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0" r:id="rId6"/>
    <p:sldId id="275" r:id="rId7"/>
    <p:sldId id="281" r:id="rId8"/>
    <p:sldId id="259" r:id="rId9"/>
    <p:sldId id="268" r:id="rId10"/>
    <p:sldId id="266" r:id="rId11"/>
    <p:sldId id="282" r:id="rId12"/>
    <p:sldId id="265" r:id="rId13"/>
    <p:sldId id="273" r:id="rId14"/>
    <p:sldId id="271" r:id="rId15"/>
    <p:sldId id="279" r:id="rId16"/>
    <p:sldId id="269" r:id="rId17"/>
    <p:sldId id="274" r:id="rId18"/>
    <p:sldId id="276" r:id="rId19"/>
    <p:sldId id="270" r:id="rId20"/>
    <p:sldId id="272" r:id="rId21"/>
    <p:sldId id="28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76E46-40F8-4966-B1AB-F9D84D0FE415}" v="163" dt="2023-02-21T15:54:5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畯田 陳" userId="9b910162c87189d3" providerId="LiveId" clId="{7A576E46-40F8-4966-B1AB-F9D84D0FE415}"/>
    <pc:docChg chg="undo redo custSel addSld delSld modSld sldOrd">
      <pc:chgData name="畯田 陳" userId="9b910162c87189d3" providerId="LiveId" clId="{7A576E46-40F8-4966-B1AB-F9D84D0FE415}" dt="2023-02-21T15:55:19.040" v="2012"/>
      <pc:docMkLst>
        <pc:docMk/>
      </pc:docMkLst>
      <pc:sldChg chg="modSp new mod">
        <pc:chgData name="畯田 陳" userId="9b910162c87189d3" providerId="LiveId" clId="{7A576E46-40F8-4966-B1AB-F9D84D0FE415}" dt="2023-02-21T14:43:31.196" v="1432" actId="20577"/>
        <pc:sldMkLst>
          <pc:docMk/>
          <pc:sldMk cId="447096387" sldId="257"/>
        </pc:sldMkLst>
        <pc:spChg chg="mod">
          <ac:chgData name="畯田 陳" userId="9b910162c87189d3" providerId="LiveId" clId="{7A576E46-40F8-4966-B1AB-F9D84D0FE415}" dt="2023-02-20T03:40:05.820" v="541" actId="20578"/>
          <ac:spMkLst>
            <pc:docMk/>
            <pc:sldMk cId="447096387" sldId="257"/>
            <ac:spMk id="2" creationId="{11B461B0-FB5F-8D66-684E-17D09B338ACE}"/>
          </ac:spMkLst>
        </pc:spChg>
        <pc:spChg chg="mod">
          <ac:chgData name="畯田 陳" userId="9b910162c87189d3" providerId="LiveId" clId="{7A576E46-40F8-4966-B1AB-F9D84D0FE415}" dt="2023-02-21T14:43:31.196" v="1432" actId="20577"/>
          <ac:spMkLst>
            <pc:docMk/>
            <pc:sldMk cId="447096387" sldId="257"/>
            <ac:spMk id="3" creationId="{455C39D6-0E78-AE0B-2E4A-A3BD1E20CAB5}"/>
          </ac:spMkLst>
        </pc:spChg>
      </pc:sldChg>
      <pc:sldChg chg="modSp new mod">
        <pc:chgData name="畯田 陳" userId="9b910162c87189d3" providerId="LiveId" clId="{7A576E46-40F8-4966-B1AB-F9D84D0FE415}" dt="2023-02-20T03:38:25.730" v="537" actId="207"/>
        <pc:sldMkLst>
          <pc:docMk/>
          <pc:sldMk cId="2344537540" sldId="258"/>
        </pc:sldMkLst>
        <pc:spChg chg="mod">
          <ac:chgData name="畯田 陳" userId="9b910162c87189d3" providerId="LiveId" clId="{7A576E46-40F8-4966-B1AB-F9D84D0FE415}" dt="2023-02-20T03:30:26.511" v="82" actId="113"/>
          <ac:spMkLst>
            <pc:docMk/>
            <pc:sldMk cId="2344537540" sldId="258"/>
            <ac:spMk id="2" creationId="{1EE6AE87-8CF2-3DA4-FD0A-D453D2EE4B8D}"/>
          </ac:spMkLst>
        </pc:spChg>
        <pc:spChg chg="mod">
          <ac:chgData name="畯田 陳" userId="9b910162c87189d3" providerId="LiveId" clId="{7A576E46-40F8-4966-B1AB-F9D84D0FE415}" dt="2023-02-20T03:38:25.730" v="537" actId="207"/>
          <ac:spMkLst>
            <pc:docMk/>
            <pc:sldMk cId="2344537540" sldId="258"/>
            <ac:spMk id="3" creationId="{79C2FA24-1D3E-6BD6-1EA8-130973F56E99}"/>
          </ac:spMkLst>
        </pc:spChg>
      </pc:sldChg>
      <pc:sldChg chg="addSp delSp modSp new mod ord">
        <pc:chgData name="畯田 陳" userId="9b910162c87189d3" providerId="LiveId" clId="{7A576E46-40F8-4966-B1AB-F9D84D0FE415}" dt="2023-02-21T15:24:15.331" v="1548"/>
        <pc:sldMkLst>
          <pc:docMk/>
          <pc:sldMk cId="2995597360" sldId="259"/>
        </pc:sldMkLst>
        <pc:spChg chg="mod">
          <ac:chgData name="畯田 陳" userId="9b910162c87189d3" providerId="LiveId" clId="{7A576E46-40F8-4966-B1AB-F9D84D0FE415}" dt="2023-02-20T04:10:14.718" v="611" actId="20577"/>
          <ac:spMkLst>
            <pc:docMk/>
            <pc:sldMk cId="2995597360" sldId="259"/>
            <ac:spMk id="2" creationId="{0C9CD7CF-26AF-17B3-8168-925976B58CEB}"/>
          </ac:spMkLst>
        </pc:spChg>
        <pc:spChg chg="del">
          <ac:chgData name="畯田 陳" userId="9b910162c87189d3" providerId="LiveId" clId="{7A576E46-40F8-4966-B1AB-F9D84D0FE415}" dt="2023-02-20T04:09:14.626" v="593"/>
          <ac:spMkLst>
            <pc:docMk/>
            <pc:sldMk cId="2995597360" sldId="259"/>
            <ac:spMk id="3" creationId="{68344193-4569-B4B5-030D-C57D59A176C3}"/>
          </ac:spMkLst>
        </pc:spChg>
        <pc:spChg chg="add del mod">
          <ac:chgData name="畯田 陳" userId="9b910162c87189d3" providerId="LiveId" clId="{7A576E46-40F8-4966-B1AB-F9D84D0FE415}" dt="2023-02-20T04:10:35.429" v="615"/>
          <ac:spMkLst>
            <pc:docMk/>
            <pc:sldMk cId="2995597360" sldId="259"/>
            <ac:spMk id="7" creationId="{C92E64EE-4A29-18F4-92B1-2056848CF112}"/>
          </ac:spMkLst>
        </pc:spChg>
        <pc:picChg chg="add del mod">
          <ac:chgData name="畯田 陳" userId="9b910162c87189d3" providerId="LiveId" clId="{7A576E46-40F8-4966-B1AB-F9D84D0FE415}" dt="2023-02-20T04:10:30.544" v="614" actId="478"/>
          <ac:picMkLst>
            <pc:docMk/>
            <pc:sldMk cId="2995597360" sldId="259"/>
            <ac:picMk id="5" creationId="{1EA7AC14-CA37-2BA6-7D04-6012FBEBBB05}"/>
          </ac:picMkLst>
        </pc:picChg>
        <pc:picChg chg="add mod">
          <ac:chgData name="畯田 陳" userId="9b910162c87189d3" providerId="LiveId" clId="{7A576E46-40F8-4966-B1AB-F9D84D0FE415}" dt="2023-02-20T04:10:55.920" v="621" actId="1076"/>
          <ac:picMkLst>
            <pc:docMk/>
            <pc:sldMk cId="2995597360" sldId="259"/>
            <ac:picMk id="9" creationId="{AC5F23EB-4794-4555-E206-5CF2604FA5C7}"/>
          </ac:picMkLst>
        </pc:picChg>
      </pc:sldChg>
      <pc:sldChg chg="add">
        <pc:chgData name="畯田 陳" userId="9b910162c87189d3" providerId="LiveId" clId="{7A576E46-40F8-4966-B1AB-F9D84D0FE415}" dt="2023-02-20T04:10:07.992" v="600"/>
        <pc:sldMkLst>
          <pc:docMk/>
          <pc:sldMk cId="3085955750" sldId="260"/>
        </pc:sldMkLst>
      </pc:sldChg>
      <pc:sldChg chg="addSp delSp modSp add del mod">
        <pc:chgData name="畯田 陳" userId="9b910162c87189d3" providerId="LiveId" clId="{7A576E46-40F8-4966-B1AB-F9D84D0FE415}" dt="2023-02-21T15:25:02.434" v="1549" actId="47"/>
        <pc:sldMkLst>
          <pc:docMk/>
          <pc:sldMk cId="3428516515" sldId="261"/>
        </pc:sldMkLst>
        <pc:spChg chg="add del mod">
          <ac:chgData name="畯田 陳" userId="9b910162c87189d3" providerId="LiveId" clId="{7A576E46-40F8-4966-B1AB-F9D84D0FE415}" dt="2023-02-20T04:13:36.566" v="626"/>
          <ac:spMkLst>
            <pc:docMk/>
            <pc:sldMk cId="3428516515" sldId="261"/>
            <ac:spMk id="4" creationId="{8CCC4EA2-9D59-3121-C1DD-76FCAC8563E9}"/>
          </ac:spMkLst>
        </pc:spChg>
        <pc:spChg chg="add mod">
          <ac:chgData name="畯田 陳" userId="9b910162c87189d3" providerId="LiveId" clId="{7A576E46-40F8-4966-B1AB-F9D84D0FE415}" dt="2023-02-20T04:19:16.539" v="673" actId="20577"/>
          <ac:spMkLst>
            <pc:docMk/>
            <pc:sldMk cId="3428516515" sldId="261"/>
            <ac:spMk id="9" creationId="{FDA3F285-0287-286D-8C46-AF7765B4719D}"/>
          </ac:spMkLst>
        </pc:spChg>
        <pc:spChg chg="add del mod">
          <ac:chgData name="畯田 陳" userId="9b910162c87189d3" providerId="LiveId" clId="{7A576E46-40F8-4966-B1AB-F9D84D0FE415}" dt="2023-02-20T04:15:31.298" v="642" actId="478"/>
          <ac:spMkLst>
            <pc:docMk/>
            <pc:sldMk cId="3428516515" sldId="261"/>
            <ac:spMk id="11" creationId="{1303E429-6878-5A70-F795-05246CB4D161}"/>
          </ac:spMkLst>
        </pc:spChg>
        <pc:spChg chg="add del mod">
          <ac:chgData name="畯田 陳" userId="9b910162c87189d3" providerId="LiveId" clId="{7A576E46-40F8-4966-B1AB-F9D84D0FE415}" dt="2023-02-20T04:18:00.493" v="665" actId="478"/>
          <ac:spMkLst>
            <pc:docMk/>
            <pc:sldMk cId="3428516515" sldId="261"/>
            <ac:spMk id="13" creationId="{0FD2C2E7-098A-6DCE-797E-035ED515536F}"/>
          </ac:spMkLst>
        </pc:spChg>
        <pc:picChg chg="del">
          <ac:chgData name="畯田 陳" userId="9b910162c87189d3" providerId="LiveId" clId="{7A576E46-40F8-4966-B1AB-F9D84D0FE415}" dt="2023-02-20T04:13:25.388" v="623" actId="478"/>
          <ac:picMkLst>
            <pc:docMk/>
            <pc:sldMk cId="3428516515" sldId="261"/>
            <ac:picMk id="5" creationId="{1EA7AC14-CA37-2BA6-7D04-6012FBEBBB05}"/>
          </ac:picMkLst>
        </pc:picChg>
        <pc:picChg chg="add del mod">
          <ac:chgData name="畯田 陳" userId="9b910162c87189d3" providerId="LiveId" clId="{7A576E46-40F8-4966-B1AB-F9D84D0FE415}" dt="2023-02-20T04:15:28.505" v="640" actId="478"/>
          <ac:picMkLst>
            <pc:docMk/>
            <pc:sldMk cId="3428516515" sldId="261"/>
            <ac:picMk id="7" creationId="{4B8E8933-A3FA-09E3-D7AB-6E5EF0B78901}"/>
          </ac:picMkLst>
        </pc:picChg>
        <pc:picChg chg="add del mod modCrop">
          <ac:chgData name="畯田 陳" userId="9b910162c87189d3" providerId="LiveId" clId="{7A576E46-40F8-4966-B1AB-F9D84D0FE415}" dt="2023-02-21T15:24:05.965" v="1546" actId="478"/>
          <ac:picMkLst>
            <pc:docMk/>
            <pc:sldMk cId="3428516515" sldId="261"/>
            <ac:picMk id="15" creationId="{EA74AA1C-B99A-54F7-3F3C-6668CD403EE8}"/>
          </ac:picMkLst>
        </pc:picChg>
      </pc:sldChg>
      <pc:sldChg chg="add del">
        <pc:chgData name="畯田 陳" userId="9b910162c87189d3" providerId="LiveId" clId="{7A576E46-40F8-4966-B1AB-F9D84D0FE415}" dt="2023-02-20T04:13:27.865" v="625"/>
        <pc:sldMkLst>
          <pc:docMk/>
          <pc:sldMk cId="1543307060" sldId="262"/>
        </pc:sldMkLst>
      </pc:sldChg>
      <pc:sldChg chg="add del">
        <pc:chgData name="畯田 陳" userId="9b910162c87189d3" providerId="LiveId" clId="{7A576E46-40F8-4966-B1AB-F9D84D0FE415}" dt="2023-02-20T04:48:31.125" v="928" actId="47"/>
        <pc:sldMkLst>
          <pc:docMk/>
          <pc:sldMk cId="2388316837" sldId="262"/>
        </pc:sldMkLst>
      </pc:sldChg>
      <pc:sldChg chg="addSp delSp modSp add del mod modAnim">
        <pc:chgData name="畯田 陳" userId="9b910162c87189d3" providerId="LiveId" clId="{7A576E46-40F8-4966-B1AB-F9D84D0FE415}" dt="2023-02-20T04:47:52.254" v="925" actId="47"/>
        <pc:sldMkLst>
          <pc:docMk/>
          <pc:sldMk cId="2827724775" sldId="263"/>
        </pc:sldMkLst>
        <pc:spChg chg="mod">
          <ac:chgData name="畯田 陳" userId="9b910162c87189d3" providerId="LiveId" clId="{7A576E46-40F8-4966-B1AB-F9D84D0FE415}" dt="2023-02-20T04:27:58.518" v="720" actId="20577"/>
          <ac:spMkLst>
            <pc:docMk/>
            <pc:sldMk cId="2827724775" sldId="263"/>
            <ac:spMk id="9" creationId="{FDA3F285-0287-286D-8C46-AF7765B4719D}"/>
          </ac:spMkLst>
        </pc:spChg>
        <pc:spChg chg="add del mod">
          <ac:chgData name="畯田 陳" userId="9b910162c87189d3" providerId="LiveId" clId="{7A576E46-40F8-4966-B1AB-F9D84D0FE415}" dt="2023-02-20T04:39:27.552" v="863"/>
          <ac:spMkLst>
            <pc:docMk/>
            <pc:sldMk cId="2827724775" sldId="263"/>
            <ac:spMk id="12" creationId="{EAEAB2E8-806A-317C-6BE8-62473B43D752}"/>
          </ac:spMkLst>
        </pc:spChg>
        <pc:spChg chg="add del mod">
          <ac:chgData name="畯田 陳" userId="9b910162c87189d3" providerId="LiveId" clId="{7A576E46-40F8-4966-B1AB-F9D84D0FE415}" dt="2023-02-20T04:39:27.552" v="863"/>
          <ac:spMkLst>
            <pc:docMk/>
            <pc:sldMk cId="2827724775" sldId="263"/>
            <ac:spMk id="13" creationId="{203CC5B8-B7DC-66E8-6313-FE32008702D3}"/>
          </ac:spMkLst>
        </pc:spChg>
        <pc:spChg chg="mod">
          <ac:chgData name="畯田 陳" userId="9b910162c87189d3" providerId="LiveId" clId="{7A576E46-40F8-4966-B1AB-F9D84D0FE415}" dt="2023-02-20T04:42:24.709" v="880" actId="207"/>
          <ac:spMkLst>
            <pc:docMk/>
            <pc:sldMk cId="2827724775" sldId="263"/>
            <ac:spMk id="14" creationId="{CB19A6D3-63A3-336C-8F21-F161C2C7AD26}"/>
          </ac:spMkLst>
        </pc:spChg>
        <pc:picChg chg="add mod modCrop">
          <ac:chgData name="畯田 陳" userId="9b910162c87189d3" providerId="LiveId" clId="{7A576E46-40F8-4966-B1AB-F9D84D0FE415}" dt="2023-02-20T04:37:15.243" v="750" actId="1076"/>
          <ac:picMkLst>
            <pc:docMk/>
            <pc:sldMk cId="2827724775" sldId="263"/>
            <ac:picMk id="4" creationId="{E3025F1A-A504-E9D2-381E-F37D599A503F}"/>
          </ac:picMkLst>
        </pc:picChg>
        <pc:picChg chg="add del mod">
          <ac:chgData name="畯田 陳" userId="9b910162c87189d3" providerId="LiveId" clId="{7A576E46-40F8-4966-B1AB-F9D84D0FE415}" dt="2023-02-20T04:29:21.052" v="735" actId="478"/>
          <ac:picMkLst>
            <pc:docMk/>
            <pc:sldMk cId="2827724775" sldId="263"/>
            <ac:picMk id="6" creationId="{95E98423-5C4E-E523-A2CD-041AE93EF0D8}"/>
          </ac:picMkLst>
        </pc:picChg>
        <pc:picChg chg="add mod modCrop">
          <ac:chgData name="畯田 陳" userId="9b910162c87189d3" providerId="LiveId" clId="{7A576E46-40F8-4966-B1AB-F9D84D0FE415}" dt="2023-02-20T04:37:05.413" v="749" actId="1076"/>
          <ac:picMkLst>
            <pc:docMk/>
            <pc:sldMk cId="2827724775" sldId="263"/>
            <ac:picMk id="8" creationId="{78E4C277-F204-332A-8A02-561ADEAC809A}"/>
          </ac:picMkLst>
        </pc:picChg>
        <pc:picChg chg="add mod">
          <ac:chgData name="畯田 陳" userId="9b910162c87189d3" providerId="LiveId" clId="{7A576E46-40F8-4966-B1AB-F9D84D0FE415}" dt="2023-02-20T04:37:30.182" v="751" actId="1076"/>
          <ac:picMkLst>
            <pc:docMk/>
            <pc:sldMk cId="2827724775" sldId="263"/>
            <ac:picMk id="11" creationId="{A1BD7724-BC88-BDB2-A624-5DD5CEC62F39}"/>
          </ac:picMkLst>
        </pc:picChg>
        <pc:picChg chg="del">
          <ac:chgData name="畯田 陳" userId="9b910162c87189d3" providerId="LiveId" clId="{7A576E46-40F8-4966-B1AB-F9D84D0FE415}" dt="2023-02-20T04:28:00.660" v="721" actId="478"/>
          <ac:picMkLst>
            <pc:docMk/>
            <pc:sldMk cId="2827724775" sldId="263"/>
            <ac:picMk id="15" creationId="{EA74AA1C-B99A-54F7-3F3C-6668CD403EE8}"/>
          </ac:picMkLst>
        </pc:picChg>
        <pc:picChg chg="add del mod modCrop">
          <ac:chgData name="畯田 陳" userId="9b910162c87189d3" providerId="LiveId" clId="{7A576E46-40F8-4966-B1AB-F9D84D0FE415}" dt="2023-02-20T04:42:07.662" v="870" actId="478"/>
          <ac:picMkLst>
            <pc:docMk/>
            <pc:sldMk cId="2827724775" sldId="263"/>
            <ac:picMk id="17" creationId="{B63DCFA3-F06D-924A-C4EF-9C1BF038A791}"/>
          </ac:picMkLst>
        </pc:picChg>
        <pc:picChg chg="add mod">
          <ac:chgData name="畯田 陳" userId="9b910162c87189d3" providerId="LiveId" clId="{7A576E46-40F8-4966-B1AB-F9D84D0FE415}" dt="2023-02-20T04:42:52.724" v="886" actId="1076"/>
          <ac:picMkLst>
            <pc:docMk/>
            <pc:sldMk cId="2827724775" sldId="263"/>
            <ac:picMk id="19" creationId="{D8224E79-D8B8-BB04-83E3-E7DBE6B47470}"/>
          </ac:picMkLst>
        </pc:picChg>
        <pc:picChg chg="add mod">
          <ac:chgData name="畯田 陳" userId="9b910162c87189d3" providerId="LiveId" clId="{7A576E46-40F8-4966-B1AB-F9D84D0FE415}" dt="2023-02-20T04:43:35.113" v="891" actId="1076"/>
          <ac:picMkLst>
            <pc:docMk/>
            <pc:sldMk cId="2827724775" sldId="263"/>
            <ac:picMk id="21" creationId="{8C36799A-468A-09A9-5FCE-A4EAE628BC71}"/>
          </ac:picMkLst>
        </pc:picChg>
        <pc:picChg chg="add mod modCrop">
          <ac:chgData name="畯田 陳" userId="9b910162c87189d3" providerId="LiveId" clId="{7A576E46-40F8-4966-B1AB-F9D84D0FE415}" dt="2023-02-20T04:45:30.926" v="904" actId="1076"/>
          <ac:picMkLst>
            <pc:docMk/>
            <pc:sldMk cId="2827724775" sldId="263"/>
            <ac:picMk id="23" creationId="{140593E3-311E-1E22-1CB4-010C8272E065}"/>
          </ac:picMkLst>
        </pc:picChg>
      </pc:sldChg>
      <pc:sldChg chg="addSp delSp modSp add del mod ord delAnim modAnim">
        <pc:chgData name="畯田 陳" userId="9b910162c87189d3" providerId="LiveId" clId="{7A576E46-40F8-4966-B1AB-F9D84D0FE415}" dt="2023-02-21T15:49:19.373" v="1933" actId="47"/>
        <pc:sldMkLst>
          <pc:docMk/>
          <pc:sldMk cId="1498474697" sldId="264"/>
        </pc:sldMkLst>
        <pc:spChg chg="add mod">
          <ac:chgData name="畯田 陳" userId="9b910162c87189d3" providerId="LiveId" clId="{7A576E46-40F8-4966-B1AB-F9D84D0FE415}" dt="2023-02-21T15:47:41.274" v="1915" actId="1076"/>
          <ac:spMkLst>
            <pc:docMk/>
            <pc:sldMk cId="1498474697" sldId="264"/>
            <ac:spMk id="3" creationId="{CF844AD3-AA8F-D741-A41C-0568443B1D5A}"/>
          </ac:spMkLst>
        </pc:spChg>
        <pc:spChg chg="del">
          <ac:chgData name="畯田 陳" userId="9b910162c87189d3" providerId="LiveId" clId="{7A576E46-40F8-4966-B1AB-F9D84D0FE415}" dt="2023-02-20T04:46:46.134" v="914" actId="478"/>
          <ac:spMkLst>
            <pc:docMk/>
            <pc:sldMk cId="1498474697" sldId="264"/>
            <ac:spMk id="14" creationId="{CB19A6D3-63A3-336C-8F21-F161C2C7AD26}"/>
          </ac:spMkLst>
        </pc:spChg>
        <pc:picChg chg="add del mod">
          <ac:chgData name="畯田 陳" userId="9b910162c87189d3" providerId="LiveId" clId="{7A576E46-40F8-4966-B1AB-F9D84D0FE415}" dt="2023-02-21T15:42:00.552" v="1883" actId="478"/>
          <ac:picMkLst>
            <pc:docMk/>
            <pc:sldMk cId="1498474697" sldId="264"/>
            <ac:picMk id="5" creationId="{EE99D95B-8DDC-3717-27B6-3F00F5A357AD}"/>
          </ac:picMkLst>
        </pc:picChg>
        <pc:picChg chg="add del mod">
          <ac:chgData name="畯田 陳" userId="9b910162c87189d3" providerId="LiveId" clId="{7A576E46-40F8-4966-B1AB-F9D84D0FE415}" dt="2023-02-21T15:42:02.070" v="1884" actId="478"/>
          <ac:picMkLst>
            <pc:docMk/>
            <pc:sldMk cId="1498474697" sldId="264"/>
            <ac:picMk id="6" creationId="{979A69ED-15F3-15CB-BC4A-71769EF16B8A}"/>
          </ac:picMkLst>
        </pc:picChg>
        <pc:picChg chg="add del mod">
          <ac:chgData name="畯田 陳" userId="9b910162c87189d3" providerId="LiveId" clId="{7A576E46-40F8-4966-B1AB-F9D84D0FE415}" dt="2023-02-20T04:48:45.502" v="929" actId="478"/>
          <ac:picMkLst>
            <pc:docMk/>
            <pc:sldMk cId="1498474697" sldId="264"/>
            <ac:picMk id="7" creationId="{2EDA113C-4313-8E8F-5CED-575C2E4B24B8}"/>
          </ac:picMkLst>
        </pc:picChg>
        <pc:picChg chg="add mod">
          <ac:chgData name="畯田 陳" userId="9b910162c87189d3" providerId="LiveId" clId="{7A576E46-40F8-4966-B1AB-F9D84D0FE415}" dt="2023-02-21T15:48:13.022" v="1919" actId="1076"/>
          <ac:picMkLst>
            <pc:docMk/>
            <pc:sldMk cId="1498474697" sldId="264"/>
            <ac:picMk id="10" creationId="{8D356444-3ABE-BC32-A874-D9B7406E93CC}"/>
          </ac:picMkLst>
        </pc:picChg>
        <pc:picChg chg="add del mod modCrop">
          <ac:chgData name="畯田 陳" userId="9b910162c87189d3" providerId="LiveId" clId="{7A576E46-40F8-4966-B1AB-F9D84D0FE415}" dt="2023-02-21T15:47:35.347" v="1914" actId="478"/>
          <ac:picMkLst>
            <pc:docMk/>
            <pc:sldMk cId="1498474697" sldId="264"/>
            <ac:picMk id="13" creationId="{9028CDD7-68BB-8BEA-48F5-0EB2C5A4BA13}"/>
          </ac:picMkLst>
        </pc:picChg>
        <pc:picChg chg="add del mod ord">
          <ac:chgData name="畯田 陳" userId="9b910162c87189d3" providerId="LiveId" clId="{7A576E46-40F8-4966-B1AB-F9D84D0FE415}" dt="2023-02-21T15:47:29.270" v="1912" actId="478"/>
          <ac:picMkLst>
            <pc:docMk/>
            <pc:sldMk cId="1498474697" sldId="264"/>
            <ac:picMk id="14" creationId="{A6F1474C-2A93-097D-96BA-B569A23E6220}"/>
          </ac:picMkLst>
        </pc:picChg>
        <pc:picChg chg="add mod">
          <ac:chgData name="畯田 陳" userId="9b910162c87189d3" providerId="LiveId" clId="{7A576E46-40F8-4966-B1AB-F9D84D0FE415}" dt="2023-02-21T15:48:16.796" v="1920" actId="1076"/>
          <ac:picMkLst>
            <pc:docMk/>
            <pc:sldMk cId="1498474697" sldId="264"/>
            <ac:picMk id="15" creationId="{483E281C-FAB7-6293-D1E7-B52E442CFEE0}"/>
          </ac:picMkLst>
        </pc:picChg>
        <pc:picChg chg="del">
          <ac:chgData name="畯田 陳" userId="9b910162c87189d3" providerId="LiveId" clId="{7A576E46-40F8-4966-B1AB-F9D84D0FE415}" dt="2023-02-20T04:46:47.714" v="915" actId="478"/>
          <ac:picMkLst>
            <pc:docMk/>
            <pc:sldMk cId="1498474697" sldId="264"/>
            <ac:picMk id="19" creationId="{D8224E79-D8B8-BB04-83E3-E7DBE6B47470}"/>
          </ac:picMkLst>
        </pc:picChg>
        <pc:picChg chg="del">
          <ac:chgData name="畯田 陳" userId="9b910162c87189d3" providerId="LiveId" clId="{7A576E46-40F8-4966-B1AB-F9D84D0FE415}" dt="2023-02-20T04:46:48.989" v="916" actId="478"/>
          <ac:picMkLst>
            <pc:docMk/>
            <pc:sldMk cId="1498474697" sldId="264"/>
            <ac:picMk id="21" creationId="{8C36799A-468A-09A9-5FCE-A4EAE628BC71}"/>
          </ac:picMkLst>
        </pc:picChg>
        <pc:picChg chg="del">
          <ac:chgData name="畯田 陳" userId="9b910162c87189d3" providerId="LiveId" clId="{7A576E46-40F8-4966-B1AB-F9D84D0FE415}" dt="2023-02-20T04:46:50.910" v="917" actId="478"/>
          <ac:picMkLst>
            <pc:docMk/>
            <pc:sldMk cId="1498474697" sldId="264"/>
            <ac:picMk id="23" creationId="{140593E3-311E-1E22-1CB4-010C8272E065}"/>
          </ac:picMkLst>
        </pc:picChg>
      </pc:sldChg>
      <pc:sldChg chg="add del">
        <pc:chgData name="畯田 陳" userId="9b910162c87189d3" providerId="LiveId" clId="{7A576E46-40F8-4966-B1AB-F9D84D0FE415}" dt="2023-02-20T04:49:40.333" v="932" actId="47"/>
        <pc:sldMkLst>
          <pc:docMk/>
          <pc:sldMk cId="1560853613" sldId="265"/>
        </pc:sldMkLst>
      </pc:sldChg>
      <pc:sldChg chg="addSp delSp modSp add mod ord modAnim">
        <pc:chgData name="畯田 陳" userId="9b910162c87189d3" providerId="LiveId" clId="{7A576E46-40F8-4966-B1AB-F9D84D0FE415}" dt="2023-02-21T15:55:19.040" v="2012"/>
        <pc:sldMkLst>
          <pc:docMk/>
          <pc:sldMk cId="4030678521" sldId="265"/>
        </pc:sldMkLst>
        <pc:spChg chg="mod">
          <ac:chgData name="畯田 陳" userId="9b910162c87189d3" providerId="LiveId" clId="{7A576E46-40F8-4966-B1AB-F9D84D0FE415}" dt="2023-02-20T05:10:34.687" v="1012" actId="20577"/>
          <ac:spMkLst>
            <pc:docMk/>
            <pc:sldMk cId="4030678521" sldId="265"/>
            <ac:spMk id="2" creationId="{0C9CD7CF-26AF-17B3-8168-925976B58CEB}"/>
          </ac:spMkLst>
        </pc:spChg>
        <pc:spChg chg="del mod">
          <ac:chgData name="畯田 陳" userId="9b910162c87189d3" providerId="LiveId" clId="{7A576E46-40F8-4966-B1AB-F9D84D0FE415}" dt="2023-02-20T04:49:51.578" v="939"/>
          <ac:spMkLst>
            <pc:docMk/>
            <pc:sldMk cId="4030678521" sldId="265"/>
            <ac:spMk id="9" creationId="{FDA3F285-0287-286D-8C46-AF7765B4719D}"/>
          </ac:spMkLst>
        </pc:spChg>
        <pc:picChg chg="add del mod modCrop">
          <ac:chgData name="畯田 陳" userId="9b910162c87189d3" providerId="LiveId" clId="{7A576E46-40F8-4966-B1AB-F9D84D0FE415}" dt="2023-02-20T04:54:11.534" v="957" actId="478"/>
          <ac:picMkLst>
            <pc:docMk/>
            <pc:sldMk cId="4030678521" sldId="265"/>
            <ac:picMk id="4" creationId="{7CDC2CAA-7A60-06CC-0F01-23A5F71CC1EC}"/>
          </ac:picMkLst>
        </pc:picChg>
        <pc:picChg chg="add mod">
          <ac:chgData name="畯田 陳" userId="9b910162c87189d3" providerId="LiveId" clId="{7A576E46-40F8-4966-B1AB-F9D84D0FE415}" dt="2023-02-20T04:56:42.383" v="980" actId="1076"/>
          <ac:picMkLst>
            <pc:docMk/>
            <pc:sldMk cId="4030678521" sldId="265"/>
            <ac:picMk id="6" creationId="{F768C075-4344-7B6E-5D57-28556A2E01C5}"/>
          </ac:picMkLst>
        </pc:picChg>
        <pc:picChg chg="add mod">
          <ac:chgData name="畯田 陳" userId="9b910162c87189d3" providerId="LiveId" clId="{7A576E46-40F8-4966-B1AB-F9D84D0FE415}" dt="2023-02-20T04:57:19.257" v="981" actId="14100"/>
          <ac:picMkLst>
            <pc:docMk/>
            <pc:sldMk cId="4030678521" sldId="265"/>
            <ac:picMk id="8" creationId="{6FE9EB01-0CB1-FC96-75BC-464DF5F71796}"/>
          </ac:picMkLst>
        </pc:picChg>
        <pc:picChg chg="add mod">
          <ac:chgData name="畯田 陳" userId="9b910162c87189d3" providerId="LiveId" clId="{7A576E46-40F8-4966-B1AB-F9D84D0FE415}" dt="2023-02-20T04:56:42.383" v="980" actId="1076"/>
          <ac:picMkLst>
            <pc:docMk/>
            <pc:sldMk cId="4030678521" sldId="265"/>
            <ac:picMk id="11" creationId="{D76ED0C7-B3D8-FC3C-D1C1-26630ECC4A20}"/>
          </ac:picMkLst>
        </pc:picChg>
        <pc:picChg chg="add mod">
          <ac:chgData name="畯田 陳" userId="9b910162c87189d3" providerId="LiveId" clId="{7A576E46-40F8-4966-B1AB-F9D84D0FE415}" dt="2023-02-20T04:56:42.383" v="980" actId="1076"/>
          <ac:picMkLst>
            <pc:docMk/>
            <pc:sldMk cId="4030678521" sldId="265"/>
            <ac:picMk id="13" creationId="{15FB46F0-22AC-65FD-072E-C0288231BB38}"/>
          </ac:picMkLst>
        </pc:picChg>
        <pc:picChg chg="del">
          <ac:chgData name="畯田 陳" userId="9b910162c87189d3" providerId="LiveId" clId="{7A576E46-40F8-4966-B1AB-F9D84D0FE415}" dt="2023-02-20T04:49:51.577" v="937" actId="478"/>
          <ac:picMkLst>
            <pc:docMk/>
            <pc:sldMk cId="4030678521" sldId="265"/>
            <ac:picMk id="15" creationId="{EA74AA1C-B99A-54F7-3F3C-6668CD403EE8}"/>
          </ac:picMkLst>
        </pc:picChg>
      </pc:sldChg>
      <pc:sldChg chg="addSp delSp modSp add mod ord delAnim">
        <pc:chgData name="畯田 陳" userId="9b910162c87189d3" providerId="LiveId" clId="{7A576E46-40F8-4966-B1AB-F9D84D0FE415}" dt="2023-02-20T05:50:31.395" v="1384" actId="1076"/>
        <pc:sldMkLst>
          <pc:docMk/>
          <pc:sldMk cId="1150691812" sldId="266"/>
        </pc:sldMkLst>
        <pc:spChg chg="mod">
          <ac:chgData name="畯田 陳" userId="9b910162c87189d3" providerId="LiveId" clId="{7A576E46-40F8-4966-B1AB-F9D84D0FE415}" dt="2023-02-20T05:10:43.488" v="1020" actId="20577"/>
          <ac:spMkLst>
            <pc:docMk/>
            <pc:sldMk cId="1150691812" sldId="266"/>
            <ac:spMk id="2" creationId="{0C9CD7CF-26AF-17B3-8168-925976B58CEB}"/>
          </ac:spMkLst>
        </pc:spChg>
        <pc:picChg chg="add del mod">
          <ac:chgData name="畯田 陳" userId="9b910162c87189d3" providerId="LiveId" clId="{7A576E46-40F8-4966-B1AB-F9D84D0FE415}" dt="2023-02-20T05:50:18.142" v="1380" actId="478"/>
          <ac:picMkLst>
            <pc:docMk/>
            <pc:sldMk cId="1150691812" sldId="266"/>
            <ac:picMk id="4" creationId="{F774D5D8-CE51-306E-B10F-1F3E26A53325}"/>
          </ac:picMkLst>
        </pc:picChg>
        <pc:picChg chg="del mod">
          <ac:chgData name="畯田 陳" userId="9b910162c87189d3" providerId="LiveId" clId="{7A576E46-40F8-4966-B1AB-F9D84D0FE415}" dt="2023-02-20T05:09:17.476" v="990" actId="478"/>
          <ac:picMkLst>
            <pc:docMk/>
            <pc:sldMk cId="1150691812" sldId="266"/>
            <ac:picMk id="6" creationId="{F768C075-4344-7B6E-5D57-28556A2E01C5}"/>
          </ac:picMkLst>
        </pc:picChg>
        <pc:picChg chg="add mod">
          <ac:chgData name="畯田 陳" userId="9b910162c87189d3" providerId="LiveId" clId="{7A576E46-40F8-4966-B1AB-F9D84D0FE415}" dt="2023-02-20T05:50:31.395" v="1384" actId="1076"/>
          <ac:picMkLst>
            <pc:docMk/>
            <pc:sldMk cId="1150691812" sldId="266"/>
            <ac:picMk id="7" creationId="{04285361-52AE-C2F2-FAA3-0E34740DC6CE}"/>
          </ac:picMkLst>
        </pc:picChg>
        <pc:picChg chg="del">
          <ac:chgData name="畯田 陳" userId="9b910162c87189d3" providerId="LiveId" clId="{7A576E46-40F8-4966-B1AB-F9D84D0FE415}" dt="2023-02-20T05:08:57.842" v="988" actId="478"/>
          <ac:picMkLst>
            <pc:docMk/>
            <pc:sldMk cId="1150691812" sldId="266"/>
            <ac:picMk id="8" creationId="{6FE9EB01-0CB1-FC96-75BC-464DF5F71796}"/>
          </ac:picMkLst>
        </pc:picChg>
        <pc:picChg chg="del">
          <ac:chgData name="畯田 陳" userId="9b910162c87189d3" providerId="LiveId" clId="{7A576E46-40F8-4966-B1AB-F9D84D0FE415}" dt="2023-02-20T05:08:56.678" v="987" actId="478"/>
          <ac:picMkLst>
            <pc:docMk/>
            <pc:sldMk cId="1150691812" sldId="266"/>
            <ac:picMk id="11" creationId="{D76ED0C7-B3D8-FC3C-D1C1-26630ECC4A20}"/>
          </ac:picMkLst>
        </pc:picChg>
        <pc:picChg chg="del mod">
          <ac:chgData name="畯田 陳" userId="9b910162c87189d3" providerId="LiveId" clId="{7A576E46-40F8-4966-B1AB-F9D84D0FE415}" dt="2023-02-20T05:09:18.643" v="991" actId="478"/>
          <ac:picMkLst>
            <pc:docMk/>
            <pc:sldMk cId="1150691812" sldId="266"/>
            <ac:picMk id="13" creationId="{15FB46F0-22AC-65FD-072E-C0288231BB38}"/>
          </ac:picMkLst>
        </pc:picChg>
      </pc:sldChg>
      <pc:sldChg chg="modSp add mod">
        <pc:chgData name="畯田 陳" userId="9b910162c87189d3" providerId="LiveId" clId="{7A576E46-40F8-4966-B1AB-F9D84D0FE415}" dt="2023-02-21T14:43:30.058" v="1429" actId="20577"/>
        <pc:sldMkLst>
          <pc:docMk/>
          <pc:sldMk cId="795679000" sldId="267"/>
        </pc:sldMkLst>
        <pc:spChg chg="mod">
          <ac:chgData name="畯田 陳" userId="9b910162c87189d3" providerId="LiveId" clId="{7A576E46-40F8-4966-B1AB-F9D84D0FE415}" dt="2023-02-21T14:43:30.058" v="1429" actId="20577"/>
          <ac:spMkLst>
            <pc:docMk/>
            <pc:sldMk cId="795679000" sldId="267"/>
            <ac:spMk id="3" creationId="{455C39D6-0E78-AE0B-2E4A-A3BD1E20CAB5}"/>
          </ac:spMkLst>
        </pc:spChg>
      </pc:sldChg>
      <pc:sldChg chg="addSp delSp modSp add del mod delAnim">
        <pc:chgData name="畯田 陳" userId="9b910162c87189d3" providerId="LiveId" clId="{7A576E46-40F8-4966-B1AB-F9D84D0FE415}" dt="2023-02-20T05:15:49.890" v="1109" actId="47"/>
        <pc:sldMkLst>
          <pc:docMk/>
          <pc:sldMk cId="1856848700" sldId="267"/>
        </pc:sldMkLst>
        <pc:spChg chg="del">
          <ac:chgData name="畯田 陳" userId="9b910162c87189d3" providerId="LiveId" clId="{7A576E46-40F8-4966-B1AB-F9D84D0FE415}" dt="2023-02-20T05:11:27.975" v="1026" actId="478"/>
          <ac:spMkLst>
            <pc:docMk/>
            <pc:sldMk cId="1856848700" sldId="267"/>
            <ac:spMk id="3" creationId="{CF844AD3-AA8F-D741-A41C-0568443B1D5A}"/>
          </ac:spMkLst>
        </pc:spChg>
        <pc:spChg chg="add del mod">
          <ac:chgData name="畯田 陳" userId="9b910162c87189d3" providerId="LiveId" clId="{7A576E46-40F8-4966-B1AB-F9D84D0FE415}" dt="2023-02-20T05:14:53.545" v="1103" actId="478"/>
          <ac:spMkLst>
            <pc:docMk/>
            <pc:sldMk cId="1856848700" sldId="267"/>
            <ac:spMk id="7" creationId="{10179C39-F31A-E925-A3A2-849B7E87BB8C}"/>
          </ac:spMkLst>
        </pc:spChg>
        <pc:spChg chg="add del mod ord">
          <ac:chgData name="畯田 陳" userId="9b910162c87189d3" providerId="LiveId" clId="{7A576E46-40F8-4966-B1AB-F9D84D0FE415}" dt="2023-02-20T05:14:49.568" v="1100" actId="478"/>
          <ac:spMkLst>
            <pc:docMk/>
            <pc:sldMk cId="1856848700" sldId="267"/>
            <ac:spMk id="10" creationId="{27C7B0E0-A83A-0036-234F-FEE962BA4C5E}"/>
          </ac:spMkLst>
        </pc:spChg>
        <pc:spChg chg="add del mod">
          <ac:chgData name="畯田 陳" userId="9b910162c87189d3" providerId="LiveId" clId="{7A576E46-40F8-4966-B1AB-F9D84D0FE415}" dt="2023-02-20T05:13:14.398" v="1061" actId="571"/>
          <ac:spMkLst>
            <pc:docMk/>
            <pc:sldMk cId="1856848700" sldId="267"/>
            <ac:spMk id="12" creationId="{13E28C6A-A2DA-0740-1D62-F74B01F7B735}"/>
          </ac:spMkLst>
        </pc:spChg>
        <pc:spChg chg="add del mod">
          <ac:chgData name="畯田 陳" userId="9b910162c87189d3" providerId="LiveId" clId="{7A576E46-40F8-4966-B1AB-F9D84D0FE415}" dt="2023-02-20T05:13:14.398" v="1061" actId="571"/>
          <ac:spMkLst>
            <pc:docMk/>
            <pc:sldMk cId="1856848700" sldId="267"/>
            <ac:spMk id="13" creationId="{706AC197-A1D3-6114-0C63-5BA4BAF328A5}"/>
          </ac:spMkLst>
        </pc:spChg>
        <pc:spChg chg="mod">
          <ac:chgData name="畯田 陳" userId="9b910162c87189d3" providerId="LiveId" clId="{7A576E46-40F8-4966-B1AB-F9D84D0FE415}" dt="2023-02-20T05:13:11.077" v="1060"/>
          <ac:spMkLst>
            <pc:docMk/>
            <pc:sldMk cId="1856848700" sldId="267"/>
            <ac:spMk id="14" creationId="{CE4ACD89-651A-B6C5-7AFF-E40875B3F173}"/>
          </ac:spMkLst>
        </pc:spChg>
        <pc:spChg chg="add del mod">
          <ac:chgData name="畯田 陳" userId="9b910162c87189d3" providerId="LiveId" clId="{7A576E46-40F8-4966-B1AB-F9D84D0FE415}" dt="2023-02-20T05:14:50.927" v="1101" actId="478"/>
          <ac:spMkLst>
            <pc:docMk/>
            <pc:sldMk cId="1856848700" sldId="267"/>
            <ac:spMk id="15" creationId="{6EFDCFCD-A57C-2D0A-64A6-5EADA7A17B7D}"/>
          </ac:spMkLst>
        </pc:spChg>
        <pc:spChg chg="add del mod">
          <ac:chgData name="畯田 陳" userId="9b910162c87189d3" providerId="LiveId" clId="{7A576E46-40F8-4966-B1AB-F9D84D0FE415}" dt="2023-02-20T05:13:47.623" v="1064" actId="478"/>
          <ac:spMkLst>
            <pc:docMk/>
            <pc:sldMk cId="1856848700" sldId="267"/>
            <ac:spMk id="16" creationId="{BBD3A6EC-564A-2F3C-0A99-7D90713A51C5}"/>
          </ac:spMkLst>
        </pc:spChg>
        <pc:spChg chg="add del mod">
          <ac:chgData name="畯田 陳" userId="9b910162c87189d3" providerId="LiveId" clId="{7A576E46-40F8-4966-B1AB-F9D84D0FE415}" dt="2023-02-20T05:14:47.303" v="1099" actId="478"/>
          <ac:spMkLst>
            <pc:docMk/>
            <pc:sldMk cId="1856848700" sldId="267"/>
            <ac:spMk id="17" creationId="{0E7B4556-84FD-9589-A468-18548934F8A9}"/>
          </ac:spMkLst>
        </pc:spChg>
        <pc:spChg chg="add del mod">
          <ac:chgData name="畯田 陳" userId="9b910162c87189d3" providerId="LiveId" clId="{7A576E46-40F8-4966-B1AB-F9D84D0FE415}" dt="2023-02-20T05:14:47.303" v="1099" actId="478"/>
          <ac:spMkLst>
            <pc:docMk/>
            <pc:sldMk cId="1856848700" sldId="267"/>
            <ac:spMk id="18" creationId="{3ABB8481-C3D2-A288-4E4B-7683BE774083}"/>
          </ac:spMkLst>
        </pc:spChg>
        <pc:spChg chg="mod">
          <ac:chgData name="畯田 陳" userId="9b910162c87189d3" providerId="LiveId" clId="{7A576E46-40F8-4966-B1AB-F9D84D0FE415}" dt="2023-02-20T05:14:41.397" v="1097"/>
          <ac:spMkLst>
            <pc:docMk/>
            <pc:sldMk cId="1856848700" sldId="267"/>
            <ac:spMk id="19" creationId="{4996B338-F9BB-920C-5273-DF16BA9F9150}"/>
          </ac:spMkLst>
        </pc:spChg>
        <pc:spChg chg="add del mod">
          <ac:chgData name="畯田 陳" userId="9b910162c87189d3" providerId="LiveId" clId="{7A576E46-40F8-4966-B1AB-F9D84D0FE415}" dt="2023-02-20T05:15:20.744" v="1106" actId="478"/>
          <ac:spMkLst>
            <pc:docMk/>
            <pc:sldMk cId="1856848700" sldId="267"/>
            <ac:spMk id="20" creationId="{62F7A21E-36CC-79AB-BA08-A330860D3AB5}"/>
          </ac:spMkLst>
        </pc:spChg>
        <pc:spChg chg="add del">
          <ac:chgData name="畯田 陳" userId="9b910162c87189d3" providerId="LiveId" clId="{7A576E46-40F8-4966-B1AB-F9D84D0FE415}" dt="2023-02-20T05:15:43.277" v="1108" actId="478"/>
          <ac:spMkLst>
            <pc:docMk/>
            <pc:sldMk cId="1856848700" sldId="267"/>
            <ac:spMk id="21" creationId="{60637FAC-3CD0-96CF-6FA8-E1048BB61167}"/>
          </ac:spMkLst>
        </pc:spChg>
        <pc:picChg chg="del">
          <ac:chgData name="畯田 陳" userId="9b910162c87189d3" providerId="LiveId" clId="{7A576E46-40F8-4966-B1AB-F9D84D0FE415}" dt="2023-02-20T05:11:30.278" v="1027" actId="478"/>
          <ac:picMkLst>
            <pc:docMk/>
            <pc:sldMk cId="1856848700" sldId="267"/>
            <ac:picMk id="5" creationId="{EE99D95B-8DDC-3717-27B6-3F00F5A357AD}"/>
          </ac:picMkLst>
        </pc:picChg>
        <pc:picChg chg="del">
          <ac:chgData name="畯田 陳" userId="9b910162c87189d3" providerId="LiveId" clId="{7A576E46-40F8-4966-B1AB-F9D84D0FE415}" dt="2023-02-20T05:11:31.800" v="1028" actId="478"/>
          <ac:picMkLst>
            <pc:docMk/>
            <pc:sldMk cId="1856848700" sldId="267"/>
            <ac:picMk id="6" creationId="{979A69ED-15F3-15CB-BC4A-71769EF16B8A}"/>
          </ac:picMkLst>
        </pc:picChg>
      </pc:sldChg>
      <pc:sldChg chg="modSp add mod">
        <pc:chgData name="畯田 陳" userId="9b910162c87189d3" providerId="LiveId" clId="{7A576E46-40F8-4966-B1AB-F9D84D0FE415}" dt="2023-02-20T05:36:02.586" v="1148" actId="20577"/>
        <pc:sldMkLst>
          <pc:docMk/>
          <pc:sldMk cId="3697619711" sldId="268"/>
        </pc:sldMkLst>
        <pc:spChg chg="mod">
          <ac:chgData name="畯田 陳" userId="9b910162c87189d3" providerId="LiveId" clId="{7A576E46-40F8-4966-B1AB-F9D84D0FE415}" dt="2023-02-20T05:36:02.586" v="1148" actId="20577"/>
          <ac:spMkLst>
            <pc:docMk/>
            <pc:sldMk cId="3697619711" sldId="268"/>
            <ac:spMk id="3" creationId="{455C39D6-0E78-AE0B-2E4A-A3BD1E20CAB5}"/>
          </ac:spMkLst>
        </pc:spChg>
      </pc:sldChg>
      <pc:sldChg chg="modSp add mod ord">
        <pc:chgData name="畯田 陳" userId="9b910162c87189d3" providerId="LiveId" clId="{7A576E46-40F8-4966-B1AB-F9D84D0FE415}" dt="2023-02-20T05:36:06.780" v="1149" actId="20577"/>
        <pc:sldMkLst>
          <pc:docMk/>
          <pc:sldMk cId="2024208554" sldId="269"/>
        </pc:sldMkLst>
        <pc:spChg chg="mod">
          <ac:chgData name="畯田 陳" userId="9b910162c87189d3" providerId="LiveId" clId="{7A576E46-40F8-4966-B1AB-F9D84D0FE415}" dt="2023-02-20T05:33:59.487" v="1140" actId="1076"/>
          <ac:spMkLst>
            <pc:docMk/>
            <pc:sldMk cId="2024208554" sldId="269"/>
            <ac:spMk id="2" creationId="{11B461B0-FB5F-8D66-684E-17D09B338ACE}"/>
          </ac:spMkLst>
        </pc:spChg>
        <pc:spChg chg="mod">
          <ac:chgData name="畯田 陳" userId="9b910162c87189d3" providerId="LiveId" clId="{7A576E46-40F8-4966-B1AB-F9D84D0FE415}" dt="2023-02-20T05:36:06.780" v="1149" actId="20577"/>
          <ac:spMkLst>
            <pc:docMk/>
            <pc:sldMk cId="2024208554" sldId="269"/>
            <ac:spMk id="3" creationId="{455C39D6-0E78-AE0B-2E4A-A3BD1E20CAB5}"/>
          </ac:spMkLst>
        </pc:spChg>
      </pc:sldChg>
      <pc:sldChg chg="addSp delSp modSp add del mod ord">
        <pc:chgData name="畯田 陳" userId="9b910162c87189d3" providerId="LiveId" clId="{7A576E46-40F8-4966-B1AB-F9D84D0FE415}" dt="2023-02-21T15:34:52.544" v="1807"/>
        <pc:sldMkLst>
          <pc:docMk/>
          <pc:sldMk cId="2820570067" sldId="270"/>
        </pc:sldMkLst>
        <pc:spChg chg="mod">
          <ac:chgData name="畯田 陳" userId="9b910162c87189d3" providerId="LiveId" clId="{7A576E46-40F8-4966-B1AB-F9D84D0FE415}" dt="2023-02-20T05:39:20.586" v="1162" actId="20577"/>
          <ac:spMkLst>
            <pc:docMk/>
            <pc:sldMk cId="2820570067" sldId="270"/>
            <ac:spMk id="2" creationId="{0C9CD7CF-26AF-17B3-8168-925976B58CEB}"/>
          </ac:spMkLst>
        </pc:spChg>
        <pc:picChg chg="del mod">
          <ac:chgData name="畯田 陳" userId="9b910162c87189d3" providerId="LiveId" clId="{7A576E46-40F8-4966-B1AB-F9D84D0FE415}" dt="2023-02-20T05:39:22.248" v="1164" actId="478"/>
          <ac:picMkLst>
            <pc:docMk/>
            <pc:sldMk cId="2820570067" sldId="270"/>
            <ac:picMk id="4" creationId="{F774D5D8-CE51-306E-B10F-1F3E26A53325}"/>
          </ac:picMkLst>
        </pc:picChg>
        <pc:picChg chg="add del mod modCrop">
          <ac:chgData name="畯田 陳" userId="9b910162c87189d3" providerId="LiveId" clId="{7A576E46-40F8-4966-B1AB-F9D84D0FE415}" dt="2023-02-20T05:47:09.998" v="1221" actId="478"/>
          <ac:picMkLst>
            <pc:docMk/>
            <pc:sldMk cId="2820570067" sldId="270"/>
            <ac:picMk id="5" creationId="{B16F1C0F-A1FA-12E2-2557-C9526F80049F}"/>
          </ac:picMkLst>
        </pc:picChg>
      </pc:sldChg>
      <pc:sldChg chg="addSp delSp modSp add mod">
        <pc:chgData name="畯田 陳" userId="9b910162c87189d3" providerId="LiveId" clId="{7A576E46-40F8-4966-B1AB-F9D84D0FE415}" dt="2023-02-20T05:42:59.107" v="1181" actId="1076"/>
        <pc:sldMkLst>
          <pc:docMk/>
          <pc:sldMk cId="2646198943" sldId="271"/>
        </pc:sldMkLst>
        <pc:spChg chg="del mod">
          <ac:chgData name="畯田 陳" userId="9b910162c87189d3" providerId="LiveId" clId="{7A576E46-40F8-4966-B1AB-F9D84D0FE415}" dt="2023-02-20T05:42:46.699" v="1178" actId="478"/>
          <ac:spMkLst>
            <pc:docMk/>
            <pc:sldMk cId="2646198943" sldId="271"/>
            <ac:spMk id="2" creationId="{0C9CD7CF-26AF-17B3-8168-925976B58CEB}"/>
          </ac:spMkLst>
        </pc:spChg>
        <pc:picChg chg="del mod">
          <ac:chgData name="畯田 陳" userId="9b910162c87189d3" providerId="LiveId" clId="{7A576E46-40F8-4966-B1AB-F9D84D0FE415}" dt="2023-02-20T05:42:34.715" v="1175" actId="478"/>
          <ac:picMkLst>
            <pc:docMk/>
            <pc:sldMk cId="2646198943" sldId="271"/>
            <ac:picMk id="4" creationId="{F774D5D8-CE51-306E-B10F-1F3E26A53325}"/>
          </ac:picMkLst>
        </pc:picChg>
        <pc:picChg chg="add mod">
          <ac:chgData name="畯田 陳" userId="9b910162c87189d3" providerId="LiveId" clId="{7A576E46-40F8-4966-B1AB-F9D84D0FE415}" dt="2023-02-20T05:42:59.107" v="1181" actId="1076"/>
          <ac:picMkLst>
            <pc:docMk/>
            <pc:sldMk cId="2646198943" sldId="271"/>
            <ac:picMk id="5" creationId="{1584B94D-8911-E326-9492-577C701CFFD6}"/>
          </ac:picMkLst>
        </pc:picChg>
      </pc:sldChg>
      <pc:sldChg chg="new del">
        <pc:chgData name="畯田 陳" userId="9b910162c87189d3" providerId="LiveId" clId="{7A576E46-40F8-4966-B1AB-F9D84D0FE415}" dt="2023-02-20T05:47:08.162" v="1219" actId="680"/>
        <pc:sldMkLst>
          <pc:docMk/>
          <pc:sldMk cId="1731473648" sldId="272"/>
        </pc:sldMkLst>
      </pc:sldChg>
      <pc:sldChg chg="modSp new mod">
        <pc:chgData name="畯田 陳" userId="9b910162c87189d3" providerId="LiveId" clId="{7A576E46-40F8-4966-B1AB-F9D84D0FE415}" dt="2023-02-21T15:35:59.245" v="1838" actId="27636"/>
        <pc:sldMkLst>
          <pc:docMk/>
          <pc:sldMk cId="2487824133" sldId="272"/>
        </pc:sldMkLst>
        <pc:spChg chg="mod">
          <ac:chgData name="畯田 陳" userId="9b910162c87189d3" providerId="LiveId" clId="{7A576E46-40F8-4966-B1AB-F9D84D0FE415}" dt="2023-02-20T05:47:24.429" v="1238" actId="113"/>
          <ac:spMkLst>
            <pc:docMk/>
            <pc:sldMk cId="2487824133" sldId="272"/>
            <ac:spMk id="2" creationId="{83C5AA1C-3107-6739-5307-58F8EA7E36E5}"/>
          </ac:spMkLst>
        </pc:spChg>
        <pc:spChg chg="mod">
          <ac:chgData name="畯田 陳" userId="9b910162c87189d3" providerId="LiveId" clId="{7A576E46-40F8-4966-B1AB-F9D84D0FE415}" dt="2023-02-21T15:35:59.245" v="1838" actId="27636"/>
          <ac:spMkLst>
            <pc:docMk/>
            <pc:sldMk cId="2487824133" sldId="272"/>
            <ac:spMk id="3" creationId="{20EB1CAA-30A1-96E3-B324-A3020F2C4E12}"/>
          </ac:spMkLst>
        </pc:spChg>
      </pc:sldChg>
      <pc:sldChg chg="addSp delSp modSp add del mod">
        <pc:chgData name="畯田 陳" userId="9b910162c87189d3" providerId="LiveId" clId="{7A576E46-40F8-4966-B1AB-F9D84D0FE415}" dt="2023-02-20T05:46:46.524" v="1215"/>
        <pc:sldMkLst>
          <pc:docMk/>
          <pc:sldMk cId="3435257310" sldId="272"/>
        </pc:sldMkLst>
        <pc:spChg chg="add del">
          <ac:chgData name="畯田 陳" userId="9b910162c87189d3" providerId="LiveId" clId="{7A576E46-40F8-4966-B1AB-F9D84D0FE415}" dt="2023-02-20T05:46:44.684" v="1213" actId="478"/>
          <ac:spMkLst>
            <pc:docMk/>
            <pc:sldMk cId="3435257310" sldId="272"/>
            <ac:spMk id="2" creationId="{0C9CD7CF-26AF-17B3-8168-925976B58CEB}"/>
          </ac:spMkLst>
        </pc:spChg>
        <pc:spChg chg="add del mod">
          <ac:chgData name="畯田 陳" userId="9b910162c87189d3" providerId="LiveId" clId="{7A576E46-40F8-4966-B1AB-F9D84D0FE415}" dt="2023-02-20T05:46:44.684" v="1213" actId="478"/>
          <ac:spMkLst>
            <pc:docMk/>
            <pc:sldMk cId="3435257310" sldId="272"/>
            <ac:spMk id="4" creationId="{FE6224DF-83B0-B39A-8FB2-AB6FD57E46CA}"/>
          </ac:spMkLst>
        </pc:spChg>
        <pc:picChg chg="add del">
          <ac:chgData name="畯田 陳" userId="9b910162c87189d3" providerId="LiveId" clId="{7A576E46-40F8-4966-B1AB-F9D84D0FE415}" dt="2023-02-20T05:46:45.788" v="1214" actId="478"/>
          <ac:picMkLst>
            <pc:docMk/>
            <pc:sldMk cId="3435257310" sldId="272"/>
            <ac:picMk id="5" creationId="{B16F1C0F-A1FA-12E2-2557-C9526F80049F}"/>
          </ac:picMkLst>
        </pc:picChg>
      </pc:sldChg>
      <pc:sldChg chg="add">
        <pc:chgData name="畯田 陳" userId="9b910162c87189d3" providerId="LiveId" clId="{7A576E46-40F8-4966-B1AB-F9D84D0FE415}" dt="2023-02-20T05:50:15.552" v="1379"/>
        <pc:sldMkLst>
          <pc:docMk/>
          <pc:sldMk cId="2537358440" sldId="273"/>
        </pc:sldMkLst>
      </pc:sldChg>
      <pc:sldChg chg="add del">
        <pc:chgData name="畯田 陳" userId="9b910162c87189d3" providerId="LiveId" clId="{7A576E46-40F8-4966-B1AB-F9D84D0FE415}" dt="2023-02-20T05:46:38.505" v="1205"/>
        <pc:sldMkLst>
          <pc:docMk/>
          <pc:sldMk cId="3111906054" sldId="273"/>
        </pc:sldMkLst>
      </pc:sldChg>
      <pc:sldChg chg="addSp delSp modSp add mod modAnim">
        <pc:chgData name="畯田 陳" userId="9b910162c87189d3" providerId="LiveId" clId="{7A576E46-40F8-4966-B1AB-F9D84D0FE415}" dt="2023-02-21T15:37:58.594" v="1845" actId="478"/>
        <pc:sldMkLst>
          <pc:docMk/>
          <pc:sldMk cId="2103932261" sldId="274"/>
        </pc:sldMkLst>
        <pc:spChg chg="add mod">
          <ac:chgData name="畯田 陳" userId="9b910162c87189d3" providerId="LiveId" clId="{7A576E46-40F8-4966-B1AB-F9D84D0FE415}" dt="2023-02-21T15:37:26.987" v="1839" actId="1076"/>
          <ac:spMkLst>
            <pc:docMk/>
            <pc:sldMk cId="2103932261" sldId="274"/>
            <ac:spMk id="3" creationId="{A4E0AEC9-E754-09D1-8C57-24CB231EE7FB}"/>
          </ac:spMkLst>
        </pc:spChg>
        <pc:spChg chg="add del mod">
          <ac:chgData name="畯田 陳" userId="9b910162c87189d3" providerId="LiveId" clId="{7A576E46-40F8-4966-B1AB-F9D84D0FE415}" dt="2023-02-21T15:37:58.594" v="1845" actId="478"/>
          <ac:spMkLst>
            <pc:docMk/>
            <pc:sldMk cId="2103932261" sldId="274"/>
            <ac:spMk id="4" creationId="{26FC852C-1D9D-8533-79CD-E2084D5D8B4D}"/>
          </ac:spMkLst>
        </pc:spChg>
        <pc:spChg chg="add del mod">
          <ac:chgData name="畯田 陳" userId="9b910162c87189d3" providerId="LiveId" clId="{7A576E46-40F8-4966-B1AB-F9D84D0FE415}" dt="2023-02-21T15:37:56.063" v="1844" actId="478"/>
          <ac:spMkLst>
            <pc:docMk/>
            <pc:sldMk cId="2103932261" sldId="274"/>
            <ac:spMk id="6" creationId="{DF5C2617-F82F-5E27-BCB0-20C6B125BB66}"/>
          </ac:spMkLst>
        </pc:spChg>
        <pc:picChg chg="del">
          <ac:chgData name="畯田 陳" userId="9b910162c87189d3" providerId="LiveId" clId="{7A576E46-40F8-4966-B1AB-F9D84D0FE415}" dt="2023-02-21T15:18:55.432" v="1462" actId="478"/>
          <ac:picMkLst>
            <pc:docMk/>
            <pc:sldMk cId="2103932261" sldId="274"/>
            <ac:picMk id="5" creationId="{B16F1C0F-A1FA-12E2-2557-C9526F80049F}"/>
          </ac:picMkLst>
        </pc:picChg>
      </pc:sldChg>
      <pc:sldChg chg="addSp delSp modSp add mod">
        <pc:chgData name="畯田 陳" userId="9b910162c87189d3" providerId="LiveId" clId="{7A576E46-40F8-4966-B1AB-F9D84D0FE415}" dt="2023-02-21T15:26:44.660" v="1602" actId="207"/>
        <pc:sldMkLst>
          <pc:docMk/>
          <pc:sldMk cId="3620337539" sldId="275"/>
        </pc:sldMkLst>
        <pc:spChg chg="add del mod">
          <ac:chgData name="畯田 陳" userId="9b910162c87189d3" providerId="LiveId" clId="{7A576E46-40F8-4966-B1AB-F9D84D0FE415}" dt="2023-02-21T15:26:44.660" v="1602" actId="207"/>
          <ac:spMkLst>
            <pc:docMk/>
            <pc:sldMk cId="3620337539" sldId="275"/>
            <ac:spMk id="9" creationId="{FDA3F285-0287-286D-8C46-AF7765B4719D}"/>
          </ac:spMkLst>
        </pc:spChg>
        <pc:picChg chg="mod">
          <ac:chgData name="畯田 陳" userId="9b910162c87189d3" providerId="LiveId" clId="{7A576E46-40F8-4966-B1AB-F9D84D0FE415}" dt="2023-02-21T15:25:45.747" v="1556" actId="1076"/>
          <ac:picMkLst>
            <pc:docMk/>
            <pc:sldMk cId="3620337539" sldId="275"/>
            <ac:picMk id="15" creationId="{EA74AA1C-B99A-54F7-3F3C-6668CD403EE8}"/>
          </ac:picMkLst>
        </pc:picChg>
      </pc:sldChg>
      <pc:sldChg chg="delSp add del mod">
        <pc:chgData name="畯田 陳" userId="9b910162c87189d3" providerId="LiveId" clId="{7A576E46-40F8-4966-B1AB-F9D84D0FE415}" dt="2023-02-21T15:35:11.655" v="1810" actId="47"/>
        <pc:sldMkLst>
          <pc:docMk/>
          <pc:sldMk cId="1990365820" sldId="276"/>
        </pc:sldMkLst>
        <pc:picChg chg="del">
          <ac:chgData name="畯田 陳" userId="9b910162c87189d3" providerId="LiveId" clId="{7A576E46-40F8-4966-B1AB-F9D84D0FE415}" dt="2023-02-21T15:35:02.219" v="1809" actId="478"/>
          <ac:picMkLst>
            <pc:docMk/>
            <pc:sldMk cId="1990365820" sldId="276"/>
            <ac:picMk id="5" creationId="{B16F1C0F-A1FA-12E2-2557-C9526F80049F}"/>
          </ac:picMkLst>
        </pc:picChg>
      </pc:sldChg>
      <pc:sldChg chg="delSp modSp add mod delAnim modAnim">
        <pc:chgData name="畯田 陳" userId="9b910162c87189d3" providerId="LiveId" clId="{7A576E46-40F8-4966-B1AB-F9D84D0FE415}" dt="2023-02-21T15:51:07.845" v="1941"/>
        <pc:sldMkLst>
          <pc:docMk/>
          <pc:sldMk cId="2961841193" sldId="276"/>
        </pc:sldMkLst>
        <pc:spChg chg="del">
          <ac:chgData name="畯田 陳" userId="9b910162c87189d3" providerId="LiveId" clId="{7A576E46-40F8-4966-B1AB-F9D84D0FE415}" dt="2023-02-21T15:38:02.290" v="1846" actId="478"/>
          <ac:spMkLst>
            <pc:docMk/>
            <pc:sldMk cId="2961841193" sldId="276"/>
            <ac:spMk id="3" creationId="{A4E0AEC9-E754-09D1-8C57-24CB231EE7FB}"/>
          </ac:spMkLst>
        </pc:spChg>
        <pc:spChg chg="mod">
          <ac:chgData name="畯田 陳" userId="9b910162c87189d3" providerId="LiveId" clId="{7A576E46-40F8-4966-B1AB-F9D84D0FE415}" dt="2023-02-21T15:38:53.343" v="1872" actId="1076"/>
          <ac:spMkLst>
            <pc:docMk/>
            <pc:sldMk cId="2961841193" sldId="276"/>
            <ac:spMk id="4" creationId="{26FC852C-1D9D-8533-79CD-E2084D5D8B4D}"/>
          </ac:spMkLst>
        </pc:spChg>
        <pc:spChg chg="mod">
          <ac:chgData name="畯田 陳" userId="9b910162c87189d3" providerId="LiveId" clId="{7A576E46-40F8-4966-B1AB-F9D84D0FE415}" dt="2023-02-21T15:39:01.926" v="1873" actId="1076"/>
          <ac:spMkLst>
            <pc:docMk/>
            <pc:sldMk cId="2961841193" sldId="276"/>
            <ac:spMk id="6" creationId="{DF5C2617-F82F-5E27-BCB0-20C6B125BB66}"/>
          </ac:spMkLst>
        </pc:spChg>
      </pc:sldChg>
      <pc:sldChg chg="addSp delSp modSp add del mod ord delAnim modAnim">
        <pc:chgData name="畯田 陳" userId="9b910162c87189d3" providerId="LiveId" clId="{7A576E46-40F8-4966-B1AB-F9D84D0FE415}" dt="2023-02-21T15:55:01.251" v="2008" actId="47"/>
        <pc:sldMkLst>
          <pc:docMk/>
          <pc:sldMk cId="2859764828" sldId="277"/>
        </pc:sldMkLst>
        <pc:spChg chg="del">
          <ac:chgData name="畯田 陳" userId="9b910162c87189d3" providerId="LiveId" clId="{7A576E46-40F8-4966-B1AB-F9D84D0FE415}" dt="2023-02-21T15:39:52.446" v="1877" actId="478"/>
          <ac:spMkLst>
            <pc:docMk/>
            <pc:sldMk cId="2859764828" sldId="277"/>
            <ac:spMk id="3" creationId="{CF844AD3-AA8F-D741-A41C-0568443B1D5A}"/>
          </ac:spMkLst>
        </pc:spChg>
        <pc:spChg chg="add mod">
          <ac:chgData name="畯田 陳" userId="9b910162c87189d3" providerId="LiveId" clId="{7A576E46-40F8-4966-B1AB-F9D84D0FE415}" dt="2023-02-21T15:40:26.834" v="1881"/>
          <ac:spMkLst>
            <pc:docMk/>
            <pc:sldMk cId="2859764828" sldId="277"/>
            <ac:spMk id="7" creationId="{8B6241DE-9F39-BE07-F754-9C53600FB19F}"/>
          </ac:spMkLst>
        </pc:spChg>
        <pc:picChg chg="del">
          <ac:chgData name="畯田 陳" userId="9b910162c87189d3" providerId="LiveId" clId="{7A576E46-40F8-4966-B1AB-F9D84D0FE415}" dt="2023-02-21T15:39:52.446" v="1877" actId="478"/>
          <ac:picMkLst>
            <pc:docMk/>
            <pc:sldMk cId="2859764828" sldId="277"/>
            <ac:picMk id="5" creationId="{EE99D95B-8DDC-3717-27B6-3F00F5A357AD}"/>
          </ac:picMkLst>
        </pc:picChg>
        <pc:picChg chg="del">
          <ac:chgData name="畯田 陳" userId="9b910162c87189d3" providerId="LiveId" clId="{7A576E46-40F8-4966-B1AB-F9D84D0FE415}" dt="2023-02-21T15:39:52.446" v="1877" actId="478"/>
          <ac:picMkLst>
            <pc:docMk/>
            <pc:sldMk cId="2859764828" sldId="277"/>
            <ac:picMk id="6" creationId="{979A69ED-15F3-15CB-BC4A-71769EF16B8A}"/>
          </ac:picMkLst>
        </pc:picChg>
        <pc:picChg chg="add mod">
          <ac:chgData name="畯田 陳" userId="9b910162c87189d3" providerId="LiveId" clId="{7A576E46-40F8-4966-B1AB-F9D84D0FE415}" dt="2023-02-21T15:40:26.834" v="1881"/>
          <ac:picMkLst>
            <pc:docMk/>
            <pc:sldMk cId="2859764828" sldId="277"/>
            <ac:picMk id="10" creationId="{8391B298-D97E-410D-5F3D-338782474CD5}"/>
          </ac:picMkLst>
        </pc:picChg>
        <pc:picChg chg="add mod">
          <ac:chgData name="畯田 陳" userId="9b910162c87189d3" providerId="LiveId" clId="{7A576E46-40F8-4966-B1AB-F9D84D0FE415}" dt="2023-02-21T15:40:26.834" v="1881"/>
          <ac:picMkLst>
            <pc:docMk/>
            <pc:sldMk cId="2859764828" sldId="277"/>
            <ac:picMk id="12" creationId="{1752A29C-175B-9C38-C5A7-BFD8B5FD26EE}"/>
          </ac:picMkLst>
        </pc:picChg>
      </pc:sldChg>
      <pc:sldChg chg="addSp delSp modSp add del mod modAnim">
        <pc:chgData name="畯田 陳" userId="9b910162c87189d3" providerId="LiveId" clId="{7A576E46-40F8-4966-B1AB-F9D84D0FE415}" dt="2023-02-21T15:54:31.718" v="1999" actId="47"/>
        <pc:sldMkLst>
          <pc:docMk/>
          <pc:sldMk cId="2305482999" sldId="278"/>
        </pc:sldMkLst>
        <pc:spChg chg="del">
          <ac:chgData name="畯田 陳" userId="9b910162c87189d3" providerId="LiveId" clId="{7A576E46-40F8-4966-B1AB-F9D84D0FE415}" dt="2023-02-21T15:48:31.478" v="1922" actId="478"/>
          <ac:spMkLst>
            <pc:docMk/>
            <pc:sldMk cId="2305482999" sldId="278"/>
            <ac:spMk id="3" creationId="{CF844AD3-AA8F-D741-A41C-0568443B1D5A}"/>
          </ac:spMkLst>
        </pc:spChg>
        <pc:spChg chg="add mod">
          <ac:chgData name="畯田 陳" userId="9b910162c87189d3" providerId="LiveId" clId="{7A576E46-40F8-4966-B1AB-F9D84D0FE415}" dt="2023-02-21T15:48:58.750" v="1929"/>
          <ac:spMkLst>
            <pc:docMk/>
            <pc:sldMk cId="2305482999" sldId="278"/>
            <ac:spMk id="5" creationId="{FF82EAC9-5C15-4C3D-C9FD-2D81F2F01CE9}"/>
          </ac:spMkLst>
        </pc:spChg>
        <pc:picChg chg="add mod">
          <ac:chgData name="畯田 陳" userId="9b910162c87189d3" providerId="LiveId" clId="{7A576E46-40F8-4966-B1AB-F9D84D0FE415}" dt="2023-02-21T15:49:06.303" v="1931"/>
          <ac:picMkLst>
            <pc:docMk/>
            <pc:sldMk cId="2305482999" sldId="278"/>
            <ac:picMk id="6" creationId="{90C29267-E722-E836-CB5B-13BC39C4F236}"/>
          </ac:picMkLst>
        </pc:picChg>
        <pc:picChg chg="add mod">
          <ac:chgData name="畯田 陳" userId="9b910162c87189d3" providerId="LiveId" clId="{7A576E46-40F8-4966-B1AB-F9D84D0FE415}" dt="2023-02-21T15:49:06.303" v="1931"/>
          <ac:picMkLst>
            <pc:docMk/>
            <pc:sldMk cId="2305482999" sldId="278"/>
            <ac:picMk id="7" creationId="{41B80B13-FA3D-CC19-26B1-FAD34A811ACD}"/>
          </ac:picMkLst>
        </pc:picChg>
        <pc:picChg chg="del">
          <ac:chgData name="畯田 陳" userId="9b910162c87189d3" providerId="LiveId" clId="{7A576E46-40F8-4966-B1AB-F9D84D0FE415}" dt="2023-02-21T15:48:32.649" v="1923" actId="478"/>
          <ac:picMkLst>
            <pc:docMk/>
            <pc:sldMk cId="2305482999" sldId="278"/>
            <ac:picMk id="10" creationId="{8D356444-3ABE-BC32-A874-D9B7406E93CC}"/>
          </ac:picMkLst>
        </pc:picChg>
        <pc:picChg chg="del">
          <ac:chgData name="畯田 陳" userId="9b910162c87189d3" providerId="LiveId" clId="{7A576E46-40F8-4966-B1AB-F9D84D0FE415}" dt="2023-02-21T15:48:33.823" v="1924" actId="478"/>
          <ac:picMkLst>
            <pc:docMk/>
            <pc:sldMk cId="2305482999" sldId="278"/>
            <ac:picMk id="15" creationId="{483E281C-FAB7-6293-D1E7-B52E442CFEE0}"/>
          </ac:picMkLst>
        </pc:picChg>
      </pc:sldChg>
      <pc:sldChg chg="delSp modSp add mod delAnim">
        <pc:chgData name="畯田 陳" userId="9b910162c87189d3" providerId="LiveId" clId="{7A576E46-40F8-4966-B1AB-F9D84D0FE415}" dt="2023-02-21T15:53:29.116" v="1986" actId="20577"/>
        <pc:sldMkLst>
          <pc:docMk/>
          <pc:sldMk cId="1442600043" sldId="279"/>
        </pc:sldMkLst>
        <pc:spChg chg="mod">
          <ac:chgData name="畯田 陳" userId="9b910162c87189d3" providerId="LiveId" clId="{7A576E46-40F8-4966-B1AB-F9D84D0FE415}" dt="2023-02-21T15:53:29.116" v="1986" actId="20577"/>
          <ac:spMkLst>
            <pc:docMk/>
            <pc:sldMk cId="1442600043" sldId="279"/>
            <ac:spMk id="2" creationId="{0C9CD7CF-26AF-17B3-8168-925976B58CEB}"/>
          </ac:spMkLst>
        </pc:spChg>
        <pc:spChg chg="del">
          <ac:chgData name="畯田 陳" userId="9b910162c87189d3" providerId="LiveId" clId="{7A576E46-40F8-4966-B1AB-F9D84D0FE415}" dt="2023-02-21T15:50:46.247" v="1938" actId="478"/>
          <ac:spMkLst>
            <pc:docMk/>
            <pc:sldMk cId="1442600043" sldId="279"/>
            <ac:spMk id="7" creationId="{8B6241DE-9F39-BE07-F754-9C53600FB19F}"/>
          </ac:spMkLst>
        </pc:spChg>
        <pc:picChg chg="del">
          <ac:chgData name="畯田 陳" userId="9b910162c87189d3" providerId="LiveId" clId="{7A576E46-40F8-4966-B1AB-F9D84D0FE415}" dt="2023-02-21T15:50:49.877" v="1940" actId="478"/>
          <ac:picMkLst>
            <pc:docMk/>
            <pc:sldMk cId="1442600043" sldId="279"/>
            <ac:picMk id="10" creationId="{8391B298-D97E-410D-5F3D-338782474CD5}"/>
          </ac:picMkLst>
        </pc:picChg>
        <pc:picChg chg="del">
          <ac:chgData name="畯田 陳" userId="9b910162c87189d3" providerId="LiveId" clId="{7A576E46-40F8-4966-B1AB-F9D84D0FE415}" dt="2023-02-21T15:50:48.079" v="1939" actId="478"/>
          <ac:picMkLst>
            <pc:docMk/>
            <pc:sldMk cId="1442600043" sldId="279"/>
            <ac:picMk id="12" creationId="{1752A29C-175B-9C38-C5A7-BFD8B5FD26EE}"/>
          </ac:picMkLst>
        </pc:picChg>
      </pc:sldChg>
      <pc:sldChg chg="new">
        <pc:chgData name="畯田 陳" userId="9b910162c87189d3" providerId="LiveId" clId="{7A576E46-40F8-4966-B1AB-F9D84D0FE415}" dt="2023-02-21T15:51:21.598" v="1942" actId="680"/>
        <pc:sldMkLst>
          <pc:docMk/>
          <pc:sldMk cId="1353408385" sldId="280"/>
        </pc:sldMkLst>
      </pc:sldChg>
      <pc:sldChg chg="addSp delSp modSp add mod delAnim modAnim">
        <pc:chgData name="畯田 陳" userId="9b910162c87189d3" providerId="LiveId" clId="{7A576E46-40F8-4966-B1AB-F9D84D0FE415}" dt="2023-02-21T15:54:17.718" v="1998"/>
        <pc:sldMkLst>
          <pc:docMk/>
          <pc:sldMk cId="3893962533" sldId="281"/>
        </pc:sldMkLst>
        <pc:spChg chg="mod">
          <ac:chgData name="畯田 陳" userId="9b910162c87189d3" providerId="LiveId" clId="{7A576E46-40F8-4966-B1AB-F9D84D0FE415}" dt="2023-02-21T15:54:03.890" v="1995" actId="20577"/>
          <ac:spMkLst>
            <pc:docMk/>
            <pc:sldMk cId="3893962533" sldId="281"/>
            <ac:spMk id="2" creationId="{0C9CD7CF-26AF-17B3-8168-925976B58CEB}"/>
          </ac:spMkLst>
        </pc:spChg>
        <pc:spChg chg="add mod">
          <ac:chgData name="畯田 陳" userId="9b910162c87189d3" providerId="LiveId" clId="{7A576E46-40F8-4966-B1AB-F9D84D0FE415}" dt="2023-02-21T15:54:09.213" v="1996"/>
          <ac:spMkLst>
            <pc:docMk/>
            <pc:sldMk cId="3893962533" sldId="281"/>
            <ac:spMk id="3" creationId="{5BA103F3-0CAF-96E8-8F22-DD27C5FAD63F}"/>
          </ac:spMkLst>
        </pc:spChg>
        <pc:spChg chg="del">
          <ac:chgData name="畯田 陳" userId="9b910162c87189d3" providerId="LiveId" clId="{7A576E46-40F8-4966-B1AB-F9D84D0FE415}" dt="2023-02-21T15:53:57.978" v="1988" actId="478"/>
          <ac:spMkLst>
            <pc:docMk/>
            <pc:sldMk cId="3893962533" sldId="281"/>
            <ac:spMk id="5" creationId="{FF82EAC9-5C15-4C3D-C9FD-2D81F2F01CE9}"/>
          </ac:spMkLst>
        </pc:spChg>
        <pc:picChg chg="del">
          <ac:chgData name="畯田 陳" userId="9b910162c87189d3" providerId="LiveId" clId="{7A576E46-40F8-4966-B1AB-F9D84D0FE415}" dt="2023-02-21T15:53:59.145" v="1989" actId="478"/>
          <ac:picMkLst>
            <pc:docMk/>
            <pc:sldMk cId="3893962533" sldId="281"/>
            <ac:picMk id="6" creationId="{90C29267-E722-E836-CB5B-13BC39C4F236}"/>
          </ac:picMkLst>
        </pc:picChg>
        <pc:picChg chg="del">
          <ac:chgData name="畯田 陳" userId="9b910162c87189d3" providerId="LiveId" clId="{7A576E46-40F8-4966-B1AB-F9D84D0FE415}" dt="2023-02-21T15:54:00.257" v="1990" actId="478"/>
          <ac:picMkLst>
            <pc:docMk/>
            <pc:sldMk cId="3893962533" sldId="281"/>
            <ac:picMk id="7" creationId="{41B80B13-FA3D-CC19-26B1-FAD34A811ACD}"/>
          </ac:picMkLst>
        </pc:picChg>
        <pc:picChg chg="add mod">
          <ac:chgData name="畯田 陳" userId="9b910162c87189d3" providerId="LiveId" clId="{7A576E46-40F8-4966-B1AB-F9D84D0FE415}" dt="2023-02-21T15:54:17.718" v="1998"/>
          <ac:picMkLst>
            <pc:docMk/>
            <pc:sldMk cId="3893962533" sldId="281"/>
            <ac:picMk id="10" creationId="{1010E018-0F99-9D54-9BCF-1814216EDB82}"/>
          </ac:picMkLst>
        </pc:picChg>
        <pc:picChg chg="add mod">
          <ac:chgData name="畯田 陳" userId="9b910162c87189d3" providerId="LiveId" clId="{7A576E46-40F8-4966-B1AB-F9D84D0FE415}" dt="2023-02-21T15:54:17.718" v="1998"/>
          <ac:picMkLst>
            <pc:docMk/>
            <pc:sldMk cId="3893962533" sldId="281"/>
            <ac:picMk id="12" creationId="{32511708-8E03-F4CF-F351-1BB53BCAF3E6}"/>
          </ac:picMkLst>
        </pc:picChg>
      </pc:sldChg>
      <pc:sldChg chg="addSp delSp modSp add mod ord delAnim modAnim">
        <pc:chgData name="畯田 陳" userId="9b910162c87189d3" providerId="LiveId" clId="{7A576E46-40F8-4966-B1AB-F9D84D0FE415}" dt="2023-02-21T15:55:14.935" v="2010"/>
        <pc:sldMkLst>
          <pc:docMk/>
          <pc:sldMk cId="3041673735" sldId="282"/>
        </pc:sldMkLst>
        <pc:spChg chg="mod">
          <ac:chgData name="畯田 陳" userId="9b910162c87189d3" providerId="LiveId" clId="{7A576E46-40F8-4966-B1AB-F9D84D0FE415}" dt="2023-02-21T15:54:44.546" v="2004" actId="20577"/>
          <ac:spMkLst>
            <pc:docMk/>
            <pc:sldMk cId="3041673735" sldId="282"/>
            <ac:spMk id="2" creationId="{0C9CD7CF-26AF-17B3-8168-925976B58CEB}"/>
          </ac:spMkLst>
        </pc:spChg>
        <pc:spChg chg="add mod">
          <ac:chgData name="畯田 陳" userId="9b910162c87189d3" providerId="LiveId" clId="{7A576E46-40F8-4966-B1AB-F9D84D0FE415}" dt="2023-02-21T15:54:49.125" v="2005"/>
          <ac:spMkLst>
            <pc:docMk/>
            <pc:sldMk cId="3041673735" sldId="282"/>
            <ac:spMk id="3" creationId="{C672B56E-A05A-5EBB-7295-37F619517FA1}"/>
          </ac:spMkLst>
        </pc:spChg>
        <pc:spChg chg="del">
          <ac:chgData name="畯田 陳" userId="9b910162c87189d3" providerId="LiveId" clId="{7A576E46-40F8-4966-B1AB-F9D84D0FE415}" dt="2023-02-21T15:54:40.566" v="2001" actId="478"/>
          <ac:spMkLst>
            <pc:docMk/>
            <pc:sldMk cId="3041673735" sldId="282"/>
            <ac:spMk id="7" creationId="{8B6241DE-9F39-BE07-F754-9C53600FB19F}"/>
          </ac:spMkLst>
        </pc:spChg>
        <pc:picChg chg="add mod">
          <ac:chgData name="畯田 陳" userId="9b910162c87189d3" providerId="LiveId" clId="{7A576E46-40F8-4966-B1AB-F9D84D0FE415}" dt="2023-02-21T15:54:55.858" v="2007"/>
          <ac:picMkLst>
            <pc:docMk/>
            <pc:sldMk cId="3041673735" sldId="282"/>
            <ac:picMk id="5" creationId="{D6F07138-97F0-2A98-A8D8-D84998BB84E7}"/>
          </ac:picMkLst>
        </pc:picChg>
        <pc:picChg chg="add mod">
          <ac:chgData name="畯田 陳" userId="9b910162c87189d3" providerId="LiveId" clId="{7A576E46-40F8-4966-B1AB-F9D84D0FE415}" dt="2023-02-21T15:54:55.858" v="2007"/>
          <ac:picMkLst>
            <pc:docMk/>
            <pc:sldMk cId="3041673735" sldId="282"/>
            <ac:picMk id="6" creationId="{FA1FCD40-4269-FBDA-9264-95BFE39EA196}"/>
          </ac:picMkLst>
        </pc:picChg>
        <pc:picChg chg="del">
          <ac:chgData name="畯田 陳" userId="9b910162c87189d3" providerId="LiveId" clId="{7A576E46-40F8-4966-B1AB-F9D84D0FE415}" dt="2023-02-21T15:54:41.780" v="2002" actId="478"/>
          <ac:picMkLst>
            <pc:docMk/>
            <pc:sldMk cId="3041673735" sldId="282"/>
            <ac:picMk id="10" creationId="{8391B298-D97E-410D-5F3D-338782474CD5}"/>
          </ac:picMkLst>
        </pc:picChg>
        <pc:picChg chg="del">
          <ac:chgData name="畯田 陳" userId="9b910162c87189d3" providerId="LiveId" clId="{7A576E46-40F8-4966-B1AB-F9D84D0FE415}" dt="2023-02-21T15:54:42.942" v="2003" actId="478"/>
          <ac:picMkLst>
            <pc:docMk/>
            <pc:sldMk cId="3041673735" sldId="282"/>
            <ac:picMk id="12" creationId="{1752A29C-175B-9C38-C5A7-BFD8B5FD26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CF142-4324-105A-DAC4-9BB8D0B5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46484A-1141-0305-5B25-F2A01A063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64FF8-EE5C-0CA2-363E-B6C62E0E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354D00-DF96-6FB6-BFAE-9F5CC709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324FD-6654-BAA1-3273-C36BDAD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5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30B6E-2019-6E2C-0D87-B2871839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D82478-8463-4ABE-CF48-2BA3E30F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69676-4677-AC9D-85C7-55187B8F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E014CE-37A2-1BE0-9ACF-1B40B5D8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41E59F-E442-D5A5-D64B-7A19739C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06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64C0E1-9E91-E76E-97F4-41074A0DC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965E59-1D0D-4B04-8B41-C3995A34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16E766-C368-596D-A182-762AB6FF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C73576-3FFB-DEF6-0230-D7B11FE4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C17C88-6740-6E07-F411-E18FFEA8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8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BBC94-7F9A-712A-6D33-29DCEE46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E999E-F141-BB07-1421-AD43E2B5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7423C-03B7-B274-84B7-A860A564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3227B5-59E7-1C52-B944-69168A52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F75CBA-B565-0F17-4F91-5303E4B6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F3285-1E5E-C565-DDBE-FC93D85E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7A65EC-093F-A44F-212B-EEF6F972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1EDFD0-74E6-A881-0C51-1869C47A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9E4FE1-D0A5-ABD2-D3F1-B3FE6FD1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E356E-5F06-841F-01F1-13851868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9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E7E81-B423-FE61-542C-C943E3AE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1A466-8A22-3676-5587-BD60CC5BF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452AC2-2ACB-828D-605C-F76B1E75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D0592B-2C3E-8706-88BC-7AA69E23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D6A7E4-A0FF-9E85-87A5-7BD0901A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1B53A8-D0E3-3D44-8926-5064F2F2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13666-0E50-781B-B6AA-FA496931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57B785-1BD3-EBA3-41F5-54B9B833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E59170-05FD-03DC-B11E-B1548CB5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9410E0-507A-3E9A-4DB5-BC6CC1977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688F73-F1E0-B415-8B0F-0DC043988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ABB2C4-45A3-6869-1410-08EF3DD4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2FA264-2AA0-452A-1F7B-6FB88C6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514E95-1F11-2D01-3049-A12BC9DA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35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0B4E2-8FA0-CAC8-9E61-F58CFDCC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ADA6CF-EE40-C61C-B36D-87810AB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2A47D0-448C-7A18-B492-39BE2E70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D39D27-05D8-8C6C-97B3-D5B838B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1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6D47A1-D06E-987A-9668-A9873B25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B479EC-87C9-D583-C7E6-BEA01FB4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DA6E41-645D-5D25-B96B-3ACD2492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5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AB914-FE68-6E43-3356-D73E61A9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BCBA4-375D-333F-C808-1B9F0DB4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76AEC0-A7C0-7288-0313-67E34E7C4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09A408-7FEC-ACD1-0805-B467011D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643BF0-70A7-5BD4-D1A2-865EEEE9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1F1263-E236-90BB-6B5A-3592323D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82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F98F9-D6C2-C063-31BE-551E1BEA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CE57B7-14DA-A1BF-D96E-586121772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7F4CEB-647B-BB00-6D12-F6D1E698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F8068C-A348-3A9C-2933-F4A0607B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760179-F454-99F7-0998-74836FB6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C2696F-3A90-1564-4B72-CADE3217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99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15BD66-650B-0488-3B36-EBD9A18B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A133A8-0C4A-3181-502B-DB4C8B0D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22092-ACCD-5120-F6D4-1C515B471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E044-24B1-464E-B207-9F7D3503A371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FEDDE8-6AC6-92DF-13E4-88759C49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9CD57-5B35-BCE4-1304-2DB2D54BD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6573-B3FC-4EB3-9E88-1294E1EC1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FCBD6-5C82-884E-47F8-2AEBDFDFE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WEEK 01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7FFF88-5F75-0664-DCF6-A60F42A1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Jonathan Chen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370217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Terminal</a:t>
            </a:r>
            <a:endParaRPr lang="zh-TW" altLang="en-US" b="1" dirty="0"/>
          </a:p>
        </p:txBody>
      </p:sp>
      <p:pic>
        <p:nvPicPr>
          <p:cNvPr id="7" name="圖片 6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04285361-52AE-C2F2-FAA3-0E34740D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35" y="1690688"/>
            <a:ext cx="7498730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A3F285-0287-286D-8C46-AF7765B4719D}"/>
              </a:ext>
            </a:extLst>
          </p:cNvPr>
          <p:cNvSpPr txBox="1"/>
          <p:nvPr/>
        </p:nvSpPr>
        <p:spPr>
          <a:xfrm>
            <a:off x="2017059" y="1690688"/>
            <a:ext cx="8157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以拍照為例</a:t>
            </a:r>
          </a:p>
        </p:txBody>
      </p:sp>
      <p:pic>
        <p:nvPicPr>
          <p:cNvPr id="4" name="圖片 3" descr="一張含有 箭 的圖片&#10;&#10;自動產生的描述">
            <a:extLst>
              <a:ext uri="{FF2B5EF4-FFF2-40B4-BE49-F238E27FC236}">
                <a16:creationId xmlns:a16="http://schemas.microsoft.com/office/drawing/2014/main" id="{E3025F1A-A504-E9D2-381E-F37D599A5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4" t="18872" r="18623" b="26182"/>
          <a:stretch/>
        </p:blipFill>
        <p:spPr>
          <a:xfrm>
            <a:off x="2409679" y="3429000"/>
            <a:ext cx="1846729" cy="14298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E4C277-F204-332A-8A02-561ADEAC80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" b="8889"/>
          <a:stretch/>
        </p:blipFill>
        <p:spPr>
          <a:xfrm>
            <a:off x="5172635" y="3124933"/>
            <a:ext cx="1846729" cy="1814817"/>
          </a:xfrm>
          <a:prstGeom prst="rect">
            <a:avLst/>
          </a:prstGeom>
        </p:spPr>
      </p:pic>
      <p:pic>
        <p:nvPicPr>
          <p:cNvPr id="11" name="圖片 10" descr="一張含有 黑暗, 夜晚, 夜空 的圖片&#10;&#10;自動產生的描述">
            <a:extLst>
              <a:ext uri="{FF2B5EF4-FFF2-40B4-BE49-F238E27FC236}">
                <a16:creationId xmlns:a16="http://schemas.microsoft.com/office/drawing/2014/main" id="{A1BD7724-BC88-BDB2-A624-5DD5CEC62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92" y="3108976"/>
            <a:ext cx="1846729" cy="1846729"/>
          </a:xfrm>
          <a:prstGeom prst="rect">
            <a:avLst/>
          </a:prstGeom>
        </p:spPr>
      </p:pic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C672B56E-A05A-5EBB-7295-37F619517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333043 w 12192000"/>
              <a:gd name="connsiteY0" fmla="*/ 2886635 h 6858000"/>
              <a:gd name="connsiteX1" fmla="*/ 2070980 w 12192000"/>
              <a:gd name="connsiteY1" fmla="*/ 4143935 h 6858000"/>
              <a:gd name="connsiteX2" fmla="*/ 3333043 w 12192000"/>
              <a:gd name="connsiteY2" fmla="*/ 5401235 h 6858000"/>
              <a:gd name="connsiteX3" fmla="*/ 4595106 w 12192000"/>
              <a:gd name="connsiteY3" fmla="*/ 4143935 h 6858000"/>
              <a:gd name="connsiteX4" fmla="*/ 3333043 w 12192000"/>
              <a:gd name="connsiteY4" fmla="*/ 2886635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3333043" y="2886635"/>
                </a:moveTo>
                <a:cubicBezTo>
                  <a:pt x="2636025" y="2886635"/>
                  <a:pt x="2070980" y="3449547"/>
                  <a:pt x="2070980" y="4143935"/>
                </a:cubicBezTo>
                <a:cubicBezTo>
                  <a:pt x="2070980" y="4838323"/>
                  <a:pt x="2636025" y="5401235"/>
                  <a:pt x="3333043" y="5401235"/>
                </a:cubicBezTo>
                <a:cubicBezTo>
                  <a:pt x="4030061" y="5401235"/>
                  <a:pt x="4595106" y="4838323"/>
                  <a:pt x="4595106" y="4143935"/>
                </a:cubicBezTo>
                <a:cubicBezTo>
                  <a:pt x="4595106" y="3449547"/>
                  <a:pt x="4030061" y="2886635"/>
                  <a:pt x="3333043" y="2886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F07138-97F0-2A98-A8D8-D84998BB8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64" y="1824971"/>
            <a:ext cx="1714500" cy="1714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1FCD40-4269-FBDA-9264-95BFE39EA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54" y="3828380"/>
            <a:ext cx="1935926" cy="19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Terminal</a:t>
            </a:r>
            <a:endParaRPr lang="zh-TW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68C075-4344-7B6E-5D57-28556A2E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33" y="3049245"/>
            <a:ext cx="1482693" cy="14826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FE9EB01-0CB1-FC96-75BC-464DF5F7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218" y="2848595"/>
            <a:ext cx="1811664" cy="18116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76ED0C7-B3D8-FC3C-D1C1-26630ECC4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99" y="2912179"/>
            <a:ext cx="1704646" cy="170464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5FB46F0-22AC-65FD-072E-C0288231B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38" y="2577581"/>
            <a:ext cx="4317226" cy="24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7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Terminal</a:t>
            </a:r>
            <a:endParaRPr lang="zh-TW" altLang="en-US" b="1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774D5D8-CE51-306E-B10F-1F3E26A5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6" y="1434472"/>
            <a:ext cx="8592328" cy="50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5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84B94D-8911-E326-9492-577C701CF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10" y="349813"/>
            <a:ext cx="9118780" cy="61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A3F285-0287-286D-8C46-AF7765B4719D}"/>
              </a:ext>
            </a:extLst>
          </p:cNvPr>
          <p:cNvSpPr txBox="1"/>
          <p:nvPr/>
        </p:nvSpPr>
        <p:spPr>
          <a:xfrm>
            <a:off x="2017059" y="1690688"/>
            <a:ext cx="8157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以拍照為例</a:t>
            </a:r>
          </a:p>
        </p:txBody>
      </p:sp>
      <p:pic>
        <p:nvPicPr>
          <p:cNvPr id="4" name="圖片 3" descr="一張含有 箭 的圖片&#10;&#10;自動產生的描述">
            <a:extLst>
              <a:ext uri="{FF2B5EF4-FFF2-40B4-BE49-F238E27FC236}">
                <a16:creationId xmlns:a16="http://schemas.microsoft.com/office/drawing/2014/main" id="{E3025F1A-A504-E9D2-381E-F37D599A5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4" t="18872" r="18623" b="26182"/>
          <a:stretch/>
        </p:blipFill>
        <p:spPr>
          <a:xfrm>
            <a:off x="2409679" y="3429000"/>
            <a:ext cx="1846729" cy="14298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E4C277-F204-332A-8A02-561ADEAC80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" b="8889"/>
          <a:stretch/>
        </p:blipFill>
        <p:spPr>
          <a:xfrm>
            <a:off x="5172635" y="3124933"/>
            <a:ext cx="1846729" cy="1814817"/>
          </a:xfrm>
          <a:prstGeom prst="rect">
            <a:avLst/>
          </a:prstGeom>
        </p:spPr>
      </p:pic>
      <p:pic>
        <p:nvPicPr>
          <p:cNvPr id="11" name="圖片 10" descr="一張含有 黑暗, 夜晚, 夜空 的圖片&#10;&#10;自動產生的描述">
            <a:extLst>
              <a:ext uri="{FF2B5EF4-FFF2-40B4-BE49-F238E27FC236}">
                <a16:creationId xmlns:a16="http://schemas.microsoft.com/office/drawing/2014/main" id="{A1BD7724-BC88-BDB2-A624-5DD5CEC62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92" y="3108976"/>
            <a:ext cx="1846729" cy="184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461B0-FB5F-8D66-684E-17D09B3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C39D6-0E78-AE0B-2E4A-A3BD1E20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Shell/Bash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Terminal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PATH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420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PATH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E0AEC9-E754-09D1-8C57-24CB231EE7FB}"/>
              </a:ext>
            </a:extLst>
          </p:cNvPr>
          <p:cNvSpPr txBox="1"/>
          <p:nvPr/>
        </p:nvSpPr>
        <p:spPr>
          <a:xfrm>
            <a:off x="1212477" y="1783021"/>
            <a:ext cx="9767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Your machine isn’t as smart as you think</a:t>
            </a:r>
          </a:p>
        </p:txBody>
      </p:sp>
    </p:spTree>
    <p:extLst>
      <p:ext uri="{BB962C8B-B14F-4D97-AF65-F5344CB8AC3E}">
        <p14:creationId xmlns:p14="http://schemas.microsoft.com/office/powerpoint/2010/main" val="21039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PATH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FC852C-1D9D-8533-79CD-E2084D5D8B4D}"/>
              </a:ext>
            </a:extLst>
          </p:cNvPr>
          <p:cNvSpPr txBox="1"/>
          <p:nvPr/>
        </p:nvSpPr>
        <p:spPr>
          <a:xfrm>
            <a:off x="-1120589" y="1672649"/>
            <a:ext cx="14433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</a:rPr>
              <a:t>WHAT</a:t>
            </a:r>
            <a:r>
              <a:rPr lang="en-US" altLang="zh-TW" sz="4400" b="1" dirty="0"/>
              <a:t> is far from enough </a:t>
            </a:r>
            <a:endParaRPr lang="zh-TW" altLang="en-US" sz="44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5C2617-F82F-5E27-BCB0-20C6B125BB66}"/>
              </a:ext>
            </a:extLst>
          </p:cNvPr>
          <p:cNvSpPr txBox="1"/>
          <p:nvPr/>
        </p:nvSpPr>
        <p:spPr>
          <a:xfrm>
            <a:off x="2317375" y="2659559"/>
            <a:ext cx="7557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It needs a </a:t>
            </a:r>
            <a:r>
              <a:rPr lang="en-US" altLang="zh-TW" sz="4400" b="1" dirty="0">
                <a:solidFill>
                  <a:srgbClr val="FF0000"/>
                </a:solidFill>
              </a:rPr>
              <a:t>WHERE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618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PATH</a:t>
            </a:r>
            <a:endParaRPr lang="zh-TW" altLang="en-US" b="1" dirty="0"/>
          </a:p>
        </p:txBody>
      </p:sp>
      <p:pic>
        <p:nvPicPr>
          <p:cNvPr id="5" name="圖片 4" descr="一張含有 文字, 螢幕, 黑色, 螢幕擷取畫面 的圖片&#10;&#10;自動產生的描述">
            <a:extLst>
              <a:ext uri="{FF2B5EF4-FFF2-40B4-BE49-F238E27FC236}">
                <a16:creationId xmlns:a16="http://schemas.microsoft.com/office/drawing/2014/main" id="{B16F1C0F-A1FA-12E2-2557-C9526F800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81"/>
          <a:stretch/>
        </p:blipFill>
        <p:spPr>
          <a:xfrm>
            <a:off x="1505577" y="2279633"/>
            <a:ext cx="9180846" cy="22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6AE87-8CF2-3DA4-FD0A-D453D2EE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WHY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2FA24-1D3E-6BD6-1EA8-130973F5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48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The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basics</a:t>
            </a:r>
            <a:r>
              <a:rPr lang="en-US" altLang="zh-TW" dirty="0"/>
              <a:t> will not be mentioned.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The hands-on experiences</a:t>
            </a:r>
            <a:r>
              <a:rPr lang="en-US" altLang="zh-TW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Take a look</a:t>
            </a:r>
            <a:r>
              <a:rPr lang="en-US" altLang="zh-TW" dirty="0"/>
              <a:t> at the messages.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Google</a:t>
            </a:r>
            <a:r>
              <a:rPr lang="en-US" altLang="zh-TW" dirty="0"/>
              <a:t> everything else.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537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5AA1C-3107-6739-5307-58F8EA7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Hands-On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B1CAA-30A1-96E3-B324-A3020F2C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date</a:t>
            </a:r>
          </a:p>
          <a:p>
            <a:r>
              <a:rPr lang="en-US" altLang="zh-TW" dirty="0" err="1"/>
              <a:t>pwd</a:t>
            </a:r>
            <a:endParaRPr lang="en-US" altLang="zh-TW" dirty="0"/>
          </a:p>
          <a:p>
            <a:r>
              <a:rPr lang="en-US" altLang="zh-TW" dirty="0"/>
              <a:t>cd</a:t>
            </a:r>
          </a:p>
          <a:p>
            <a:r>
              <a:rPr lang="en-US" altLang="zh-TW" dirty="0"/>
              <a:t>.\</a:t>
            </a:r>
          </a:p>
          <a:p>
            <a:r>
              <a:rPr lang="en-US" altLang="zh-TW" dirty="0"/>
              <a:t>..\</a:t>
            </a:r>
          </a:p>
          <a:p>
            <a:r>
              <a:rPr lang="en-US" altLang="zh-TW" dirty="0"/>
              <a:t>ls</a:t>
            </a:r>
          </a:p>
          <a:p>
            <a:r>
              <a:rPr lang="en-US" altLang="zh-TW" dirty="0"/>
              <a:t>mv</a:t>
            </a:r>
          </a:p>
          <a:p>
            <a:r>
              <a:rPr lang="en-US" altLang="zh-TW" dirty="0" err="1"/>
              <a:t>mkdir</a:t>
            </a:r>
            <a:endParaRPr lang="en-US" altLang="zh-TW" dirty="0"/>
          </a:p>
          <a:p>
            <a:r>
              <a:rPr lang="en-US" altLang="zh-TW" dirty="0"/>
              <a:t>touch (&gt;)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82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56CA6-879C-3CA8-545E-396ED4E1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3E876-7170-552F-B061-1983FCE8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40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461B0-FB5F-8D66-684E-17D09B3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C39D6-0E78-AE0B-2E4A-A3BD1E20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Shell/Bash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Terminal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PATH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70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461B0-FB5F-8D66-684E-17D09B3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C39D6-0E78-AE0B-2E4A-A3BD1E20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Shell/Bash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Terminal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PATH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567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Shell</a:t>
            </a:r>
            <a:endParaRPr lang="zh-TW" altLang="en-US" b="1" dirty="0"/>
          </a:p>
        </p:txBody>
      </p:sp>
      <p:pic>
        <p:nvPicPr>
          <p:cNvPr id="5" name="內容版面配置區 4" descr="一張含有 文字, 螢幕, 螢幕擷取畫面 的圖片&#10;&#10;自動產生的描述">
            <a:extLst>
              <a:ext uri="{FF2B5EF4-FFF2-40B4-BE49-F238E27FC236}">
                <a16:creationId xmlns:a16="http://schemas.microsoft.com/office/drawing/2014/main" id="{1EA7AC14-CA37-2BA6-7D04-6012FBEBB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86" y="1690688"/>
            <a:ext cx="10120228" cy="4462463"/>
          </a:xfrm>
        </p:spPr>
      </p:pic>
    </p:spTree>
    <p:extLst>
      <p:ext uri="{BB962C8B-B14F-4D97-AF65-F5344CB8AC3E}">
        <p14:creationId xmlns:p14="http://schemas.microsoft.com/office/powerpoint/2010/main" val="308595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Shell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A3F285-0287-286D-8C46-AF7765B4719D}"/>
              </a:ext>
            </a:extLst>
          </p:cNvPr>
          <p:cNvSpPr txBox="1"/>
          <p:nvPr/>
        </p:nvSpPr>
        <p:spPr>
          <a:xfrm>
            <a:off x="2017059" y="1690688"/>
            <a:ext cx="8157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Shell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是一個機制。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A74AA1C-B99A-54F7-3F3C-6668CD403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7"/>
          <a:stretch/>
        </p:blipFill>
        <p:spPr>
          <a:xfrm>
            <a:off x="4363035" y="2590800"/>
            <a:ext cx="3465930" cy="32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A3F285-0287-286D-8C46-AF7765B4719D}"/>
              </a:ext>
            </a:extLst>
          </p:cNvPr>
          <p:cNvSpPr txBox="1"/>
          <p:nvPr/>
        </p:nvSpPr>
        <p:spPr>
          <a:xfrm>
            <a:off x="2017059" y="1690688"/>
            <a:ext cx="8157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以拍照為例</a:t>
            </a:r>
          </a:p>
        </p:txBody>
      </p:sp>
      <p:pic>
        <p:nvPicPr>
          <p:cNvPr id="4" name="圖片 3" descr="一張含有 箭 的圖片&#10;&#10;自動產生的描述">
            <a:extLst>
              <a:ext uri="{FF2B5EF4-FFF2-40B4-BE49-F238E27FC236}">
                <a16:creationId xmlns:a16="http://schemas.microsoft.com/office/drawing/2014/main" id="{E3025F1A-A504-E9D2-381E-F37D599A5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4" t="18872" r="18623" b="26182"/>
          <a:stretch/>
        </p:blipFill>
        <p:spPr>
          <a:xfrm>
            <a:off x="2409679" y="3429000"/>
            <a:ext cx="1846729" cy="14298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E4C277-F204-332A-8A02-561ADEAC80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" b="8889"/>
          <a:stretch/>
        </p:blipFill>
        <p:spPr>
          <a:xfrm>
            <a:off x="5172635" y="3124933"/>
            <a:ext cx="1846729" cy="1814817"/>
          </a:xfrm>
          <a:prstGeom prst="rect">
            <a:avLst/>
          </a:prstGeom>
        </p:spPr>
      </p:pic>
      <p:pic>
        <p:nvPicPr>
          <p:cNvPr id="11" name="圖片 10" descr="一張含有 黑暗, 夜晚, 夜空 的圖片&#10;&#10;自動產生的描述">
            <a:extLst>
              <a:ext uri="{FF2B5EF4-FFF2-40B4-BE49-F238E27FC236}">
                <a16:creationId xmlns:a16="http://schemas.microsoft.com/office/drawing/2014/main" id="{A1BD7724-BC88-BDB2-A624-5DD5CEC62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92" y="3108976"/>
            <a:ext cx="1846729" cy="1846729"/>
          </a:xfrm>
          <a:prstGeom prst="rect">
            <a:avLst/>
          </a:prstGeom>
        </p:spPr>
      </p:pic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5BA103F3-0CAF-96E8-8F22-DD27C5FAD63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custGeom>
            <a:avLst/>
            <a:gdLst>
              <a:gd name="connsiteX0" fmla="*/ 3333043 w 12192000"/>
              <a:gd name="connsiteY0" fmla="*/ 2886635 h 6858000"/>
              <a:gd name="connsiteX1" fmla="*/ 2070980 w 12192000"/>
              <a:gd name="connsiteY1" fmla="*/ 4143935 h 6858000"/>
              <a:gd name="connsiteX2" fmla="*/ 3333043 w 12192000"/>
              <a:gd name="connsiteY2" fmla="*/ 5401235 h 6858000"/>
              <a:gd name="connsiteX3" fmla="*/ 4595106 w 12192000"/>
              <a:gd name="connsiteY3" fmla="*/ 4143935 h 6858000"/>
              <a:gd name="connsiteX4" fmla="*/ 3333043 w 12192000"/>
              <a:gd name="connsiteY4" fmla="*/ 2886635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3333043" y="2886635"/>
                </a:moveTo>
                <a:cubicBezTo>
                  <a:pt x="2636025" y="2886635"/>
                  <a:pt x="2070980" y="3449547"/>
                  <a:pt x="2070980" y="4143935"/>
                </a:cubicBezTo>
                <a:cubicBezTo>
                  <a:pt x="2070980" y="4838323"/>
                  <a:pt x="2636025" y="5401235"/>
                  <a:pt x="3333043" y="5401235"/>
                </a:cubicBezTo>
                <a:cubicBezTo>
                  <a:pt x="4030061" y="5401235"/>
                  <a:pt x="4595106" y="4838323"/>
                  <a:pt x="4595106" y="4143935"/>
                </a:cubicBezTo>
                <a:cubicBezTo>
                  <a:pt x="4595106" y="3449547"/>
                  <a:pt x="4030061" y="2886635"/>
                  <a:pt x="3333043" y="2886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10" name="圖片 9" descr="一張含有 文字, 黑色, 電子用品, 組 的圖片&#10;&#10;自動產生的描述">
            <a:extLst>
              <a:ext uri="{FF2B5EF4-FFF2-40B4-BE49-F238E27FC236}">
                <a16:creationId xmlns:a16="http://schemas.microsoft.com/office/drawing/2014/main" id="{1010E018-0F99-9D54-9BCF-1814216ED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12" y="1160431"/>
            <a:ext cx="2852177" cy="507053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511708-8E03-F4CF-F351-1BB53BCAF3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/>
          <a:stretch/>
        </p:blipFill>
        <p:spPr>
          <a:xfrm>
            <a:off x="8024812" y="1160431"/>
            <a:ext cx="2852176" cy="50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CD7CF-26AF-17B3-8168-925976B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BASH</a:t>
            </a:r>
            <a:endParaRPr lang="zh-TW" altLang="en-US" b="1" dirty="0"/>
          </a:p>
        </p:txBody>
      </p:sp>
      <p:pic>
        <p:nvPicPr>
          <p:cNvPr id="9" name="內容版面配置區 8" descr="一張含有 文字, 螢幕擷取畫面, 黑色, 螢幕 的圖片&#10;&#10;自動產生的描述">
            <a:extLst>
              <a:ext uri="{FF2B5EF4-FFF2-40B4-BE49-F238E27FC236}">
                <a16:creationId xmlns:a16="http://schemas.microsoft.com/office/drawing/2014/main" id="{AC5F23EB-4794-4555-E206-5CF2604F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87" y="1690688"/>
            <a:ext cx="9696226" cy="4781570"/>
          </a:xfrm>
        </p:spPr>
      </p:pic>
    </p:spTree>
    <p:extLst>
      <p:ext uri="{BB962C8B-B14F-4D97-AF65-F5344CB8AC3E}">
        <p14:creationId xmlns:p14="http://schemas.microsoft.com/office/powerpoint/2010/main" val="299559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461B0-FB5F-8D66-684E-17D09B3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C39D6-0E78-AE0B-2E4A-A3BD1E20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Shell/Bash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Terminal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PATH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761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108</Words>
  <Application>Microsoft Office PowerPoint</Application>
  <PresentationFormat>寬螢幕</PresentationFormat>
  <Paragraphs>55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Calibri</vt:lpstr>
      <vt:lpstr>Calibri Light</vt:lpstr>
      <vt:lpstr>Wingdings</vt:lpstr>
      <vt:lpstr>Office 佈景主題</vt:lpstr>
      <vt:lpstr>WEEK 01</vt:lpstr>
      <vt:lpstr>WHY</vt:lpstr>
      <vt:lpstr>Overview</vt:lpstr>
      <vt:lpstr>Overview</vt:lpstr>
      <vt:lpstr>Shell</vt:lpstr>
      <vt:lpstr>Shell</vt:lpstr>
      <vt:lpstr>PowerPoint 簡報</vt:lpstr>
      <vt:lpstr>BASH</vt:lpstr>
      <vt:lpstr>Overview</vt:lpstr>
      <vt:lpstr>Terminal</vt:lpstr>
      <vt:lpstr>PowerPoint 簡報</vt:lpstr>
      <vt:lpstr>Terminal</vt:lpstr>
      <vt:lpstr>Terminal</vt:lpstr>
      <vt:lpstr>PowerPoint 簡報</vt:lpstr>
      <vt:lpstr>PowerPoint 簡報</vt:lpstr>
      <vt:lpstr>Overview</vt:lpstr>
      <vt:lpstr>PATH</vt:lpstr>
      <vt:lpstr>PATH</vt:lpstr>
      <vt:lpstr>PATH</vt:lpstr>
      <vt:lpstr>Hands-On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01</dc:title>
  <dc:creator>陳畯田</dc:creator>
  <cp:lastModifiedBy>陳畯田</cp:lastModifiedBy>
  <cp:revision>1</cp:revision>
  <dcterms:created xsi:type="dcterms:W3CDTF">2023-02-20T03:24:16Z</dcterms:created>
  <dcterms:modified xsi:type="dcterms:W3CDTF">2023-02-21T15:55:25Z</dcterms:modified>
</cp:coreProperties>
</file>