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70" r:id="rId9"/>
    <p:sldId id="269" r:id="rId10"/>
    <p:sldId id="262" r:id="rId11"/>
    <p:sldId id="265" r:id="rId12"/>
    <p:sldId id="268" r:id="rId13"/>
    <p:sldId id="260" r:id="rId14"/>
    <p:sldId id="274" r:id="rId15"/>
    <p:sldId id="266" r:id="rId16"/>
    <p:sldId id="271" r:id="rId17"/>
    <p:sldId id="272" r:id="rId18"/>
    <p:sldId id="273" r:id="rId19"/>
    <p:sldId id="275" r:id="rId20"/>
    <p:sldId id="277" r:id="rId21"/>
    <p:sldId id="278" r:id="rId22"/>
    <p:sldId id="276" r:id="rId23"/>
    <p:sldId id="281" r:id="rId24"/>
    <p:sldId id="282" r:id="rId25"/>
    <p:sldId id="267" r:id="rId26"/>
    <p:sldId id="280" r:id="rId27"/>
    <p:sldId id="279" r:id="rId28"/>
    <p:sldId id="28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6965F-A299-4A6E-B2CF-1CFA9695BFAC}" v="78" dt="2023-03-08T02:17:25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畯田 陳" userId="9b910162c87189d3" providerId="LiveId" clId="{B1E6965F-A299-4A6E-B2CF-1CFA9695BFAC}"/>
    <pc:docChg chg="undo custSel addSld delSld modSld sldOrd">
      <pc:chgData name="畯田 陳" userId="9b910162c87189d3" providerId="LiveId" clId="{B1E6965F-A299-4A6E-B2CF-1CFA9695BFAC}" dt="2023-03-08T02:17:31.964" v="1563" actId="478"/>
      <pc:docMkLst>
        <pc:docMk/>
      </pc:docMkLst>
      <pc:sldChg chg="modSp new mod">
        <pc:chgData name="畯田 陳" userId="9b910162c87189d3" providerId="LiveId" clId="{B1E6965F-A299-4A6E-B2CF-1CFA9695BFAC}" dt="2023-03-01T04:13:43.242" v="690" actId="20577"/>
        <pc:sldMkLst>
          <pc:docMk/>
          <pc:sldMk cId="3995857104" sldId="257"/>
        </pc:sldMkLst>
        <pc:spChg chg="mod">
          <ac:chgData name="畯田 陳" userId="9b910162c87189d3" providerId="LiveId" clId="{B1E6965F-A299-4A6E-B2CF-1CFA9695BFAC}" dt="2023-02-22T15:53:23.043" v="12" actId="113"/>
          <ac:spMkLst>
            <pc:docMk/>
            <pc:sldMk cId="3995857104" sldId="257"/>
            <ac:spMk id="2" creationId="{738E76F3-F6C0-50FA-C34C-C987E0A0653B}"/>
          </ac:spMkLst>
        </pc:spChg>
        <pc:spChg chg="mod">
          <ac:chgData name="畯田 陳" userId="9b910162c87189d3" providerId="LiveId" clId="{B1E6965F-A299-4A6E-B2CF-1CFA9695BFAC}" dt="2023-03-01T04:13:43.242" v="690" actId="20577"/>
          <ac:spMkLst>
            <pc:docMk/>
            <pc:sldMk cId="3995857104" sldId="257"/>
            <ac:spMk id="3" creationId="{54E09491-0CEF-F24F-BE2A-26373B9537F8}"/>
          </ac:spMkLst>
        </pc:spChg>
      </pc:sldChg>
      <pc:sldChg chg="modSp add mod">
        <pc:chgData name="畯田 陳" userId="9b910162c87189d3" providerId="LiveId" clId="{B1E6965F-A299-4A6E-B2CF-1CFA9695BFAC}" dt="2023-03-01T04:13:40.266" v="689" actId="20577"/>
        <pc:sldMkLst>
          <pc:docMk/>
          <pc:sldMk cId="1075307636" sldId="258"/>
        </pc:sldMkLst>
        <pc:spChg chg="mod">
          <ac:chgData name="畯田 陳" userId="9b910162c87189d3" providerId="LiveId" clId="{B1E6965F-A299-4A6E-B2CF-1CFA9695BFAC}" dt="2023-03-01T04:13:40.266" v="689" actId="20577"/>
          <ac:spMkLst>
            <pc:docMk/>
            <pc:sldMk cId="1075307636" sldId="258"/>
            <ac:spMk id="3" creationId="{54E09491-0CEF-F24F-BE2A-26373B9537F8}"/>
          </ac:spMkLst>
        </pc:spChg>
      </pc:sldChg>
      <pc:sldChg chg="modSp add mod">
        <pc:chgData name="畯田 陳" userId="9b910162c87189d3" providerId="LiveId" clId="{B1E6965F-A299-4A6E-B2CF-1CFA9695BFAC}" dt="2023-02-24T09:05:39.951" v="424" actId="207"/>
        <pc:sldMkLst>
          <pc:docMk/>
          <pc:sldMk cId="2799877917" sldId="259"/>
        </pc:sldMkLst>
        <pc:spChg chg="mod">
          <ac:chgData name="畯田 陳" userId="9b910162c87189d3" providerId="LiveId" clId="{B1E6965F-A299-4A6E-B2CF-1CFA9695BFAC}" dt="2023-02-24T09:05:39.951" v="424" actId="207"/>
          <ac:spMkLst>
            <pc:docMk/>
            <pc:sldMk cId="2799877917" sldId="259"/>
            <ac:spMk id="3" creationId="{54E09491-0CEF-F24F-BE2A-26373B9537F8}"/>
          </ac:spMkLst>
        </pc:spChg>
      </pc:sldChg>
      <pc:sldChg chg="addSp delSp modSp new mod ord">
        <pc:chgData name="畯田 陳" userId="9b910162c87189d3" providerId="LiveId" clId="{B1E6965F-A299-4A6E-B2CF-1CFA9695BFAC}" dt="2023-03-01T04:12:55.421" v="687"/>
        <pc:sldMkLst>
          <pc:docMk/>
          <pc:sldMk cId="3596253839" sldId="260"/>
        </pc:sldMkLst>
        <pc:spChg chg="del">
          <ac:chgData name="畯田 陳" userId="9b910162c87189d3" providerId="LiveId" clId="{B1E6965F-A299-4A6E-B2CF-1CFA9695BFAC}" dt="2023-03-01T04:12:53.293" v="685" actId="478"/>
          <ac:spMkLst>
            <pc:docMk/>
            <pc:sldMk cId="3596253839" sldId="260"/>
            <ac:spMk id="2" creationId="{0255574A-9B10-FA39-C77B-FB69555CBB10}"/>
          </ac:spMkLst>
        </pc:spChg>
        <pc:spChg chg="del">
          <ac:chgData name="畯田 陳" userId="9b910162c87189d3" providerId="LiveId" clId="{B1E6965F-A299-4A6E-B2CF-1CFA9695BFAC}" dt="2023-02-24T03:08:23.593" v="317"/>
          <ac:spMkLst>
            <pc:docMk/>
            <pc:sldMk cId="3596253839" sldId="260"/>
            <ac:spMk id="3" creationId="{A76BBB86-82EB-EC67-2D53-5580A2E1DC20}"/>
          </ac:spMkLst>
        </pc:spChg>
        <pc:picChg chg="add mod">
          <ac:chgData name="畯田 陳" userId="9b910162c87189d3" providerId="LiveId" clId="{B1E6965F-A299-4A6E-B2CF-1CFA9695BFAC}" dt="2023-02-24T09:05:03.178" v="389" actId="1076"/>
          <ac:picMkLst>
            <pc:docMk/>
            <pc:sldMk cId="3596253839" sldId="260"/>
            <ac:picMk id="5" creationId="{8DF3657D-8E90-7A75-8C6B-ED1BB09F0E65}"/>
          </ac:picMkLst>
        </pc:picChg>
      </pc:sldChg>
      <pc:sldChg chg="addSp delSp modSp add mod">
        <pc:chgData name="畯田 陳" userId="9b910162c87189d3" providerId="LiveId" clId="{B1E6965F-A299-4A6E-B2CF-1CFA9695BFAC}" dt="2023-03-01T03:52:09.280" v="466" actId="1076"/>
        <pc:sldMkLst>
          <pc:docMk/>
          <pc:sldMk cId="3396156268" sldId="261"/>
        </pc:sldMkLst>
        <pc:spChg chg="mod">
          <ac:chgData name="畯田 陳" userId="9b910162c87189d3" providerId="LiveId" clId="{B1E6965F-A299-4A6E-B2CF-1CFA9695BFAC}" dt="2023-03-01T03:40:13.538" v="448" actId="20577"/>
          <ac:spMkLst>
            <pc:docMk/>
            <pc:sldMk cId="3396156268" sldId="261"/>
            <ac:spMk id="2" creationId="{0255574A-9B10-FA39-C77B-FB69555CBB10}"/>
          </ac:spMkLst>
        </pc:spChg>
        <pc:spChg chg="add del mod">
          <ac:chgData name="畯田 陳" userId="9b910162c87189d3" providerId="LiveId" clId="{B1E6965F-A299-4A6E-B2CF-1CFA9695BFAC}" dt="2023-03-01T03:51:35.148" v="454"/>
          <ac:spMkLst>
            <pc:docMk/>
            <pc:sldMk cId="3396156268" sldId="261"/>
            <ac:spMk id="4" creationId="{8E37C77C-61A3-0CA2-CDF5-3E6FA0C068BB}"/>
          </ac:spMkLst>
        </pc:spChg>
        <pc:spChg chg="add del mod">
          <ac:chgData name="畯田 陳" userId="9b910162c87189d3" providerId="LiveId" clId="{B1E6965F-A299-4A6E-B2CF-1CFA9695BFAC}" dt="2023-02-24T03:13:47.449" v="322"/>
          <ac:spMkLst>
            <pc:docMk/>
            <pc:sldMk cId="3396156268" sldId="261"/>
            <ac:spMk id="4" creationId="{E2A6E7C2-3193-2340-C559-85A7388E590D}"/>
          </ac:spMkLst>
        </pc:spChg>
        <pc:spChg chg="add del mod">
          <ac:chgData name="畯田 陳" userId="9b910162c87189d3" providerId="LiveId" clId="{B1E6965F-A299-4A6E-B2CF-1CFA9695BFAC}" dt="2023-03-01T03:51:57.570" v="463" actId="478"/>
          <ac:spMkLst>
            <pc:docMk/>
            <pc:sldMk cId="3396156268" sldId="261"/>
            <ac:spMk id="11" creationId="{01694391-4069-7B1B-9FA3-F68AA7626977}"/>
          </ac:spMkLst>
        </pc:spChg>
        <pc:picChg chg="del">
          <ac:chgData name="畯田 陳" userId="9b910162c87189d3" providerId="LiveId" clId="{B1E6965F-A299-4A6E-B2CF-1CFA9695BFAC}" dt="2023-02-24T03:13:43.576" v="321" actId="478"/>
          <ac:picMkLst>
            <pc:docMk/>
            <pc:sldMk cId="3396156268" sldId="261"/>
            <ac:picMk id="5" creationId="{8DF3657D-8E90-7A75-8C6B-ED1BB09F0E65}"/>
          </ac:picMkLst>
        </pc:picChg>
        <pc:picChg chg="add del mod">
          <ac:chgData name="畯田 陳" userId="9b910162c87189d3" providerId="LiveId" clId="{B1E6965F-A299-4A6E-B2CF-1CFA9695BFAC}" dt="2023-03-01T03:51:54.898" v="462" actId="21"/>
          <ac:picMkLst>
            <pc:docMk/>
            <pc:sldMk cId="3396156268" sldId="261"/>
            <ac:picMk id="6" creationId="{937FCFE2-D987-AD7C-FC35-1AE8DBC358F3}"/>
          </ac:picMkLst>
        </pc:picChg>
        <pc:picChg chg="add del mod">
          <ac:chgData name="畯田 陳" userId="9b910162c87189d3" providerId="LiveId" clId="{B1E6965F-A299-4A6E-B2CF-1CFA9695BFAC}" dt="2023-03-01T03:40:18.402" v="449" actId="478"/>
          <ac:picMkLst>
            <pc:docMk/>
            <pc:sldMk cId="3396156268" sldId="261"/>
            <ac:picMk id="7" creationId="{CB215E5C-146E-24C4-0BFA-9A139B39D93C}"/>
          </ac:picMkLst>
        </pc:picChg>
        <pc:picChg chg="add mod modCrop">
          <ac:chgData name="畯田 陳" userId="9b910162c87189d3" providerId="LiveId" clId="{B1E6965F-A299-4A6E-B2CF-1CFA9695BFAC}" dt="2023-03-01T03:52:09.280" v="466" actId="1076"/>
          <ac:picMkLst>
            <pc:docMk/>
            <pc:sldMk cId="3396156268" sldId="261"/>
            <ac:picMk id="9" creationId="{4B7182C3-39F2-3047-0060-D879CE6FF926}"/>
          </ac:picMkLst>
        </pc:picChg>
      </pc:sldChg>
      <pc:sldChg chg="add ord">
        <pc:chgData name="畯田 陳" userId="9b910162c87189d3" providerId="LiveId" clId="{B1E6965F-A299-4A6E-B2CF-1CFA9695BFAC}" dt="2023-03-01T04:25:03.275" v="732"/>
        <pc:sldMkLst>
          <pc:docMk/>
          <pc:sldMk cId="2630373064" sldId="262"/>
        </pc:sldMkLst>
      </pc:sldChg>
      <pc:sldChg chg="modSp add mod ord">
        <pc:chgData name="畯田 陳" userId="9b910162c87189d3" providerId="LiveId" clId="{B1E6965F-A299-4A6E-B2CF-1CFA9695BFAC}" dt="2023-03-01T04:13:35.867" v="688" actId="20577"/>
        <pc:sldMkLst>
          <pc:docMk/>
          <pc:sldMk cId="3616347573" sldId="263"/>
        </pc:sldMkLst>
        <pc:spChg chg="mod">
          <ac:chgData name="畯田 陳" userId="9b910162c87189d3" providerId="LiveId" clId="{B1E6965F-A299-4A6E-B2CF-1CFA9695BFAC}" dt="2023-03-01T04:13:35.867" v="688" actId="20577"/>
          <ac:spMkLst>
            <pc:docMk/>
            <pc:sldMk cId="3616347573" sldId="263"/>
            <ac:spMk id="3" creationId="{54E09491-0CEF-F24F-BE2A-26373B9537F8}"/>
          </ac:spMkLst>
        </pc:spChg>
      </pc:sldChg>
      <pc:sldChg chg="addSp delSp modSp add mod">
        <pc:chgData name="畯田 陳" userId="9b910162c87189d3" providerId="LiveId" clId="{B1E6965F-A299-4A6E-B2CF-1CFA9695BFAC}" dt="2023-03-01T03:53:14.452" v="482" actId="1076"/>
        <pc:sldMkLst>
          <pc:docMk/>
          <pc:sldMk cId="2038675748" sldId="264"/>
        </pc:sldMkLst>
        <pc:picChg chg="add mod">
          <ac:chgData name="畯田 陳" userId="9b910162c87189d3" providerId="LiveId" clId="{B1E6965F-A299-4A6E-B2CF-1CFA9695BFAC}" dt="2023-03-01T03:53:14.452" v="482" actId="1076"/>
          <ac:picMkLst>
            <pc:docMk/>
            <pc:sldMk cId="2038675748" sldId="264"/>
            <ac:picMk id="4" creationId="{C7344DB3-27FE-F69D-F6C0-3649B6302FCF}"/>
          </ac:picMkLst>
        </pc:picChg>
        <pc:picChg chg="del">
          <ac:chgData name="畯田 陳" userId="9b910162c87189d3" providerId="LiveId" clId="{B1E6965F-A299-4A6E-B2CF-1CFA9695BFAC}" dt="2023-03-01T03:52:24.198" v="468" actId="478"/>
          <ac:picMkLst>
            <pc:docMk/>
            <pc:sldMk cId="2038675748" sldId="264"/>
            <ac:picMk id="9" creationId="{4B7182C3-39F2-3047-0060-D879CE6FF926}"/>
          </ac:picMkLst>
        </pc:picChg>
      </pc:sldChg>
      <pc:sldChg chg="addSp delSp modSp add mod delAnim modAnim">
        <pc:chgData name="畯田 陳" userId="9b910162c87189d3" providerId="LiveId" clId="{B1E6965F-A299-4A6E-B2CF-1CFA9695BFAC}" dt="2023-03-01T04:36:27.771" v="897" actId="20577"/>
        <pc:sldMkLst>
          <pc:docMk/>
          <pc:sldMk cId="2278240004" sldId="265"/>
        </pc:sldMkLst>
        <pc:spChg chg="mod">
          <ac:chgData name="畯田 陳" userId="9b910162c87189d3" providerId="LiveId" clId="{B1E6965F-A299-4A6E-B2CF-1CFA9695BFAC}" dt="2023-03-01T04:36:27.771" v="897" actId="20577"/>
          <ac:spMkLst>
            <pc:docMk/>
            <pc:sldMk cId="2278240004" sldId="265"/>
            <ac:spMk id="2" creationId="{0255574A-9B10-FA39-C77B-FB69555CBB10}"/>
          </ac:spMkLst>
        </pc:spChg>
        <pc:spChg chg="add del mod">
          <ac:chgData name="畯田 陳" userId="9b910162c87189d3" providerId="LiveId" clId="{B1E6965F-A299-4A6E-B2CF-1CFA9695BFAC}" dt="2023-03-01T04:23:36.462" v="716" actId="478"/>
          <ac:spMkLst>
            <pc:docMk/>
            <pc:sldMk cId="2278240004" sldId="265"/>
            <ac:spMk id="5" creationId="{7716F676-8982-AD1E-3AA9-822F051809B0}"/>
          </ac:spMkLst>
        </pc:spChg>
        <pc:spChg chg="add mod">
          <ac:chgData name="畯田 陳" userId="9b910162c87189d3" providerId="LiveId" clId="{B1E6965F-A299-4A6E-B2CF-1CFA9695BFAC}" dt="2023-03-01T04:23:59.516" v="724" actId="1076"/>
          <ac:spMkLst>
            <pc:docMk/>
            <pc:sldMk cId="2278240004" sldId="265"/>
            <ac:spMk id="7" creationId="{4BEE6F24-D468-28AD-7FF7-29990FD5D173}"/>
          </ac:spMkLst>
        </pc:spChg>
        <pc:picChg chg="add del mod">
          <ac:chgData name="畯田 陳" userId="9b910162c87189d3" providerId="LiveId" clId="{B1E6965F-A299-4A6E-B2CF-1CFA9695BFAC}" dt="2023-03-01T04:23:34.755" v="714" actId="478"/>
          <ac:picMkLst>
            <pc:docMk/>
            <pc:sldMk cId="2278240004" sldId="265"/>
            <ac:picMk id="3" creationId="{69940C40-6678-1C45-8043-5FB36BC72896}"/>
          </ac:picMkLst>
        </pc:picChg>
        <pc:picChg chg="del">
          <ac:chgData name="畯田 陳" userId="9b910162c87189d3" providerId="LiveId" clId="{B1E6965F-A299-4A6E-B2CF-1CFA9695BFAC}" dt="2023-03-01T03:53:26.770" v="484" actId="478"/>
          <ac:picMkLst>
            <pc:docMk/>
            <pc:sldMk cId="2278240004" sldId="265"/>
            <ac:picMk id="4" creationId="{C7344DB3-27FE-F69D-F6C0-3649B6302FCF}"/>
          </ac:picMkLst>
        </pc:picChg>
        <pc:picChg chg="add del mod">
          <ac:chgData name="畯田 陳" userId="9b910162c87189d3" providerId="LiveId" clId="{B1E6965F-A299-4A6E-B2CF-1CFA9695BFAC}" dt="2023-03-01T04:23:24.069" v="712"/>
          <ac:picMkLst>
            <pc:docMk/>
            <pc:sldMk cId="2278240004" sldId="265"/>
            <ac:picMk id="6" creationId="{133FAD78-5E01-5957-28D3-E88CEF6BD05E}"/>
          </ac:picMkLst>
        </pc:picChg>
      </pc:sldChg>
      <pc:sldChg chg="addSp delSp modSp add mod">
        <pc:chgData name="畯田 陳" userId="9b910162c87189d3" providerId="LiveId" clId="{B1E6965F-A299-4A6E-B2CF-1CFA9695BFAC}" dt="2023-03-01T03:58:10.942" v="499" actId="1076"/>
        <pc:sldMkLst>
          <pc:docMk/>
          <pc:sldMk cId="2335165017" sldId="266"/>
        </pc:sldMkLst>
        <pc:spChg chg="mod">
          <ac:chgData name="畯田 陳" userId="9b910162c87189d3" providerId="LiveId" clId="{B1E6965F-A299-4A6E-B2CF-1CFA9695BFAC}" dt="2023-03-01T03:57:31.314" v="494" actId="20577"/>
          <ac:spMkLst>
            <pc:docMk/>
            <pc:sldMk cId="2335165017" sldId="266"/>
            <ac:spMk id="2" creationId="{0255574A-9B10-FA39-C77B-FB69555CBB10}"/>
          </ac:spMkLst>
        </pc:spChg>
        <pc:spChg chg="add del mod">
          <ac:chgData name="畯田 陳" userId="9b910162c87189d3" providerId="LiveId" clId="{B1E6965F-A299-4A6E-B2CF-1CFA9695BFAC}" dt="2023-03-01T03:57:59.918" v="496" actId="478"/>
          <ac:spMkLst>
            <pc:docMk/>
            <pc:sldMk cId="2335165017" sldId="266"/>
            <ac:spMk id="4" creationId="{8EFD67E3-9B0E-A601-3FE3-995F5869FAE4}"/>
          </ac:spMkLst>
        </pc:spChg>
        <pc:picChg chg="add mod">
          <ac:chgData name="畯田 陳" userId="9b910162c87189d3" providerId="LiveId" clId="{B1E6965F-A299-4A6E-B2CF-1CFA9695BFAC}" dt="2023-03-01T03:58:10.942" v="499" actId="1076"/>
          <ac:picMkLst>
            <pc:docMk/>
            <pc:sldMk cId="2335165017" sldId="266"/>
            <ac:picMk id="6" creationId="{602AB207-4C3B-D7F0-EE76-6ED50EFD7AF0}"/>
          </ac:picMkLst>
        </pc:picChg>
        <pc:picChg chg="del">
          <ac:chgData name="畯田 陳" userId="9b910162c87189d3" providerId="LiveId" clId="{B1E6965F-A299-4A6E-B2CF-1CFA9695BFAC}" dt="2023-03-01T03:57:33.952" v="495" actId="478"/>
          <ac:picMkLst>
            <pc:docMk/>
            <pc:sldMk cId="2335165017" sldId="266"/>
            <ac:picMk id="7" creationId="{CB215E5C-146E-24C4-0BFA-9A139B39D93C}"/>
          </ac:picMkLst>
        </pc:picChg>
      </pc:sldChg>
      <pc:sldChg chg="addSp delSp modSp add mod ord">
        <pc:chgData name="畯田 陳" userId="9b910162c87189d3" providerId="LiveId" clId="{B1E6965F-A299-4A6E-B2CF-1CFA9695BFAC}" dt="2023-03-07T16:46:08.927" v="1344" actId="478"/>
        <pc:sldMkLst>
          <pc:docMk/>
          <pc:sldMk cId="1457732500" sldId="267"/>
        </pc:sldMkLst>
        <pc:spChg chg="mod">
          <ac:chgData name="畯田 陳" userId="9b910162c87189d3" providerId="LiveId" clId="{B1E6965F-A299-4A6E-B2CF-1CFA9695BFAC}" dt="2023-03-01T04:02:04.127" v="537" actId="113"/>
          <ac:spMkLst>
            <pc:docMk/>
            <pc:sldMk cId="1457732500" sldId="267"/>
            <ac:spMk id="2" creationId="{0255574A-9B10-FA39-C77B-FB69555CBB10}"/>
          </ac:spMkLst>
        </pc:spChg>
        <pc:spChg chg="add del mod">
          <ac:chgData name="畯田 陳" userId="9b910162c87189d3" providerId="LiveId" clId="{B1E6965F-A299-4A6E-B2CF-1CFA9695BFAC}" dt="2023-03-07T16:46:08.927" v="1344" actId="478"/>
          <ac:spMkLst>
            <pc:docMk/>
            <pc:sldMk cId="1457732500" sldId="267"/>
            <ac:spMk id="3" creationId="{FEEB4752-BF1B-C545-E871-1F5DF7D10017}"/>
          </ac:spMkLst>
        </pc:spChg>
        <pc:spChg chg="add mod">
          <ac:chgData name="畯田 陳" userId="9b910162c87189d3" providerId="LiveId" clId="{B1E6965F-A299-4A6E-B2CF-1CFA9695BFAC}" dt="2023-03-01T04:03:24.146" v="548" actId="1076"/>
          <ac:spMkLst>
            <pc:docMk/>
            <pc:sldMk cId="1457732500" sldId="267"/>
            <ac:spMk id="4" creationId="{804A4E60-563D-5EBA-0972-536D83D10439}"/>
          </ac:spMkLst>
        </pc:spChg>
        <pc:spChg chg="add del mod">
          <ac:chgData name="畯田 陳" userId="9b910162c87189d3" providerId="LiveId" clId="{B1E6965F-A299-4A6E-B2CF-1CFA9695BFAC}" dt="2023-03-07T16:42:54.829" v="1238"/>
          <ac:spMkLst>
            <pc:docMk/>
            <pc:sldMk cId="1457732500" sldId="267"/>
            <ac:spMk id="5" creationId="{948BF2A0-23D1-618F-E05E-4F00146A5B99}"/>
          </ac:spMkLst>
        </pc:spChg>
        <pc:spChg chg="add del">
          <ac:chgData name="畯田 陳" userId="9b910162c87189d3" providerId="LiveId" clId="{B1E6965F-A299-4A6E-B2CF-1CFA9695BFAC}" dt="2023-03-07T16:42:34.912" v="1232"/>
          <ac:spMkLst>
            <pc:docMk/>
            <pc:sldMk cId="1457732500" sldId="267"/>
            <ac:spMk id="6" creationId="{C0D5FA06-6FA8-E8BE-E9EE-AC580813945E}"/>
          </ac:spMkLst>
        </pc:spChg>
        <pc:spChg chg="add del">
          <ac:chgData name="畯田 陳" userId="9b910162c87189d3" providerId="LiveId" clId="{B1E6965F-A299-4A6E-B2CF-1CFA9695BFAC}" dt="2023-03-07T16:42:38.349" v="1234"/>
          <ac:spMkLst>
            <pc:docMk/>
            <pc:sldMk cId="1457732500" sldId="267"/>
            <ac:spMk id="7" creationId="{D7AED6A2-7119-DD93-B138-D57FB095F39A}"/>
          </ac:spMkLst>
        </pc:spChg>
        <pc:spChg chg="add mod">
          <ac:chgData name="畯田 陳" userId="9b910162c87189d3" providerId="LiveId" clId="{B1E6965F-A299-4A6E-B2CF-1CFA9695BFAC}" dt="2023-03-07T16:40:46.492" v="1221"/>
          <ac:spMkLst>
            <pc:docMk/>
            <pc:sldMk cId="1457732500" sldId="267"/>
            <ac:spMk id="8" creationId="{C7A8566D-3C8E-DE12-28B1-855E277E64FB}"/>
          </ac:spMkLst>
        </pc:spChg>
        <pc:spChg chg="add del">
          <ac:chgData name="畯田 陳" userId="9b910162c87189d3" providerId="LiveId" clId="{B1E6965F-A299-4A6E-B2CF-1CFA9695BFAC}" dt="2023-03-07T16:42:48.191" v="1236"/>
          <ac:spMkLst>
            <pc:docMk/>
            <pc:sldMk cId="1457732500" sldId="267"/>
            <ac:spMk id="9" creationId="{D5696EEB-0D5F-9321-AEA7-D827BF6539EB}"/>
          </ac:spMkLst>
        </pc:spChg>
        <pc:picChg chg="del">
          <ac:chgData name="畯田 陳" userId="9b910162c87189d3" providerId="LiveId" clId="{B1E6965F-A299-4A6E-B2CF-1CFA9695BFAC}" dt="2023-03-01T04:01:47.727" v="501" actId="478"/>
          <ac:picMkLst>
            <pc:docMk/>
            <pc:sldMk cId="1457732500" sldId="267"/>
            <ac:picMk id="5" creationId="{8DF3657D-8E90-7A75-8C6B-ED1BB09F0E65}"/>
          </ac:picMkLst>
        </pc:picChg>
        <pc:picChg chg="add del mod">
          <ac:chgData name="畯田 陳" userId="9b910162c87189d3" providerId="LiveId" clId="{B1E6965F-A299-4A6E-B2CF-1CFA9695BFAC}" dt="2023-03-01T04:05:09.288" v="559" actId="478"/>
          <ac:picMkLst>
            <pc:docMk/>
            <pc:sldMk cId="1457732500" sldId="267"/>
            <ac:picMk id="7" creationId="{5037E685-30F7-47C4-974E-A71B7F9E5C7F}"/>
          </ac:picMkLst>
        </pc:picChg>
      </pc:sldChg>
      <pc:sldChg chg="delSp modSp add mod">
        <pc:chgData name="畯田 陳" userId="9b910162c87189d3" providerId="LiveId" clId="{B1E6965F-A299-4A6E-B2CF-1CFA9695BFAC}" dt="2023-03-01T04:24:06.342" v="725" actId="14100"/>
        <pc:sldMkLst>
          <pc:docMk/>
          <pc:sldMk cId="92145172" sldId="268"/>
        </pc:sldMkLst>
        <pc:spChg chg="mod">
          <ac:chgData name="畯田 陳" userId="9b910162c87189d3" providerId="LiveId" clId="{B1E6965F-A299-4A6E-B2CF-1CFA9695BFAC}" dt="2023-03-01T04:23:41.405" v="717" actId="20577"/>
          <ac:spMkLst>
            <pc:docMk/>
            <pc:sldMk cId="92145172" sldId="268"/>
            <ac:spMk id="2" creationId="{0255574A-9B10-FA39-C77B-FB69555CBB10}"/>
          </ac:spMkLst>
        </pc:spChg>
        <pc:spChg chg="del mod">
          <ac:chgData name="畯田 陳" userId="9b910162c87189d3" providerId="LiveId" clId="{B1E6965F-A299-4A6E-B2CF-1CFA9695BFAC}" dt="2023-03-01T04:23:48.338" v="720" actId="21"/>
          <ac:spMkLst>
            <pc:docMk/>
            <pc:sldMk cId="92145172" sldId="268"/>
            <ac:spMk id="5" creationId="{7716F676-8982-AD1E-3AA9-822F051809B0}"/>
          </ac:spMkLst>
        </pc:spChg>
        <pc:picChg chg="mod">
          <ac:chgData name="畯田 陳" userId="9b910162c87189d3" providerId="LiveId" clId="{B1E6965F-A299-4A6E-B2CF-1CFA9695BFAC}" dt="2023-03-01T04:24:06.342" v="725" actId="14100"/>
          <ac:picMkLst>
            <pc:docMk/>
            <pc:sldMk cId="92145172" sldId="268"/>
            <ac:picMk id="3" creationId="{69940C40-6678-1C45-8043-5FB36BC72896}"/>
          </ac:picMkLst>
        </pc:picChg>
      </pc:sldChg>
      <pc:sldChg chg="modSp add mod ord">
        <pc:chgData name="畯田 陳" userId="9b910162c87189d3" providerId="LiveId" clId="{B1E6965F-A299-4A6E-B2CF-1CFA9695BFAC}" dt="2023-03-01T04:24:54.027" v="730" actId="207"/>
        <pc:sldMkLst>
          <pc:docMk/>
          <pc:sldMk cId="1413075573" sldId="269"/>
        </pc:sldMkLst>
        <pc:spChg chg="mod">
          <ac:chgData name="畯田 陳" userId="9b910162c87189d3" providerId="LiveId" clId="{B1E6965F-A299-4A6E-B2CF-1CFA9695BFAC}" dt="2023-03-01T04:24:54.027" v="730" actId="207"/>
          <ac:spMkLst>
            <pc:docMk/>
            <pc:sldMk cId="1413075573" sldId="269"/>
            <ac:spMk id="3" creationId="{54E09491-0CEF-F24F-BE2A-26373B9537F8}"/>
          </ac:spMkLst>
        </pc:spChg>
      </pc:sldChg>
      <pc:sldChg chg="addSp delSp modSp add mod">
        <pc:chgData name="畯田 陳" userId="9b910162c87189d3" providerId="LiveId" clId="{B1E6965F-A299-4A6E-B2CF-1CFA9695BFAC}" dt="2023-03-01T04:29:55.110" v="840" actId="207"/>
        <pc:sldMkLst>
          <pc:docMk/>
          <pc:sldMk cId="2856515379" sldId="270"/>
        </pc:sldMkLst>
        <pc:spChg chg="add mod">
          <ac:chgData name="畯田 陳" userId="9b910162c87189d3" providerId="LiveId" clId="{B1E6965F-A299-4A6E-B2CF-1CFA9695BFAC}" dt="2023-03-01T04:29:55.110" v="840" actId="207"/>
          <ac:spMkLst>
            <pc:docMk/>
            <pc:sldMk cId="2856515379" sldId="270"/>
            <ac:spMk id="5" creationId="{86C40456-E2F2-D73C-D7BC-3AF0849E734B}"/>
          </ac:spMkLst>
        </pc:spChg>
        <pc:picChg chg="del">
          <ac:chgData name="畯田 陳" userId="9b910162c87189d3" providerId="LiveId" clId="{B1E6965F-A299-4A6E-B2CF-1CFA9695BFAC}" dt="2023-03-01T04:26:06.725" v="734" actId="478"/>
          <ac:picMkLst>
            <pc:docMk/>
            <pc:sldMk cId="2856515379" sldId="270"/>
            <ac:picMk id="4" creationId="{C7344DB3-27FE-F69D-F6C0-3649B6302FCF}"/>
          </ac:picMkLst>
        </pc:picChg>
      </pc:sldChg>
      <pc:sldChg chg="add del">
        <pc:chgData name="畯田 陳" userId="9b910162c87189d3" providerId="LiveId" clId="{B1E6965F-A299-4A6E-B2CF-1CFA9695BFAC}" dt="2023-03-01T04:26:09.845" v="736"/>
        <pc:sldMkLst>
          <pc:docMk/>
          <pc:sldMk cId="222118936" sldId="271"/>
        </pc:sldMkLst>
      </pc:sldChg>
      <pc:sldChg chg="addSp delSp modSp add mod delAnim modAnim">
        <pc:chgData name="畯田 陳" userId="9b910162c87189d3" providerId="LiveId" clId="{B1E6965F-A299-4A6E-B2CF-1CFA9695BFAC}" dt="2023-03-01T04:33:26.728" v="858" actId="20577"/>
        <pc:sldMkLst>
          <pc:docMk/>
          <pc:sldMk cId="1283348716" sldId="271"/>
        </pc:sldMkLst>
        <pc:spChg chg="add mod">
          <ac:chgData name="畯田 陳" userId="9b910162c87189d3" providerId="LiveId" clId="{B1E6965F-A299-4A6E-B2CF-1CFA9695BFAC}" dt="2023-03-01T04:33:26.728" v="858" actId="20577"/>
          <ac:spMkLst>
            <pc:docMk/>
            <pc:sldMk cId="1283348716" sldId="271"/>
            <ac:spMk id="5" creationId="{19D4BEE4-1634-0484-F279-B3EA8BD62CF9}"/>
          </ac:spMkLst>
        </pc:spChg>
        <pc:picChg chg="add del mod">
          <ac:chgData name="畯田 陳" userId="9b910162c87189d3" providerId="LiveId" clId="{B1E6965F-A299-4A6E-B2CF-1CFA9695BFAC}" dt="2023-03-01T04:32:47.865" v="848" actId="478"/>
          <ac:picMkLst>
            <pc:docMk/>
            <pc:sldMk cId="1283348716" sldId="271"/>
            <ac:picMk id="3" creationId="{5816CB14-8D81-D5B2-C6D4-D8F97F6CD076}"/>
          </ac:picMkLst>
        </pc:picChg>
        <pc:picChg chg="add del mod">
          <ac:chgData name="畯田 陳" userId="9b910162c87189d3" providerId="LiveId" clId="{B1E6965F-A299-4A6E-B2CF-1CFA9695BFAC}" dt="2023-03-01T04:32:42.166" v="846"/>
          <ac:picMkLst>
            <pc:docMk/>
            <pc:sldMk cId="1283348716" sldId="271"/>
            <ac:picMk id="4" creationId="{E9313742-C148-12B0-4C88-BC23A9444D32}"/>
          </ac:picMkLst>
        </pc:picChg>
        <pc:picChg chg="del">
          <ac:chgData name="畯田 陳" userId="9b910162c87189d3" providerId="LiveId" clId="{B1E6965F-A299-4A6E-B2CF-1CFA9695BFAC}" dt="2023-03-01T04:32:15.825" v="842" actId="478"/>
          <ac:picMkLst>
            <pc:docMk/>
            <pc:sldMk cId="1283348716" sldId="271"/>
            <ac:picMk id="6" creationId="{602AB207-4C3B-D7F0-EE76-6ED50EFD7AF0}"/>
          </ac:picMkLst>
        </pc:picChg>
      </pc:sldChg>
      <pc:sldChg chg="modSp add del mod">
        <pc:chgData name="畯田 陳" userId="9b910162c87189d3" providerId="LiveId" clId="{B1E6965F-A299-4A6E-B2CF-1CFA9695BFAC}" dt="2023-03-01T04:26:15.204" v="740"/>
        <pc:sldMkLst>
          <pc:docMk/>
          <pc:sldMk cId="3325495299" sldId="271"/>
        </pc:sldMkLst>
        <pc:picChg chg="mod">
          <ac:chgData name="畯田 陳" userId="9b910162c87189d3" providerId="LiveId" clId="{B1E6965F-A299-4A6E-B2CF-1CFA9695BFAC}" dt="2023-03-01T04:26:12.808" v="739" actId="1076"/>
          <ac:picMkLst>
            <pc:docMk/>
            <pc:sldMk cId="3325495299" sldId="271"/>
            <ac:picMk id="4" creationId="{C7344DB3-27FE-F69D-F6C0-3649B6302FCF}"/>
          </ac:picMkLst>
        </pc:picChg>
      </pc:sldChg>
      <pc:sldChg chg="addSp delSp modSp add mod">
        <pc:chgData name="畯田 陳" userId="9b910162c87189d3" providerId="LiveId" clId="{B1E6965F-A299-4A6E-B2CF-1CFA9695BFAC}" dt="2023-03-01T04:32:55.964" v="851" actId="14100"/>
        <pc:sldMkLst>
          <pc:docMk/>
          <pc:sldMk cId="1658767460" sldId="272"/>
        </pc:sldMkLst>
        <pc:spChg chg="del">
          <ac:chgData name="畯田 陳" userId="9b910162c87189d3" providerId="LiveId" clId="{B1E6965F-A299-4A6E-B2CF-1CFA9695BFAC}" dt="2023-03-01T04:32:50.981" v="849" actId="478"/>
          <ac:spMkLst>
            <pc:docMk/>
            <pc:sldMk cId="1658767460" sldId="272"/>
            <ac:spMk id="2" creationId="{0255574A-9B10-FA39-C77B-FB69555CBB10}"/>
          </ac:spMkLst>
        </pc:spChg>
        <pc:spChg chg="add mod">
          <ac:chgData name="畯田 陳" userId="9b910162c87189d3" providerId="LiveId" clId="{B1E6965F-A299-4A6E-B2CF-1CFA9695BFAC}" dt="2023-03-01T04:32:50.981" v="849" actId="478"/>
          <ac:spMkLst>
            <pc:docMk/>
            <pc:sldMk cId="1658767460" sldId="272"/>
            <ac:spMk id="5" creationId="{FC1F304F-A2C2-D0B2-A931-97C41540F5C4}"/>
          </ac:spMkLst>
        </pc:spChg>
        <pc:picChg chg="mod">
          <ac:chgData name="畯田 陳" userId="9b910162c87189d3" providerId="LiveId" clId="{B1E6965F-A299-4A6E-B2CF-1CFA9695BFAC}" dt="2023-03-01T04:32:55.964" v="851" actId="14100"/>
          <ac:picMkLst>
            <pc:docMk/>
            <pc:sldMk cId="1658767460" sldId="272"/>
            <ac:picMk id="3" creationId="{5816CB14-8D81-D5B2-C6D4-D8F97F6CD076}"/>
          </ac:picMkLst>
        </pc:picChg>
      </pc:sldChg>
      <pc:sldChg chg="addSp delSp modSp add mod ord">
        <pc:chgData name="畯田 陳" userId="9b910162c87189d3" providerId="LiveId" clId="{B1E6965F-A299-4A6E-B2CF-1CFA9695BFAC}" dt="2023-03-01T04:35:51.279" v="889" actId="1076"/>
        <pc:sldMkLst>
          <pc:docMk/>
          <pc:sldMk cId="2820293991" sldId="273"/>
        </pc:sldMkLst>
        <pc:spChg chg="del">
          <ac:chgData name="畯田 陳" userId="9b910162c87189d3" providerId="LiveId" clId="{B1E6965F-A299-4A6E-B2CF-1CFA9695BFAC}" dt="2023-03-01T04:33:45.187" v="862" actId="478"/>
          <ac:spMkLst>
            <pc:docMk/>
            <pc:sldMk cId="2820293991" sldId="273"/>
            <ac:spMk id="5" creationId="{19D4BEE4-1634-0484-F279-B3EA8BD62CF9}"/>
          </ac:spMkLst>
        </pc:spChg>
        <pc:picChg chg="add mod">
          <ac:chgData name="畯田 陳" userId="9b910162c87189d3" providerId="LiveId" clId="{B1E6965F-A299-4A6E-B2CF-1CFA9695BFAC}" dt="2023-03-01T04:35:51.279" v="889" actId="1076"/>
          <ac:picMkLst>
            <pc:docMk/>
            <pc:sldMk cId="2820293991" sldId="273"/>
            <ac:picMk id="4" creationId="{5DA54F3F-359A-3CB3-86EA-3EAC5E887D5D}"/>
          </ac:picMkLst>
        </pc:picChg>
        <pc:picChg chg="add mod">
          <ac:chgData name="畯田 陳" userId="9b910162c87189d3" providerId="LiveId" clId="{B1E6965F-A299-4A6E-B2CF-1CFA9695BFAC}" dt="2023-03-01T04:35:28.230" v="886" actId="1076"/>
          <ac:picMkLst>
            <pc:docMk/>
            <pc:sldMk cId="2820293991" sldId="273"/>
            <ac:picMk id="6" creationId="{E253A0C7-D824-2EDF-E7AF-AEA1A5DFA59F}"/>
          </ac:picMkLst>
        </pc:picChg>
        <pc:picChg chg="add mod">
          <ac:chgData name="畯田 陳" userId="9b910162c87189d3" providerId="LiveId" clId="{B1E6965F-A299-4A6E-B2CF-1CFA9695BFAC}" dt="2023-03-01T04:35:31.073" v="887" actId="1076"/>
          <ac:picMkLst>
            <pc:docMk/>
            <pc:sldMk cId="2820293991" sldId="273"/>
            <ac:picMk id="7" creationId="{37522BE1-D9A7-7941-7F61-5ADAC0B68809}"/>
          </ac:picMkLst>
        </pc:picChg>
        <pc:picChg chg="add mod">
          <ac:chgData name="畯田 陳" userId="9b910162c87189d3" providerId="LiveId" clId="{B1E6965F-A299-4A6E-B2CF-1CFA9695BFAC}" dt="2023-03-01T04:35:38.404" v="888" actId="1076"/>
          <ac:picMkLst>
            <pc:docMk/>
            <pc:sldMk cId="2820293991" sldId="273"/>
            <ac:picMk id="9" creationId="{8FC807ED-1A80-6596-B91C-8DD85CDF27E8}"/>
          </ac:picMkLst>
        </pc:picChg>
      </pc:sldChg>
      <pc:sldChg chg="modSp add mod ord">
        <pc:chgData name="畯田 陳" userId="9b910162c87189d3" providerId="LiveId" clId="{B1E6965F-A299-4A6E-B2CF-1CFA9695BFAC}" dt="2023-03-01T04:36:43.211" v="903" actId="207"/>
        <pc:sldMkLst>
          <pc:docMk/>
          <pc:sldMk cId="402995693" sldId="274"/>
        </pc:sldMkLst>
        <pc:spChg chg="mod">
          <ac:chgData name="畯田 陳" userId="9b910162c87189d3" providerId="LiveId" clId="{B1E6965F-A299-4A6E-B2CF-1CFA9695BFAC}" dt="2023-03-01T04:36:43.211" v="903" actId="207"/>
          <ac:spMkLst>
            <pc:docMk/>
            <pc:sldMk cId="402995693" sldId="274"/>
            <ac:spMk id="3" creationId="{54E09491-0CEF-F24F-BE2A-26373B9537F8}"/>
          </ac:spMkLst>
        </pc:spChg>
      </pc:sldChg>
      <pc:sldChg chg="modSp add mod ord">
        <pc:chgData name="畯田 陳" userId="9b910162c87189d3" providerId="LiveId" clId="{B1E6965F-A299-4A6E-B2CF-1CFA9695BFAC}" dt="2023-03-01T04:36:58.793" v="908" actId="207"/>
        <pc:sldMkLst>
          <pc:docMk/>
          <pc:sldMk cId="4015728301" sldId="275"/>
        </pc:sldMkLst>
        <pc:spChg chg="mod">
          <ac:chgData name="畯田 陳" userId="9b910162c87189d3" providerId="LiveId" clId="{B1E6965F-A299-4A6E-B2CF-1CFA9695BFAC}" dt="2023-03-01T04:36:58.793" v="908" actId="207"/>
          <ac:spMkLst>
            <pc:docMk/>
            <pc:sldMk cId="4015728301" sldId="275"/>
            <ac:spMk id="3" creationId="{54E09491-0CEF-F24F-BE2A-26373B9537F8}"/>
          </ac:spMkLst>
        </pc:spChg>
      </pc:sldChg>
      <pc:sldChg chg="addSp delSp modSp add mod ord">
        <pc:chgData name="畯田 陳" userId="9b910162c87189d3" providerId="LiveId" clId="{B1E6965F-A299-4A6E-B2CF-1CFA9695BFAC}" dt="2023-03-08T02:13:22.005" v="1384"/>
        <pc:sldMkLst>
          <pc:docMk/>
          <pc:sldMk cId="3627770083" sldId="276"/>
        </pc:sldMkLst>
        <pc:spChg chg="mod">
          <ac:chgData name="畯田 陳" userId="9b910162c87189d3" providerId="LiveId" clId="{B1E6965F-A299-4A6E-B2CF-1CFA9695BFAC}" dt="2023-03-07T15:34:50.468" v="1040" actId="20577"/>
          <ac:spMkLst>
            <pc:docMk/>
            <pc:sldMk cId="3627770083" sldId="276"/>
            <ac:spMk id="2" creationId="{0255574A-9B10-FA39-C77B-FB69555CBB10}"/>
          </ac:spMkLst>
        </pc:spChg>
        <pc:spChg chg="del mod">
          <ac:chgData name="畯田 陳" userId="9b910162c87189d3" providerId="LiveId" clId="{B1E6965F-A299-4A6E-B2CF-1CFA9695BFAC}" dt="2023-03-06T10:52:21.535" v="1023" actId="478"/>
          <ac:spMkLst>
            <pc:docMk/>
            <pc:sldMk cId="3627770083" sldId="276"/>
            <ac:spMk id="4" creationId="{804A4E60-563D-5EBA-0972-536D83D10439}"/>
          </ac:spMkLst>
        </pc:spChg>
        <pc:spChg chg="add mod">
          <ac:chgData name="畯田 陳" userId="9b910162c87189d3" providerId="LiveId" clId="{B1E6965F-A299-4A6E-B2CF-1CFA9695BFAC}" dt="2023-03-07T15:35:49.575" v="1052" actId="1076"/>
          <ac:spMkLst>
            <pc:docMk/>
            <pc:sldMk cId="3627770083" sldId="276"/>
            <ac:spMk id="4" creationId="{D1F1826F-B968-0574-6F75-EE94171F0117}"/>
          </ac:spMkLst>
        </pc:spChg>
        <pc:spChg chg="add del mod">
          <ac:chgData name="畯田 陳" userId="9b910162c87189d3" providerId="LiveId" clId="{B1E6965F-A299-4A6E-B2CF-1CFA9695BFAC}" dt="2023-03-07T15:35:02.064" v="1047" actId="47"/>
          <ac:spMkLst>
            <pc:docMk/>
            <pc:sldMk cId="3627770083" sldId="276"/>
            <ac:spMk id="8" creationId="{C7A8566D-3C8E-DE12-28B1-855E277E64FB}"/>
          </ac:spMkLst>
        </pc:spChg>
      </pc:sldChg>
      <pc:sldChg chg="addSp delSp modSp add mod ord">
        <pc:chgData name="畯田 陳" userId="9b910162c87189d3" providerId="LiveId" clId="{B1E6965F-A299-4A6E-B2CF-1CFA9695BFAC}" dt="2023-03-07T16:46:48.337" v="1348"/>
        <pc:sldMkLst>
          <pc:docMk/>
          <pc:sldMk cId="3219425514" sldId="277"/>
        </pc:sldMkLst>
        <pc:spChg chg="mod">
          <ac:chgData name="畯田 陳" userId="9b910162c87189d3" providerId="LiveId" clId="{B1E6965F-A299-4A6E-B2CF-1CFA9695BFAC}" dt="2023-03-06T10:50:37.541" v="975" actId="20577"/>
          <ac:spMkLst>
            <pc:docMk/>
            <pc:sldMk cId="3219425514" sldId="277"/>
            <ac:spMk id="2" creationId="{0255574A-9B10-FA39-C77B-FB69555CBB10}"/>
          </ac:spMkLst>
        </pc:spChg>
        <pc:spChg chg="add del mod">
          <ac:chgData name="畯田 陳" userId="9b910162c87189d3" providerId="LiveId" clId="{B1E6965F-A299-4A6E-B2CF-1CFA9695BFAC}" dt="2023-03-06T10:50:47.735" v="979" actId="478"/>
          <ac:spMkLst>
            <pc:docMk/>
            <pc:sldMk cId="3219425514" sldId="277"/>
            <ac:spMk id="5" creationId="{E2B872BC-E45E-76D0-029C-05DE2AB6FDD1}"/>
          </ac:spMkLst>
        </pc:spChg>
        <pc:spChg chg="add mod">
          <ac:chgData name="畯田 陳" userId="9b910162c87189d3" providerId="LiveId" clId="{B1E6965F-A299-4A6E-B2CF-1CFA9695BFAC}" dt="2023-03-06T10:51:47.675" v="1017" actId="1076"/>
          <ac:spMkLst>
            <pc:docMk/>
            <pc:sldMk cId="3219425514" sldId="277"/>
            <ac:spMk id="8" creationId="{D5A75E1C-F11D-277F-6BE4-9B32F41B53C7}"/>
          </ac:spMkLst>
        </pc:spChg>
        <pc:picChg chg="del">
          <ac:chgData name="畯田 陳" userId="9b910162c87189d3" providerId="LiveId" clId="{B1E6965F-A299-4A6E-B2CF-1CFA9695BFAC}" dt="2023-03-06T10:50:50.383" v="981" actId="478"/>
          <ac:picMkLst>
            <pc:docMk/>
            <pc:sldMk cId="3219425514" sldId="277"/>
            <ac:picMk id="4" creationId="{5DA54F3F-359A-3CB3-86EA-3EAC5E887D5D}"/>
          </ac:picMkLst>
        </pc:picChg>
        <pc:picChg chg="del mod">
          <ac:chgData name="畯田 陳" userId="9b910162c87189d3" providerId="LiveId" clId="{B1E6965F-A299-4A6E-B2CF-1CFA9695BFAC}" dt="2023-03-06T10:50:39.804" v="977" actId="478"/>
          <ac:picMkLst>
            <pc:docMk/>
            <pc:sldMk cId="3219425514" sldId="277"/>
            <ac:picMk id="6" creationId="{E253A0C7-D824-2EDF-E7AF-AEA1A5DFA59F}"/>
          </ac:picMkLst>
        </pc:picChg>
        <pc:picChg chg="del">
          <ac:chgData name="畯田 陳" userId="9b910162c87189d3" providerId="LiveId" clId="{B1E6965F-A299-4A6E-B2CF-1CFA9695BFAC}" dt="2023-03-06T10:50:51.675" v="982" actId="478"/>
          <ac:picMkLst>
            <pc:docMk/>
            <pc:sldMk cId="3219425514" sldId="277"/>
            <ac:picMk id="7" creationId="{37522BE1-D9A7-7941-7F61-5ADAC0B68809}"/>
          </ac:picMkLst>
        </pc:picChg>
        <pc:picChg chg="del">
          <ac:chgData name="畯田 陳" userId="9b910162c87189d3" providerId="LiveId" clId="{B1E6965F-A299-4A6E-B2CF-1CFA9695BFAC}" dt="2023-03-06T10:50:49.216" v="980" actId="478"/>
          <ac:picMkLst>
            <pc:docMk/>
            <pc:sldMk cId="3219425514" sldId="277"/>
            <ac:picMk id="9" creationId="{8FC807ED-1A80-6596-B91C-8DD85CDF27E8}"/>
          </ac:picMkLst>
        </pc:picChg>
      </pc:sldChg>
      <pc:sldChg chg="add ord">
        <pc:chgData name="畯田 陳" userId="9b910162c87189d3" providerId="LiveId" clId="{B1E6965F-A299-4A6E-B2CF-1CFA9695BFAC}" dt="2023-03-07T15:34:40.058" v="1026"/>
        <pc:sldMkLst>
          <pc:docMk/>
          <pc:sldMk cId="1327284218" sldId="278"/>
        </pc:sldMkLst>
      </pc:sldChg>
      <pc:sldChg chg="add del">
        <pc:chgData name="畯田 陳" userId="9b910162c87189d3" providerId="LiveId" clId="{B1E6965F-A299-4A6E-B2CF-1CFA9695BFAC}" dt="2023-03-07T15:34:55.766" v="1042"/>
        <pc:sldMkLst>
          <pc:docMk/>
          <pc:sldMk cId="445587716" sldId="279"/>
        </pc:sldMkLst>
      </pc:sldChg>
      <pc:sldChg chg="add del">
        <pc:chgData name="畯田 陳" userId="9b910162c87189d3" providerId="LiveId" clId="{B1E6965F-A299-4A6E-B2CF-1CFA9695BFAC}" dt="2023-03-07T15:35:08.453" v="1048" actId="47"/>
        <pc:sldMkLst>
          <pc:docMk/>
          <pc:sldMk cId="1730702395" sldId="279"/>
        </pc:sldMkLst>
      </pc:sldChg>
      <pc:sldChg chg="modSp add mod">
        <pc:chgData name="畯田 陳" userId="9b910162c87189d3" providerId="LiveId" clId="{B1E6965F-A299-4A6E-B2CF-1CFA9695BFAC}" dt="2023-03-07T16:39:29.415" v="1219" actId="12"/>
        <pc:sldMkLst>
          <pc:docMk/>
          <pc:sldMk cId="3058497330" sldId="279"/>
        </pc:sldMkLst>
        <pc:spChg chg="mod">
          <ac:chgData name="畯田 陳" userId="9b910162c87189d3" providerId="LiveId" clId="{B1E6965F-A299-4A6E-B2CF-1CFA9695BFAC}" dt="2023-03-07T16:39:29.415" v="1219" actId="12"/>
          <ac:spMkLst>
            <pc:docMk/>
            <pc:sldMk cId="3058497330" sldId="279"/>
            <ac:spMk id="8" creationId="{D5A75E1C-F11D-277F-6BE4-9B32F41B53C7}"/>
          </ac:spMkLst>
        </pc:spChg>
      </pc:sldChg>
      <pc:sldChg chg="addSp delSp modSp add mod">
        <pc:chgData name="畯田 陳" userId="9b910162c87189d3" providerId="LiveId" clId="{B1E6965F-A299-4A6E-B2CF-1CFA9695BFAC}" dt="2023-03-08T02:17:21.694" v="1559" actId="20577"/>
        <pc:sldMkLst>
          <pc:docMk/>
          <pc:sldMk cId="1060395919" sldId="280"/>
        </pc:sldMkLst>
        <pc:spChg chg="mod">
          <ac:chgData name="畯田 陳" userId="9b910162c87189d3" providerId="LiveId" clId="{B1E6965F-A299-4A6E-B2CF-1CFA9695BFAC}" dt="2023-03-08T02:17:21.694" v="1559" actId="20577"/>
          <ac:spMkLst>
            <pc:docMk/>
            <pc:sldMk cId="1060395919" sldId="280"/>
            <ac:spMk id="3" creationId="{FEEB4752-BF1B-C545-E871-1F5DF7D10017}"/>
          </ac:spMkLst>
        </pc:spChg>
        <pc:spChg chg="add del">
          <ac:chgData name="畯田 陳" userId="9b910162c87189d3" providerId="LiveId" clId="{B1E6965F-A299-4A6E-B2CF-1CFA9695BFAC}" dt="2023-03-07T16:43:18.783" v="1244"/>
          <ac:spMkLst>
            <pc:docMk/>
            <pc:sldMk cId="1060395919" sldId="280"/>
            <ac:spMk id="5" creationId="{2C45B415-F97B-7C0F-E931-4EFF3AEAACD6}"/>
          </ac:spMkLst>
        </pc:spChg>
        <pc:spChg chg="add del">
          <ac:chgData name="畯田 陳" userId="9b910162c87189d3" providerId="LiveId" clId="{B1E6965F-A299-4A6E-B2CF-1CFA9695BFAC}" dt="2023-03-07T16:43:33.957" v="1248"/>
          <ac:spMkLst>
            <pc:docMk/>
            <pc:sldMk cId="1060395919" sldId="280"/>
            <ac:spMk id="6" creationId="{002425F9-D291-0DED-D0ED-3EFE0775747B}"/>
          </ac:spMkLst>
        </pc:spChg>
        <pc:spChg chg="add del">
          <ac:chgData name="畯田 陳" userId="9b910162c87189d3" providerId="LiveId" clId="{B1E6965F-A299-4A6E-B2CF-1CFA9695BFAC}" dt="2023-03-07T16:43:38.098" v="1251"/>
          <ac:spMkLst>
            <pc:docMk/>
            <pc:sldMk cId="1060395919" sldId="280"/>
            <ac:spMk id="7" creationId="{47C7CB56-38DD-3813-48D9-5FB4F9BCF00A}"/>
          </ac:spMkLst>
        </pc:spChg>
        <pc:spChg chg="del">
          <ac:chgData name="畯田 陳" userId="9b910162c87189d3" providerId="LiveId" clId="{B1E6965F-A299-4A6E-B2CF-1CFA9695BFAC}" dt="2023-03-07T16:43:02.021" v="1240" actId="478"/>
          <ac:spMkLst>
            <pc:docMk/>
            <pc:sldMk cId="1060395919" sldId="280"/>
            <ac:spMk id="8" creationId="{C7A8566D-3C8E-DE12-28B1-855E277E64FB}"/>
          </ac:spMkLst>
        </pc:spChg>
        <pc:spChg chg="add del">
          <ac:chgData name="畯田 陳" userId="9b910162c87189d3" providerId="LiveId" clId="{B1E6965F-A299-4A6E-B2CF-1CFA9695BFAC}" dt="2023-03-07T16:44:32.223" v="1291"/>
          <ac:spMkLst>
            <pc:docMk/>
            <pc:sldMk cId="1060395919" sldId="280"/>
            <ac:spMk id="9" creationId="{65730424-0D36-D0F1-D6DC-2FB263604AC3}"/>
          </ac:spMkLst>
        </pc:spChg>
      </pc:sldChg>
      <pc:sldChg chg="addSp delSp modSp new mod">
        <pc:chgData name="畯田 陳" userId="9b910162c87189d3" providerId="LiveId" clId="{B1E6965F-A299-4A6E-B2CF-1CFA9695BFAC}" dt="2023-03-08T02:14:47.465" v="1411" actId="962"/>
        <pc:sldMkLst>
          <pc:docMk/>
          <pc:sldMk cId="3577596394" sldId="281"/>
        </pc:sldMkLst>
        <pc:spChg chg="mod">
          <ac:chgData name="畯田 陳" userId="9b910162c87189d3" providerId="LiveId" clId="{B1E6965F-A299-4A6E-B2CF-1CFA9695BFAC}" dt="2023-03-07T16:47:08.791" v="1357" actId="113"/>
          <ac:spMkLst>
            <pc:docMk/>
            <pc:sldMk cId="3577596394" sldId="281"/>
            <ac:spMk id="2" creationId="{7CC8E58B-6F8B-A364-7EFA-77EB4A5C4E27}"/>
          </ac:spMkLst>
        </pc:spChg>
        <pc:spChg chg="del mod">
          <ac:chgData name="畯田 陳" userId="9b910162c87189d3" providerId="LiveId" clId="{B1E6965F-A299-4A6E-B2CF-1CFA9695BFAC}" dt="2023-03-08T02:14:42.235" v="1408"/>
          <ac:spMkLst>
            <pc:docMk/>
            <pc:sldMk cId="3577596394" sldId="281"/>
            <ac:spMk id="3" creationId="{54DD1DCC-FD1B-5C08-BF71-6E1BE19F4803}"/>
          </ac:spMkLst>
        </pc:spChg>
        <pc:picChg chg="add mod">
          <ac:chgData name="畯田 陳" userId="9b910162c87189d3" providerId="LiveId" clId="{B1E6965F-A299-4A6E-B2CF-1CFA9695BFAC}" dt="2023-03-08T02:14:47.465" v="1411" actId="962"/>
          <ac:picMkLst>
            <pc:docMk/>
            <pc:sldMk cId="3577596394" sldId="281"/>
            <ac:picMk id="5" creationId="{9C1CDFE6-D44B-8603-C503-D66BCEB7F175}"/>
          </ac:picMkLst>
        </pc:picChg>
      </pc:sldChg>
      <pc:sldChg chg="modSp add mod">
        <pc:chgData name="畯田 陳" userId="9b910162c87189d3" providerId="LiveId" clId="{B1E6965F-A299-4A6E-B2CF-1CFA9695BFAC}" dt="2023-03-08T02:16:32.692" v="1520" actId="20577"/>
        <pc:sldMkLst>
          <pc:docMk/>
          <pc:sldMk cId="2937807038" sldId="282"/>
        </pc:sldMkLst>
        <pc:spChg chg="mod">
          <ac:chgData name="畯田 陳" userId="9b910162c87189d3" providerId="LiveId" clId="{B1E6965F-A299-4A6E-B2CF-1CFA9695BFAC}" dt="2023-03-08T02:13:47.459" v="1407" actId="20577"/>
          <ac:spMkLst>
            <pc:docMk/>
            <pc:sldMk cId="2937807038" sldId="282"/>
            <ac:spMk id="2" creationId="{7CC8E58B-6F8B-A364-7EFA-77EB4A5C4E27}"/>
          </ac:spMkLst>
        </pc:spChg>
        <pc:spChg chg="mod">
          <ac:chgData name="畯田 陳" userId="9b910162c87189d3" providerId="LiveId" clId="{B1E6965F-A299-4A6E-B2CF-1CFA9695BFAC}" dt="2023-03-08T02:16:32.692" v="1520" actId="20577"/>
          <ac:spMkLst>
            <pc:docMk/>
            <pc:sldMk cId="2937807038" sldId="282"/>
            <ac:spMk id="3" creationId="{54DD1DCC-FD1B-5C08-BF71-6E1BE19F4803}"/>
          </ac:spMkLst>
        </pc:spChg>
      </pc:sldChg>
      <pc:sldChg chg="delSp modSp add mod">
        <pc:chgData name="畯田 陳" userId="9b910162c87189d3" providerId="LiveId" clId="{B1E6965F-A299-4A6E-B2CF-1CFA9695BFAC}" dt="2023-03-08T02:17:31.964" v="1563" actId="478"/>
        <pc:sldMkLst>
          <pc:docMk/>
          <pc:sldMk cId="3791085437" sldId="283"/>
        </pc:sldMkLst>
        <pc:spChg chg="del mod">
          <ac:chgData name="畯田 陳" userId="9b910162c87189d3" providerId="LiveId" clId="{B1E6965F-A299-4A6E-B2CF-1CFA9695BFAC}" dt="2023-03-08T02:17:30.350" v="1562" actId="478"/>
          <ac:spMkLst>
            <pc:docMk/>
            <pc:sldMk cId="3791085437" sldId="283"/>
            <ac:spMk id="2" creationId="{0255574A-9B10-FA39-C77B-FB69555CBB10}"/>
          </ac:spMkLst>
        </pc:spChg>
        <pc:spChg chg="del">
          <ac:chgData name="畯田 陳" userId="9b910162c87189d3" providerId="LiveId" clId="{B1E6965F-A299-4A6E-B2CF-1CFA9695BFAC}" dt="2023-03-08T02:17:31.964" v="1563" actId="478"/>
          <ac:spMkLst>
            <pc:docMk/>
            <pc:sldMk cId="3791085437" sldId="283"/>
            <ac:spMk id="8" creationId="{D5A75E1C-F11D-277F-6BE4-9B32F41B53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B71C4-56C0-6A9E-6DC3-3F7156900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0A7162F-DBA1-3B38-1987-DA785CB70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CC4B3C-9A56-807D-079D-E3A1F023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EE5A0-16CA-BE54-E380-79CB9DD0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5488ED-743D-7C7C-390F-4717E9B9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48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667DB-160F-249C-1B8F-D400CAED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6AD3A5-4282-4998-EB17-B8EC94C8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04B19-7F60-3DC9-C147-68C8DBB8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D0529-D9B6-8DD9-D6C2-50F697F57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C11355-BC85-FACD-5FB7-F9BF8710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56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085B03-B37D-2704-A61A-CE34FA5C6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E4D623-33EA-0187-A33B-2A1E42224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5C0A2-14D6-FB18-85D7-91BAE9DF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F7FE5A-253D-4FCF-7BB0-511AAB09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10D524-370C-F5CB-FE50-50299DF3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45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38A2B6-E715-0A1D-B6CD-DE178050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F54AE-2EAC-E067-682B-37C36014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6793D-780F-4F47-AC79-FF221DBD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8A9DC6-F74F-F558-E7B9-4757A64B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F00A42-4A24-9FD6-63BE-4738A5CC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98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6A062-7EDD-CF36-A529-62410D9D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EE3E3C-C1FE-268B-5894-2FFE9A514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91BE5E-9F2D-749B-70D0-5E9F4F1E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6526DB-D7A6-F01E-8D12-0C485C8A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D67B97-01F3-DEA5-88BD-88729163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31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25468-5A73-1EF2-E430-C401C73BA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3D387B-9A81-52FE-DCEB-0851F3149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2DE92A-904E-21D2-E420-54889BE07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7F653-BBA2-B394-00C9-0EBA8E19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0EABBD-D8DA-CA02-F26C-CFD21E22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6826AF-96E4-88C5-9E95-3522648F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05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79DEE-80AA-8E20-601C-58D62316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12EA04-48D5-E239-EDF3-255C6A39E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B97BC4-A9BD-8679-B021-5B99A9DEB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22EC186-7116-B382-9B5C-6921CC01D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969C20-A53D-397F-E141-E18B7F5D4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2F904C-C036-8D36-D737-DE462EF95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E1A84D-C236-D8D7-163F-F8BFB13E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3C4DFA-1BFF-C8FB-F66C-DEA756C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4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FEACD3-3AE7-62D7-4022-F533DD88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46EFED-AF85-B29B-A689-1582DC0D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5F3145-37B5-A6B6-6970-2D9AAE72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E32549-B5EA-BFBB-F922-5E419D81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69D00A3-EEA8-313A-EA9F-92F324A9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4C9BBC-1A25-CF93-71ED-B0435710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029295-2C68-7360-CB58-6E6A5136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2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441197-E50F-C141-6D59-B7881C9C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A4C0C-8EC3-8F38-4884-F4DABF73C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63A0B7-3E74-19AD-D711-0192908FA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0A9B33-E6A0-05D4-B51A-ACFBAD63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19C0FA-4E3C-A44D-99EA-DACB32BA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91B4EA-DBE3-308D-EDF6-E4927710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1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7F68A-4CA6-820C-4085-89D4974E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DF4003-B1CF-3340-E5DE-B9C230590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5053DA-CEDC-B4CD-D9A1-416004034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11A70A-0143-CEF7-BC7C-BA4BE9F6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2A285B-9858-8C9D-689E-30055555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F0794B-28AD-C395-8E40-FDE91972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83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77D0A7-6ED8-7963-3C4E-B494D92D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F8E10F-1002-0F40-5F4B-E00A271E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93316C-5A80-0084-CEBF-E2F1208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D5F27-1238-4A8A-985B-3FEB06A6FD46}" type="datetimeFigureOut">
              <a:rPr lang="zh-TW" altLang="en-US" smtClean="0"/>
              <a:t>2023/3/8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04E493-845F-0FCB-11EE-34DB540F6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0C3D2A-2815-B26B-6A8D-93DB6DAB3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03225-D280-421E-B539-12953DF964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26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6YQlPuAamw?feature=oembed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d5jSDRjWfA?start=205&amp;feature=oembe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johndoe@example.co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AC43F-8382-93B9-39B0-6822F45E44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WEEK 02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8D6714-3E77-6664-FFB5-76A7B3BB92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1" dirty="0"/>
              <a:t>Jonathan Chen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陳畯田</a:t>
            </a:r>
          </a:p>
        </p:txBody>
      </p:sp>
    </p:spTree>
    <p:extLst>
      <p:ext uri="{BB962C8B-B14F-4D97-AF65-F5344CB8AC3E}">
        <p14:creationId xmlns:p14="http://schemas.microsoft.com/office/powerpoint/2010/main" val="204069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git</a:t>
            </a:r>
            <a:endParaRPr lang="zh-TW" altLang="en-US" b="1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CB215E5C-146E-24C4-0BFA-9A139B39D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2" y="1604962"/>
            <a:ext cx="3648075" cy="3648075"/>
          </a:xfrm>
        </p:spPr>
      </p:pic>
    </p:spTree>
    <p:extLst>
      <p:ext uri="{BB962C8B-B14F-4D97-AF65-F5344CB8AC3E}">
        <p14:creationId xmlns:p14="http://schemas.microsoft.com/office/powerpoint/2010/main" val="2630373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git</a:t>
            </a:r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BEE6F24-D468-28AD-7FF7-29990FD5D173}"/>
              </a:ext>
            </a:extLst>
          </p:cNvPr>
          <p:cNvSpPr txBox="1"/>
          <p:nvPr/>
        </p:nvSpPr>
        <p:spPr>
          <a:xfrm>
            <a:off x="5378823" y="3059668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2:04</a:t>
            </a:r>
          </a:p>
        </p:txBody>
      </p:sp>
    </p:spTree>
    <p:extLst>
      <p:ext uri="{BB962C8B-B14F-4D97-AF65-F5344CB8AC3E}">
        <p14:creationId xmlns:p14="http://schemas.microsoft.com/office/powerpoint/2010/main" val="227824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pPr algn="ctr"/>
            <a:endParaRPr lang="zh-TW" altLang="en-US" b="1" dirty="0"/>
          </a:p>
        </p:txBody>
      </p:sp>
      <p:pic>
        <p:nvPicPr>
          <p:cNvPr id="3" name="線上媒體 2" title="这可能是你看过最通俗易懂的git介绍了 | 什么是git？它如何实现代码版本控制的？它是怎么工作的？还不懂git？赶紧看一看吧【设计师的100个前端问题-05】">
            <a:hlinkClick r:id="" action="ppaction://media"/>
            <a:extLst>
              <a:ext uri="{FF2B5EF4-FFF2-40B4-BE49-F238E27FC236}">
                <a16:creationId xmlns:a16="http://schemas.microsoft.com/office/drawing/2014/main" id="{69940C40-6678-1C45-8043-5FB36BC7289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8DF3657D-8E90-7A75-8C6B-ED1BB09F0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30" y="355354"/>
            <a:ext cx="4356940" cy="6147292"/>
          </a:xfrm>
        </p:spPr>
      </p:pic>
    </p:spTree>
    <p:extLst>
      <p:ext uri="{BB962C8B-B14F-4D97-AF65-F5344CB8AC3E}">
        <p14:creationId xmlns:p14="http://schemas.microsoft.com/office/powerpoint/2010/main" val="3596253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E76F3-F6C0-50FA-C34C-C987E0A0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Overview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09491-0CEF-F24F-BE2A-26373B9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Why</a:t>
            </a:r>
          </a:p>
          <a:p>
            <a:r>
              <a:rPr lang="en-US" altLang="zh-TW" b="1" dirty="0"/>
              <a:t>Version Control</a:t>
            </a:r>
          </a:p>
          <a:p>
            <a:r>
              <a:rPr lang="en-US" altLang="zh-TW" b="1" dirty="0"/>
              <a:t>Git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GitHub</a:t>
            </a:r>
          </a:p>
          <a:p>
            <a:r>
              <a:rPr lang="en-US" altLang="zh-TW" b="1" dirty="0"/>
              <a:t>Hands-On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299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GitHub</a:t>
            </a:r>
            <a:endParaRPr lang="zh-TW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02AB207-4C3B-D7F0-EE76-6ED50EFD7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99" y="1538288"/>
            <a:ext cx="4455402" cy="445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6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GitHub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D4BEE4-1634-0484-F279-B3EA8BD62CF9}"/>
              </a:ext>
            </a:extLst>
          </p:cNvPr>
          <p:cNvSpPr txBox="1"/>
          <p:nvPr/>
        </p:nvSpPr>
        <p:spPr>
          <a:xfrm>
            <a:off x="5378823" y="3059668"/>
            <a:ext cx="1434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0:25</a:t>
            </a:r>
          </a:p>
        </p:txBody>
      </p:sp>
    </p:spTree>
    <p:extLst>
      <p:ext uri="{BB962C8B-B14F-4D97-AF65-F5344CB8AC3E}">
        <p14:creationId xmlns:p14="http://schemas.microsoft.com/office/powerpoint/2010/main" val="128334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線上媒體 2" title="【git教學 #1】15分鐘學會git &amp; github（附實例）">
            <a:hlinkClick r:id="" action="ppaction://media"/>
            <a:extLst>
              <a:ext uri="{FF2B5EF4-FFF2-40B4-BE49-F238E27FC236}">
                <a16:creationId xmlns:a16="http://schemas.microsoft.com/office/drawing/2014/main" id="{5816CB14-8D81-D5B2-C6D4-D8F97F6CD0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  <p:sp>
        <p:nvSpPr>
          <p:cNvPr id="5" name="標題 4">
            <a:extLst>
              <a:ext uri="{FF2B5EF4-FFF2-40B4-BE49-F238E27FC236}">
                <a16:creationId xmlns:a16="http://schemas.microsoft.com/office/drawing/2014/main" id="{FC1F304F-A2C2-D0B2-A931-97C41540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76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GitHub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A54F3F-359A-3CB3-86EA-3EAC5E887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93" y="3986594"/>
            <a:ext cx="1824037" cy="1635672"/>
          </a:xfrm>
          <a:prstGeom prst="rect">
            <a:avLst/>
          </a:prstGeom>
        </p:spPr>
      </p:pic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E253A0C7-D824-2EDF-E7AF-AEA1A5DFA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00" y="1654830"/>
            <a:ext cx="1824037" cy="182403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522BE1-D9A7-7941-7F61-5ADAC0B68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99" y="3905018"/>
            <a:ext cx="1824037" cy="1824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C807ED-1A80-6596-B91C-8DD85CDF2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6389" y1="60833" x2="36389" y2="60833"/>
                        <a14:foregroundMark x1="60556" y1="61667" x2="60556" y2="61667"/>
                        <a14:foregroundMark x1="66667" y1="48889" x2="66667" y2="4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94" y="1654830"/>
            <a:ext cx="1824037" cy="182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9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E76F3-F6C0-50FA-C34C-C987E0A0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Overview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09491-0CEF-F24F-BE2A-26373B9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Why</a:t>
            </a:r>
          </a:p>
          <a:p>
            <a:r>
              <a:rPr lang="en-US" altLang="zh-TW" b="1" dirty="0"/>
              <a:t>Version Control</a:t>
            </a:r>
          </a:p>
          <a:p>
            <a:r>
              <a:rPr lang="en-US" altLang="zh-TW" b="1" dirty="0"/>
              <a:t>Git</a:t>
            </a:r>
          </a:p>
          <a:p>
            <a:r>
              <a:rPr lang="en-US" altLang="zh-TW" b="1" dirty="0"/>
              <a:t>GitHub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Hands-On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2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E76F3-F6C0-50FA-C34C-C987E0A0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Overview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09491-0CEF-F24F-BE2A-26373B9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Why</a:t>
            </a:r>
          </a:p>
          <a:p>
            <a:r>
              <a:rPr lang="en-US" altLang="zh-TW" b="1" dirty="0"/>
              <a:t>Version Control</a:t>
            </a:r>
          </a:p>
          <a:p>
            <a:r>
              <a:rPr lang="en-US" altLang="zh-TW" b="1" dirty="0"/>
              <a:t>Git</a:t>
            </a:r>
          </a:p>
          <a:p>
            <a:r>
              <a:rPr lang="en-US" altLang="zh-TW" b="1" dirty="0"/>
              <a:t>GitHub</a:t>
            </a:r>
          </a:p>
          <a:p>
            <a:r>
              <a:rPr lang="en-US" altLang="zh-TW" b="1" dirty="0"/>
              <a:t>Hands-On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9585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Hands-On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A75E1C-F11D-277F-6BE4-9B32F41B53C7}"/>
              </a:ext>
            </a:extLst>
          </p:cNvPr>
          <p:cNvSpPr txBox="1"/>
          <p:nvPr/>
        </p:nvSpPr>
        <p:spPr>
          <a:xfrm>
            <a:off x="1421363" y="1654830"/>
            <a:ext cx="93492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sz="2800" b="1" dirty="0"/>
              <a:t>2 as a group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9425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For VirtualBox Users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A8566D-3C8E-DE12-28B1-855E277E64FB}"/>
              </a:ext>
            </a:extLst>
          </p:cNvPr>
          <p:cNvSpPr txBox="1"/>
          <p:nvPr/>
        </p:nvSpPr>
        <p:spPr>
          <a:xfrm>
            <a:off x="1749097" y="1690688"/>
            <a:ext cx="86938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de-DE" altLang="zh-TW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user.name "John Doe" </a:t>
            </a:r>
          </a:p>
          <a:p>
            <a:endParaRPr lang="de-DE" altLang="zh-TW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de-DE" altLang="zh-TW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--global user.email </a:t>
            </a:r>
            <a:r>
              <a:rPr lang="de-DE" altLang="zh-TW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johndoe@example</a:t>
            </a:r>
            <a:r>
              <a:rPr lang="de-DE" altLang="zh-TW" sz="20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.com</a:t>
            </a:r>
            <a:endParaRPr lang="de-DE" altLang="zh-TW" sz="2000" b="1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altLang="zh-TW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de-DE" altLang="zh-TW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config --list</a:t>
            </a:r>
            <a:endParaRPr lang="zh-TW" altLang="en-US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84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Install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A8566D-3C8E-DE12-28B1-855E277E64FB}"/>
              </a:ext>
            </a:extLst>
          </p:cNvPr>
          <p:cNvSpPr txBox="1"/>
          <p:nvPr/>
        </p:nvSpPr>
        <p:spPr>
          <a:xfrm>
            <a:off x="1749097" y="1690688"/>
            <a:ext cx="8693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endParaRPr lang="zh-TW" altLang="en-US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1F1826F-B968-0574-6F75-EE94171F0117}"/>
              </a:ext>
            </a:extLst>
          </p:cNvPr>
          <p:cNvSpPr txBox="1"/>
          <p:nvPr/>
        </p:nvSpPr>
        <p:spPr>
          <a:xfrm>
            <a:off x="3047999" y="17214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3627770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8E58B-6F8B-A364-7EFA-77EB4A5C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Repo</a:t>
            </a:r>
            <a:endParaRPr lang="zh-TW" altLang="en-US" b="1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9C1CDFE6-D44B-8603-C503-D66BCEB7F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89" y="1690688"/>
            <a:ext cx="8786621" cy="1310754"/>
          </a:xfrm>
        </p:spPr>
      </p:pic>
    </p:spTree>
    <p:extLst>
      <p:ext uri="{BB962C8B-B14F-4D97-AF65-F5344CB8AC3E}">
        <p14:creationId xmlns:p14="http://schemas.microsoft.com/office/powerpoint/2010/main" val="3577596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C8E58B-6F8B-A364-7EFA-77EB4A5C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Token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DD1DCC-FD1B-5C08-BF71-6E1BE19F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dirty="0"/>
              <a:t>Settings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TW" sz="2400" b="1" dirty="0">
                <a:sym typeface="Wingdings" panose="05000000000000000000" pitchFamily="2" charset="2"/>
              </a:rPr>
              <a:t>Developer Settings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TW" sz="2400" b="1" dirty="0">
                <a:sym typeface="Wingdings" panose="05000000000000000000" pitchFamily="2" charset="2"/>
              </a:rPr>
              <a:t>Personal Access Tokens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zh-TW" sz="2400" b="1" dirty="0">
                <a:sym typeface="Wingdings" panose="05000000000000000000" pitchFamily="2" charset="2"/>
              </a:rPr>
              <a:t>Tokens (classics)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7807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SSH Key</a:t>
            </a:r>
            <a:endParaRPr lang="zh-TW" altLang="en-US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4A4E60-563D-5EBA-0972-536D83D1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7808"/>
            <a:ext cx="10515600" cy="585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altLang="zh-TW" sz="1400" b="1" dirty="0"/>
              <a:t>https://ithelp.ithome.com.tw/articles/10205988?fbclid=IwAR1LRqTZp4Y_q1XALVPZ2nhvJn9E8m7KGVshX1_mu4zArYgkUOLHS9rm3wk</a:t>
            </a:r>
            <a:endParaRPr lang="zh-TW" altLang="en-US" sz="14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7A8566D-3C8E-DE12-28B1-855E277E64FB}"/>
              </a:ext>
            </a:extLst>
          </p:cNvPr>
          <p:cNvSpPr txBox="1"/>
          <p:nvPr/>
        </p:nvSpPr>
        <p:spPr>
          <a:xfrm>
            <a:off x="1821795" y="1690688"/>
            <a:ext cx="86938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i="0" dirty="0" err="1">
                <a:solidFill>
                  <a:srgbClr val="303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zh-TW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sz="2000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官方推薦使用 </a:t>
            </a:r>
            <a:r>
              <a:rPr lang="en-US" altLang="zh-TW" sz="2000" b="1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altLang="zh-TW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sz="2000" b="1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sz="2000" dirty="0">
                <a:solidFill>
                  <a:srgbClr val="303233"/>
                </a:solidFill>
                <a:latin typeface="Lato" panose="020F0502020204030203" pitchFamily="34" charset="0"/>
              </a:rPr>
              <a:t> </a:t>
            </a:r>
            <a:r>
              <a:rPr lang="en-US" altLang="zh-TW" sz="2000" b="1" i="0" dirty="0">
                <a:solidFill>
                  <a:srgbClr val="3032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altLang="zh-TW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zh-TW" altLang="en-US" sz="2000" b="1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兩種</a:t>
            </a:r>
            <a:r>
              <a:rPr lang="zh-TW" altLang="en-US" sz="2000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連線方式，兩者差異在於：</a:t>
            </a:r>
            <a:endParaRPr lang="en-US" altLang="zh-TW" sz="2000" b="1" i="0" dirty="0">
              <a:solidFill>
                <a:srgbClr val="3032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3032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en-US" altLang="zh-TW" sz="2000" b="1" dirty="0">
                <a:solidFill>
                  <a:srgbClr val="303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zh-TW" altLang="en-US" sz="2000" b="1" dirty="0">
                <a:solidFill>
                  <a:srgbClr val="303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algn="l"/>
            <a:r>
              <a:rPr lang="zh-TW" altLang="en-US" sz="20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000" dirty="0">
                <a:solidFill>
                  <a:srgbClr val="303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altLang="zh-TW" sz="20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的時候需帳號密碼，若無要求輸入，大多因為已經有紀錄。</a:t>
            </a:r>
            <a:endParaRPr lang="en-US" altLang="zh-TW" sz="2000" dirty="0">
              <a:solidFill>
                <a:srgbClr val="3032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endParaRPr lang="zh-TW" altLang="en-US" sz="2000" dirty="0">
              <a:solidFill>
                <a:srgbClr val="3032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l">
              <a:buFont typeface="Wingdings" panose="05000000000000000000" pitchFamily="2" charset="2"/>
              <a:buChar char="n"/>
            </a:pPr>
            <a:r>
              <a:rPr lang="en-US" altLang="zh-TW" sz="2000" b="1" dirty="0">
                <a:solidFill>
                  <a:srgbClr val="303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zh-TW" altLang="en-US" sz="2000" b="1" dirty="0">
                <a:solidFill>
                  <a:srgbClr val="3032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1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algn="l"/>
            <a:r>
              <a:rPr lang="zh-TW" altLang="en-US" sz="2000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在電腦中設定好金鑰， 經過比對才能執行，不需額外輸入帳號密碼。</a:t>
            </a:r>
          </a:p>
          <a:p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7732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SSH Key</a:t>
            </a:r>
            <a:endParaRPr lang="zh-TW" altLang="en-US" b="1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4A4E60-563D-5EBA-0972-536D83D10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07808"/>
            <a:ext cx="10515600" cy="5850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altLang="zh-TW" sz="1400" b="1" dirty="0"/>
              <a:t>https://ithelp.ithome.com.tw/articles/10205988?fbclid=IwAR1LRqTZp4Y_q1XALVPZ2nhvJn9E8m7KGVshX1_mu4zArYgkUOLHS9rm3wk</a:t>
            </a:r>
            <a:endParaRPr lang="zh-TW" altLang="en-US" sz="14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EB4752-BF1B-C545-E871-1F5DF7D10017}"/>
              </a:ext>
            </a:extLst>
          </p:cNvPr>
          <p:cNvSpPr txBox="1"/>
          <p:nvPr/>
        </p:nvSpPr>
        <p:spPr>
          <a:xfrm>
            <a:off x="2261346" y="1690688"/>
            <a:ext cx="76693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de-DE" altLang="zh-TW" sz="2000" b="1" dirty="0"/>
              <a:t>ssh-keygen -t rsa -b 4096 -C </a:t>
            </a:r>
            <a:r>
              <a:rPr lang="de-DE" altLang="zh-TW" sz="20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your_email@example.com</a:t>
            </a:r>
            <a:endParaRPr lang="de-DE" altLang="zh-TW" sz="20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de-DE" altLang="zh-TW" sz="2000" b="1" dirty="0"/>
              <a:t>eval "$(ssh-agent -s)„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de-DE" altLang="zh-TW" sz="2000" b="1" dirty="0"/>
              <a:t>ssh-add –K ~/.ssh/id_rsa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de-DE" altLang="zh-TW" sz="2000" b="1" dirty="0"/>
              <a:t>cat ~/.ssh/id_rsa.pub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de-DE" altLang="zh-TW" sz="2000" b="1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de-DE" altLang="zh-TW" sz="2000" b="1" dirty="0"/>
              <a:t>Settings </a:t>
            </a:r>
            <a:r>
              <a:rPr lang="de-DE" altLang="zh-TW" sz="2000" b="1" dirty="0">
                <a:sym typeface="Wingdings" panose="05000000000000000000" pitchFamily="2" charset="2"/>
              </a:rPr>
              <a:t> SSH and GPG keys  New SSH Keys </a:t>
            </a:r>
            <a:endParaRPr lang="de-DE" altLang="zh-TW" sz="2000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0395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Hands-On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5A75E1C-F11D-277F-6BE4-9B32F41B53C7}"/>
              </a:ext>
            </a:extLst>
          </p:cNvPr>
          <p:cNvSpPr txBox="1"/>
          <p:nvPr/>
        </p:nvSpPr>
        <p:spPr>
          <a:xfrm>
            <a:off x="1421363" y="1654830"/>
            <a:ext cx="93492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b="1" dirty="0"/>
              <a:t>git clone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b="1" dirty="0"/>
              <a:t>git add filename/.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b="1" dirty="0"/>
              <a:t>git commit (-m “comment”)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TW" sz="2000" b="1" dirty="0"/>
              <a:t>git push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58497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0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E76F3-F6C0-50FA-C34C-C987E0A0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Overview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09491-0CEF-F24F-BE2A-26373B9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</a:rPr>
              <a:t>Why</a:t>
            </a:r>
          </a:p>
          <a:p>
            <a:r>
              <a:rPr lang="en-US" altLang="zh-TW" b="1" dirty="0"/>
              <a:t>Version Control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/>
              <a:t>Git</a:t>
            </a:r>
          </a:p>
          <a:p>
            <a:r>
              <a:rPr lang="en-US" altLang="zh-TW" b="1" dirty="0"/>
              <a:t>GitHub</a:t>
            </a:r>
          </a:p>
          <a:p>
            <a:r>
              <a:rPr lang="en-US" altLang="zh-TW" b="1" dirty="0"/>
              <a:t>Hands-On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07530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E76F3-F6C0-50FA-C34C-C987E0A0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Overview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09491-0CEF-F24F-BE2A-26373B9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We </a:t>
            </a:r>
            <a:r>
              <a:rPr lang="en-US" altLang="zh-TW" b="1" dirty="0">
                <a:solidFill>
                  <a:srgbClr val="FF0000"/>
                </a:solidFill>
              </a:rPr>
              <a:t>collaborate</a:t>
            </a:r>
          </a:p>
          <a:p>
            <a:r>
              <a:rPr lang="en-US" altLang="zh-TW" b="1" dirty="0"/>
              <a:t>We</a:t>
            </a:r>
            <a:r>
              <a:rPr lang="en-US" altLang="zh-TW" b="1" dirty="0">
                <a:solidFill>
                  <a:srgbClr val="FF0000"/>
                </a:solidFill>
              </a:rPr>
              <a:t> modify files</a:t>
            </a:r>
          </a:p>
          <a:p>
            <a:r>
              <a:rPr lang="en-US" altLang="zh-TW" b="1" dirty="0"/>
              <a:t>We</a:t>
            </a:r>
            <a:r>
              <a:rPr lang="en-US" altLang="zh-TW" b="1" dirty="0">
                <a:solidFill>
                  <a:srgbClr val="FF0000"/>
                </a:solidFill>
              </a:rPr>
              <a:t> forget things</a:t>
            </a:r>
          </a:p>
          <a:p>
            <a:pPr marL="0" indent="0">
              <a:buNone/>
            </a:pPr>
            <a:endParaRPr lang="en-US" altLang="zh-TW" b="1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9987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E76F3-F6C0-50FA-C34C-C987E0A0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Overview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09491-0CEF-F24F-BE2A-26373B9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Why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Version Control</a:t>
            </a:r>
          </a:p>
          <a:p>
            <a:r>
              <a:rPr lang="en-US" altLang="zh-TW" b="1" dirty="0"/>
              <a:t>Git</a:t>
            </a:r>
          </a:p>
          <a:p>
            <a:r>
              <a:rPr lang="en-US" altLang="zh-TW" b="1" dirty="0"/>
              <a:t>GitHub</a:t>
            </a:r>
          </a:p>
          <a:p>
            <a:r>
              <a:rPr lang="en-US" altLang="zh-TW" b="1" dirty="0"/>
              <a:t>Hands-On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1634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Version Control</a:t>
            </a:r>
            <a:endParaRPr lang="zh-TW" altLang="en-US" b="1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B7182C3-39F2-3047-0060-D879CE6FF9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24"/>
          <a:stretch/>
        </p:blipFill>
        <p:spPr>
          <a:xfrm>
            <a:off x="4008340" y="1654830"/>
            <a:ext cx="4175319" cy="47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5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Version Control</a:t>
            </a:r>
            <a:endParaRPr lang="zh-TW" altLang="en-US" b="1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C7344DB3-27FE-F69D-F6C0-3649B6302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064" y="1381451"/>
            <a:ext cx="6159872" cy="48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7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55574A-9B10-FA39-C77B-FB69555CB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7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/>
              <a:t>Version Control</a:t>
            </a:r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6C40456-E2F2-D73C-D7BC-3AF0849E734B}"/>
              </a:ext>
            </a:extLst>
          </p:cNvPr>
          <p:cNvSpPr txBox="1"/>
          <p:nvPr/>
        </p:nvSpPr>
        <p:spPr>
          <a:xfrm>
            <a:off x="2138082" y="1654830"/>
            <a:ext cx="791583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TW" altLang="en-US" sz="2000" b="1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一種管理文件或程式碼變更的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endParaRPr lang="en-US" altLang="zh-TW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en-US" altLang="zh-TW" sz="2000" b="1" dirty="0">
              <a:solidFill>
                <a:srgbClr val="3032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TW" altLang="en-US" sz="2000" b="1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記錄修改、版本、作者</a:t>
            </a:r>
            <a:endParaRPr lang="en-US" altLang="zh-TW" sz="2000" b="1" dirty="0">
              <a:solidFill>
                <a:srgbClr val="3032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endParaRPr lang="zh-TW" altLang="en-US" sz="2000" b="1" dirty="0">
              <a:solidFill>
                <a:srgbClr val="3032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TW" altLang="en-US" sz="2000" b="1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恢復先前版本，查看修改記錄，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比較差異</a:t>
            </a:r>
          </a:p>
        </p:txBody>
      </p:sp>
    </p:spTree>
    <p:extLst>
      <p:ext uri="{BB962C8B-B14F-4D97-AF65-F5344CB8AC3E}">
        <p14:creationId xmlns:p14="http://schemas.microsoft.com/office/powerpoint/2010/main" val="285651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8E76F3-F6C0-50FA-C34C-C987E0A0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Overview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09491-0CEF-F24F-BE2A-26373B95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Why</a:t>
            </a:r>
          </a:p>
          <a:p>
            <a:r>
              <a:rPr lang="en-US" altLang="zh-TW" b="1" dirty="0"/>
              <a:t>Version Control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Git</a:t>
            </a:r>
          </a:p>
          <a:p>
            <a:r>
              <a:rPr lang="en-US" altLang="zh-TW" b="1" dirty="0"/>
              <a:t>GitHub</a:t>
            </a:r>
          </a:p>
          <a:p>
            <a:r>
              <a:rPr lang="en-US" altLang="zh-TW" b="1" dirty="0"/>
              <a:t>Hands-On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1307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330</Words>
  <Application>Microsoft Office PowerPoint</Application>
  <PresentationFormat>寬螢幕</PresentationFormat>
  <Paragraphs>95</Paragraphs>
  <Slides>28</Slides>
  <Notes>0</Notes>
  <HiddenSlides>0</HiddenSlides>
  <MMClips>2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Arial</vt:lpstr>
      <vt:lpstr>Calibri</vt:lpstr>
      <vt:lpstr>Calibri Light</vt:lpstr>
      <vt:lpstr>Lato</vt:lpstr>
      <vt:lpstr>Times New Roman</vt:lpstr>
      <vt:lpstr>Wingdings</vt:lpstr>
      <vt:lpstr>Office 佈景主題</vt:lpstr>
      <vt:lpstr>WEEK 02</vt:lpstr>
      <vt:lpstr>Overview</vt:lpstr>
      <vt:lpstr>Overview</vt:lpstr>
      <vt:lpstr>Overview</vt:lpstr>
      <vt:lpstr>Overview</vt:lpstr>
      <vt:lpstr>Version Control</vt:lpstr>
      <vt:lpstr>Version Control</vt:lpstr>
      <vt:lpstr>Version Control</vt:lpstr>
      <vt:lpstr>Overview</vt:lpstr>
      <vt:lpstr>git</vt:lpstr>
      <vt:lpstr>git</vt:lpstr>
      <vt:lpstr>PowerPoint 簡報</vt:lpstr>
      <vt:lpstr>PowerPoint 簡報</vt:lpstr>
      <vt:lpstr>Overview</vt:lpstr>
      <vt:lpstr>GitHub</vt:lpstr>
      <vt:lpstr>GitHub</vt:lpstr>
      <vt:lpstr>PowerPoint 簡報</vt:lpstr>
      <vt:lpstr>GitHub</vt:lpstr>
      <vt:lpstr>Overview</vt:lpstr>
      <vt:lpstr>Hands-On</vt:lpstr>
      <vt:lpstr>For VirtualBox Users</vt:lpstr>
      <vt:lpstr>Install</vt:lpstr>
      <vt:lpstr>Repo</vt:lpstr>
      <vt:lpstr>Token</vt:lpstr>
      <vt:lpstr>SSH Key</vt:lpstr>
      <vt:lpstr>SSH Key</vt:lpstr>
      <vt:lpstr>Hands-On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陳畯田</dc:creator>
  <cp:lastModifiedBy>陳畯田</cp:lastModifiedBy>
  <cp:revision>1</cp:revision>
  <dcterms:created xsi:type="dcterms:W3CDTF">2023-02-22T15:52:21Z</dcterms:created>
  <dcterms:modified xsi:type="dcterms:W3CDTF">2023-03-08T02:17:32Z</dcterms:modified>
</cp:coreProperties>
</file>