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6" r:id="rId7"/>
    <p:sldId id="258" r:id="rId8"/>
    <p:sldId id="262" r:id="rId9"/>
    <p:sldId id="260" r:id="rId10"/>
    <p:sldId id="267" r:id="rId11"/>
    <p:sldId id="263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EC29A-2E0C-4DEC-82D7-47AA8EFADF98}" v="47" dt="2023-03-22T03:28:4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畯田 陳" userId="9b910162c87189d3" providerId="LiveId" clId="{505EC29A-2E0C-4DEC-82D7-47AA8EFADF98}"/>
    <pc:docChg chg="undo redo custSel addSld delSld modSld sldOrd">
      <pc:chgData name="畯田 陳" userId="9b910162c87189d3" providerId="LiveId" clId="{505EC29A-2E0C-4DEC-82D7-47AA8EFADF98}" dt="2023-03-22T03:35:50.564" v="1921" actId="20577"/>
      <pc:docMkLst>
        <pc:docMk/>
      </pc:docMkLst>
      <pc:sldChg chg="modSp mod">
        <pc:chgData name="畯田 陳" userId="9b910162c87189d3" providerId="LiveId" clId="{505EC29A-2E0C-4DEC-82D7-47AA8EFADF98}" dt="2023-03-18T02:29:32.325" v="124" actId="2711"/>
        <pc:sldMkLst>
          <pc:docMk/>
          <pc:sldMk cId="2934499155" sldId="256"/>
        </pc:sldMkLst>
        <pc:spChg chg="mod">
          <ac:chgData name="畯田 陳" userId="9b910162c87189d3" providerId="LiveId" clId="{505EC29A-2E0C-4DEC-82D7-47AA8EFADF98}" dt="2023-03-17T14:36:11.485" v="8" actId="113"/>
          <ac:spMkLst>
            <pc:docMk/>
            <pc:sldMk cId="2934499155" sldId="256"/>
            <ac:spMk id="2" creationId="{4332621C-1485-4F6D-B255-B41F9D577255}"/>
          </ac:spMkLst>
        </pc:spChg>
        <pc:spChg chg="mod">
          <ac:chgData name="畯田 陳" userId="9b910162c87189d3" providerId="LiveId" clId="{505EC29A-2E0C-4DEC-82D7-47AA8EFADF98}" dt="2023-03-18T02:29:32.325" v="124" actId="2711"/>
          <ac:spMkLst>
            <pc:docMk/>
            <pc:sldMk cId="2934499155" sldId="256"/>
            <ac:spMk id="3" creationId="{6244A218-DF76-77F7-797D-07E8AED1E103}"/>
          </ac:spMkLst>
        </pc:spChg>
      </pc:sldChg>
      <pc:sldChg chg="addSp delSp modSp new mod ord">
        <pc:chgData name="畯田 陳" userId="9b910162c87189d3" providerId="LiveId" clId="{505EC29A-2E0C-4DEC-82D7-47AA8EFADF98}" dt="2023-03-18T07:04:16.963" v="1054"/>
        <pc:sldMkLst>
          <pc:docMk/>
          <pc:sldMk cId="3961635676" sldId="257"/>
        </pc:sldMkLst>
        <pc:spChg chg="del mod">
          <ac:chgData name="畯田 陳" userId="9b910162c87189d3" providerId="LiveId" clId="{505EC29A-2E0C-4DEC-82D7-47AA8EFADF98}" dt="2023-03-17T14:38:05.874" v="57" actId="478"/>
          <ac:spMkLst>
            <pc:docMk/>
            <pc:sldMk cId="3961635676" sldId="257"/>
            <ac:spMk id="2" creationId="{B4688C64-CF16-4309-F2C8-819D3F6B3FD1}"/>
          </ac:spMkLst>
        </pc:spChg>
        <pc:spChg chg="del">
          <ac:chgData name="畯田 陳" userId="9b910162c87189d3" providerId="LiveId" clId="{505EC29A-2E0C-4DEC-82D7-47AA8EFADF98}" dt="2023-03-17T14:38:07.357" v="58" actId="478"/>
          <ac:spMkLst>
            <pc:docMk/>
            <pc:sldMk cId="3961635676" sldId="257"/>
            <ac:spMk id="3" creationId="{4205CD6B-5D4B-A73C-E15F-7C0672EE37DB}"/>
          </ac:spMkLst>
        </pc:spChg>
        <pc:spChg chg="add del mod">
          <ac:chgData name="畯田 陳" userId="9b910162c87189d3" providerId="LiveId" clId="{505EC29A-2E0C-4DEC-82D7-47AA8EFADF98}" dt="2023-03-17T14:39:42.305" v="77" actId="478"/>
          <ac:spMkLst>
            <pc:docMk/>
            <pc:sldMk cId="3961635676" sldId="257"/>
            <ac:spMk id="4" creationId="{8FCEC508-BF19-588D-B351-C8900D42433D}"/>
          </ac:spMkLst>
        </pc:spChg>
        <pc:picChg chg="add mod">
          <ac:chgData name="畯田 陳" userId="9b910162c87189d3" providerId="LiveId" clId="{505EC29A-2E0C-4DEC-82D7-47AA8EFADF98}" dt="2023-03-17T14:40:07.319" v="82" actId="1076"/>
          <ac:picMkLst>
            <pc:docMk/>
            <pc:sldMk cId="3961635676" sldId="257"/>
            <ac:picMk id="6" creationId="{606C4E72-1332-83FC-1DE0-6BE4D1E679A7}"/>
          </ac:picMkLst>
        </pc:picChg>
      </pc:sldChg>
      <pc:sldChg chg="add del">
        <pc:chgData name="畯田 陳" userId="9b910162c87189d3" providerId="LiveId" clId="{505EC29A-2E0C-4DEC-82D7-47AA8EFADF98}" dt="2023-03-18T02:20:13.543" v="85" actId="47"/>
        <pc:sldMkLst>
          <pc:docMk/>
          <pc:sldMk cId="2646605789" sldId="258"/>
        </pc:sldMkLst>
      </pc:sldChg>
      <pc:sldChg chg="addSp delSp modSp new mod">
        <pc:chgData name="畯田 陳" userId="9b910162c87189d3" providerId="LiveId" clId="{505EC29A-2E0C-4DEC-82D7-47AA8EFADF98}" dt="2023-03-18T07:06:33.512" v="1074" actId="20577"/>
        <pc:sldMkLst>
          <pc:docMk/>
          <pc:sldMk cId="3399839372" sldId="258"/>
        </pc:sldMkLst>
        <pc:spChg chg="mod">
          <ac:chgData name="畯田 陳" userId="9b910162c87189d3" providerId="LiveId" clId="{505EC29A-2E0C-4DEC-82D7-47AA8EFADF98}" dt="2023-03-18T02:43:57.151" v="679" actId="20577"/>
          <ac:spMkLst>
            <pc:docMk/>
            <pc:sldMk cId="3399839372" sldId="258"/>
            <ac:spMk id="2" creationId="{5AA58698-30AB-204F-C55E-22BD5842C37A}"/>
          </ac:spMkLst>
        </pc:spChg>
        <pc:spChg chg="mod">
          <ac:chgData name="畯田 陳" userId="9b910162c87189d3" providerId="LiveId" clId="{505EC29A-2E0C-4DEC-82D7-47AA8EFADF98}" dt="2023-03-18T07:06:33.512" v="1074" actId="20577"/>
          <ac:spMkLst>
            <pc:docMk/>
            <pc:sldMk cId="3399839372" sldId="258"/>
            <ac:spMk id="3" creationId="{B17A2FC9-5089-7FFC-47CC-ADE29FCB6C44}"/>
          </ac:spMkLst>
        </pc:spChg>
        <pc:spChg chg="add del">
          <ac:chgData name="畯田 陳" userId="9b910162c87189d3" providerId="LiveId" clId="{505EC29A-2E0C-4DEC-82D7-47AA8EFADF98}" dt="2023-03-18T02:44:20.469" v="685" actId="478"/>
          <ac:spMkLst>
            <pc:docMk/>
            <pc:sldMk cId="3399839372" sldId="258"/>
            <ac:spMk id="5" creationId="{B383C2E5-4E08-771E-6C82-A666D583705B}"/>
          </ac:spMkLst>
        </pc:spChg>
        <pc:spChg chg="add del">
          <ac:chgData name="畯田 陳" userId="9b910162c87189d3" providerId="LiveId" clId="{505EC29A-2E0C-4DEC-82D7-47AA8EFADF98}" dt="2023-03-18T02:47:22.619" v="751" actId="478"/>
          <ac:spMkLst>
            <pc:docMk/>
            <pc:sldMk cId="3399839372" sldId="258"/>
            <ac:spMk id="7" creationId="{C3572351-5F55-DC76-77D5-DEC9F8F02041}"/>
          </ac:spMkLst>
        </pc:spChg>
      </pc:sldChg>
      <pc:sldChg chg="modSp add mod ord">
        <pc:chgData name="畯田 陳" userId="9b910162c87189d3" providerId="LiveId" clId="{505EC29A-2E0C-4DEC-82D7-47AA8EFADF98}" dt="2023-03-18T03:28:36.889" v="1052" actId="108"/>
        <pc:sldMkLst>
          <pc:docMk/>
          <pc:sldMk cId="2850798959" sldId="259"/>
        </pc:sldMkLst>
        <pc:spChg chg="mod">
          <ac:chgData name="畯田 陳" userId="9b910162c87189d3" providerId="LiveId" clId="{505EC29A-2E0C-4DEC-82D7-47AA8EFADF98}" dt="2023-03-18T03:28:36.889" v="1052" actId="108"/>
          <ac:spMkLst>
            <pc:docMk/>
            <pc:sldMk cId="2850798959" sldId="259"/>
            <ac:spMk id="3" creationId="{B17A2FC9-5089-7FFC-47CC-ADE29FCB6C44}"/>
          </ac:spMkLst>
        </pc:spChg>
      </pc:sldChg>
      <pc:sldChg chg="addSp modSp add mod">
        <pc:chgData name="畯田 陳" userId="9b910162c87189d3" providerId="LiveId" clId="{505EC29A-2E0C-4DEC-82D7-47AA8EFADF98}" dt="2023-03-18T02:39:28.703" v="541" actId="1076"/>
        <pc:sldMkLst>
          <pc:docMk/>
          <pc:sldMk cId="2252866809" sldId="260"/>
        </pc:sldMkLst>
        <pc:spChg chg="mod">
          <ac:chgData name="畯田 陳" userId="9b910162c87189d3" providerId="LiveId" clId="{505EC29A-2E0C-4DEC-82D7-47AA8EFADF98}" dt="2023-03-18T02:38:51.158" v="510" actId="20577"/>
          <ac:spMkLst>
            <pc:docMk/>
            <pc:sldMk cId="2252866809" sldId="260"/>
            <ac:spMk id="2" creationId="{5AA58698-30AB-204F-C55E-22BD5842C37A}"/>
          </ac:spMkLst>
        </pc:spChg>
        <pc:spChg chg="mod">
          <ac:chgData name="畯田 陳" userId="9b910162c87189d3" providerId="LiveId" clId="{505EC29A-2E0C-4DEC-82D7-47AA8EFADF98}" dt="2023-03-18T02:38:23.134" v="460" actId="20577"/>
          <ac:spMkLst>
            <pc:docMk/>
            <pc:sldMk cId="2252866809" sldId="260"/>
            <ac:spMk id="3" creationId="{B17A2FC9-5089-7FFC-47CC-ADE29FCB6C44}"/>
          </ac:spMkLst>
        </pc:spChg>
        <pc:spChg chg="add mod">
          <ac:chgData name="畯田 陳" userId="9b910162c87189d3" providerId="LiveId" clId="{505EC29A-2E0C-4DEC-82D7-47AA8EFADF98}" dt="2023-03-18T02:39:28.703" v="541" actId="1076"/>
          <ac:spMkLst>
            <pc:docMk/>
            <pc:sldMk cId="2252866809" sldId="260"/>
            <ac:spMk id="4" creationId="{8A21BD8F-67A5-EB94-33E6-5699C8A0390C}"/>
          </ac:spMkLst>
        </pc:spChg>
      </pc:sldChg>
      <pc:sldChg chg="addSp delSp modSp add del mod">
        <pc:chgData name="畯田 陳" userId="9b910162c87189d3" providerId="LiveId" clId="{505EC29A-2E0C-4DEC-82D7-47AA8EFADF98}" dt="2023-03-18T02:45:34.249" v="733" actId="47"/>
        <pc:sldMkLst>
          <pc:docMk/>
          <pc:sldMk cId="2912386169" sldId="261"/>
        </pc:sldMkLst>
        <pc:spChg chg="mod">
          <ac:chgData name="畯田 陳" userId="9b910162c87189d3" providerId="LiveId" clId="{505EC29A-2E0C-4DEC-82D7-47AA8EFADF98}" dt="2023-03-18T02:44:50.571" v="722" actId="2711"/>
          <ac:spMkLst>
            <pc:docMk/>
            <pc:sldMk cId="2912386169" sldId="261"/>
            <ac:spMk id="2" creationId="{5AA58698-30AB-204F-C55E-22BD5842C37A}"/>
          </ac:spMkLst>
        </pc:spChg>
        <pc:spChg chg="del mod">
          <ac:chgData name="畯田 陳" userId="9b910162c87189d3" providerId="LiveId" clId="{505EC29A-2E0C-4DEC-82D7-47AA8EFADF98}" dt="2023-03-18T02:44:24.385" v="687" actId="478"/>
          <ac:spMkLst>
            <pc:docMk/>
            <pc:sldMk cId="2912386169" sldId="261"/>
            <ac:spMk id="3" creationId="{B17A2FC9-5089-7FFC-47CC-ADE29FCB6C44}"/>
          </ac:spMkLst>
        </pc:spChg>
        <pc:spChg chg="del mod">
          <ac:chgData name="畯田 陳" userId="9b910162c87189d3" providerId="LiveId" clId="{505EC29A-2E0C-4DEC-82D7-47AA8EFADF98}" dt="2023-03-18T02:45:27.139" v="730" actId="478"/>
          <ac:spMkLst>
            <pc:docMk/>
            <pc:sldMk cId="2912386169" sldId="261"/>
            <ac:spMk id="5" creationId="{B383C2E5-4E08-771E-6C82-A666D583705B}"/>
          </ac:spMkLst>
        </pc:spChg>
        <pc:spChg chg="add del mod">
          <ac:chgData name="畯田 陳" userId="9b910162c87189d3" providerId="LiveId" clId="{505EC29A-2E0C-4DEC-82D7-47AA8EFADF98}" dt="2023-03-18T02:44:59.565" v="723" actId="478"/>
          <ac:spMkLst>
            <pc:docMk/>
            <pc:sldMk cId="2912386169" sldId="261"/>
            <ac:spMk id="6" creationId="{575808A5-8741-57D2-A938-7B9A78AB18AF}"/>
          </ac:spMkLst>
        </pc:spChg>
      </pc:sldChg>
      <pc:sldChg chg="delSp modSp add mod">
        <pc:chgData name="畯田 陳" userId="9b910162c87189d3" providerId="LiveId" clId="{505EC29A-2E0C-4DEC-82D7-47AA8EFADF98}" dt="2023-03-18T03:08:22.048" v="944" actId="20577"/>
        <pc:sldMkLst>
          <pc:docMk/>
          <pc:sldMk cId="3440706557" sldId="262"/>
        </pc:sldMkLst>
        <pc:spChg chg="mod">
          <ac:chgData name="畯田 陳" userId="9b910162c87189d3" providerId="LiveId" clId="{505EC29A-2E0C-4DEC-82D7-47AA8EFADF98}" dt="2023-03-18T03:08:22.048" v="944" actId="20577"/>
          <ac:spMkLst>
            <pc:docMk/>
            <pc:sldMk cId="3440706557" sldId="262"/>
            <ac:spMk id="2" creationId="{5AA58698-30AB-204F-C55E-22BD5842C37A}"/>
          </ac:spMkLst>
        </pc:spChg>
        <pc:spChg chg="mod">
          <ac:chgData name="畯田 陳" userId="9b910162c87189d3" providerId="LiveId" clId="{505EC29A-2E0C-4DEC-82D7-47AA8EFADF98}" dt="2023-03-18T03:01:44.407" v="917" actId="2711"/>
          <ac:spMkLst>
            <pc:docMk/>
            <pc:sldMk cId="3440706557" sldId="262"/>
            <ac:spMk id="3" creationId="{B17A2FC9-5089-7FFC-47CC-ADE29FCB6C44}"/>
          </ac:spMkLst>
        </pc:spChg>
        <pc:spChg chg="del mod">
          <ac:chgData name="畯田 陳" userId="9b910162c87189d3" providerId="LiveId" clId="{505EC29A-2E0C-4DEC-82D7-47AA8EFADF98}" dt="2023-03-18T02:46:53.595" v="742" actId="478"/>
          <ac:spMkLst>
            <pc:docMk/>
            <pc:sldMk cId="3440706557" sldId="262"/>
            <ac:spMk id="7" creationId="{C3572351-5F55-DC76-77D5-DEC9F8F02041}"/>
          </ac:spMkLst>
        </pc:spChg>
      </pc:sldChg>
      <pc:sldChg chg="addSp delSp modSp add mod">
        <pc:chgData name="畯田 陳" userId="9b910162c87189d3" providerId="LiveId" clId="{505EC29A-2E0C-4DEC-82D7-47AA8EFADF98}" dt="2023-03-21T08:42:46.306" v="1159" actId="122"/>
        <pc:sldMkLst>
          <pc:docMk/>
          <pc:sldMk cId="126134720" sldId="263"/>
        </pc:sldMkLst>
        <pc:spChg chg="mod">
          <ac:chgData name="畯田 陳" userId="9b910162c87189d3" providerId="LiveId" clId="{505EC29A-2E0C-4DEC-82D7-47AA8EFADF98}" dt="2023-03-18T02:50:46.582" v="816" actId="20577"/>
          <ac:spMkLst>
            <pc:docMk/>
            <pc:sldMk cId="126134720" sldId="263"/>
            <ac:spMk id="2" creationId="{5AA58698-30AB-204F-C55E-22BD5842C37A}"/>
          </ac:spMkLst>
        </pc:spChg>
        <pc:spChg chg="del">
          <ac:chgData name="畯田 陳" userId="9b910162c87189d3" providerId="LiveId" clId="{505EC29A-2E0C-4DEC-82D7-47AA8EFADF98}" dt="2023-03-18T02:50:50.719" v="817" actId="478"/>
          <ac:spMkLst>
            <pc:docMk/>
            <pc:sldMk cId="126134720" sldId="263"/>
            <ac:spMk id="4" creationId="{8A21BD8F-67A5-EB94-33E6-5699C8A0390C}"/>
          </ac:spMkLst>
        </pc:spChg>
        <pc:spChg chg="add del">
          <ac:chgData name="畯田 陳" userId="9b910162c87189d3" providerId="LiveId" clId="{505EC29A-2E0C-4DEC-82D7-47AA8EFADF98}" dt="2023-03-18T03:08:34.321" v="945" actId="478"/>
          <ac:spMkLst>
            <pc:docMk/>
            <pc:sldMk cId="126134720" sldId="263"/>
            <ac:spMk id="6" creationId="{6C43E155-00FD-DEC5-67C4-688EFCB773C1}"/>
          </ac:spMkLst>
        </pc:spChg>
        <pc:spChg chg="add mod">
          <ac:chgData name="畯田 陳" userId="9b910162c87189d3" providerId="LiveId" clId="{505EC29A-2E0C-4DEC-82D7-47AA8EFADF98}" dt="2023-03-21T08:42:46.306" v="1159" actId="122"/>
          <ac:spMkLst>
            <pc:docMk/>
            <pc:sldMk cId="126134720" sldId="263"/>
            <ac:spMk id="7" creationId="{E23ACD6B-2AD2-97C5-CEEE-C0F93FBD5D4A}"/>
          </ac:spMkLst>
        </pc:spChg>
        <pc:spChg chg="add del">
          <ac:chgData name="畯田 陳" userId="9b910162c87189d3" providerId="LiveId" clId="{505EC29A-2E0C-4DEC-82D7-47AA8EFADF98}" dt="2023-03-18T03:12:59.956" v="1001"/>
          <ac:spMkLst>
            <pc:docMk/>
            <pc:sldMk cId="126134720" sldId="263"/>
            <ac:spMk id="8" creationId="{601A7049-A55E-2217-747D-7DAAD94E14B3}"/>
          </ac:spMkLst>
        </pc:spChg>
        <pc:spChg chg="add del mod">
          <ac:chgData name="畯田 陳" userId="9b910162c87189d3" providerId="LiveId" clId="{505EC29A-2E0C-4DEC-82D7-47AA8EFADF98}" dt="2023-03-18T03:13:40.846" v="1014"/>
          <ac:spMkLst>
            <pc:docMk/>
            <pc:sldMk cId="126134720" sldId="263"/>
            <ac:spMk id="9" creationId="{0DCBD042-18BE-179A-3160-9E3A2DB8FF60}"/>
          </ac:spMkLst>
        </pc:spChg>
      </pc:sldChg>
      <pc:sldChg chg="modSp add mod ord">
        <pc:chgData name="畯田 陳" userId="9b910162c87189d3" providerId="LiveId" clId="{505EC29A-2E0C-4DEC-82D7-47AA8EFADF98}" dt="2023-03-18T03:01:17.697" v="913" actId="2711"/>
        <pc:sldMkLst>
          <pc:docMk/>
          <pc:sldMk cId="2251260588" sldId="264"/>
        </pc:sldMkLst>
        <pc:spChg chg="mod">
          <ac:chgData name="畯田 陳" userId="9b910162c87189d3" providerId="LiveId" clId="{505EC29A-2E0C-4DEC-82D7-47AA8EFADF98}" dt="2023-03-18T02:56:59.167" v="828" actId="20577"/>
          <ac:spMkLst>
            <pc:docMk/>
            <pc:sldMk cId="2251260588" sldId="264"/>
            <ac:spMk id="2" creationId="{5AA58698-30AB-204F-C55E-22BD5842C37A}"/>
          </ac:spMkLst>
        </pc:spChg>
        <pc:spChg chg="mod">
          <ac:chgData name="畯田 陳" userId="9b910162c87189d3" providerId="LiveId" clId="{505EC29A-2E0C-4DEC-82D7-47AA8EFADF98}" dt="2023-03-18T03:01:17.697" v="913" actId="2711"/>
          <ac:spMkLst>
            <pc:docMk/>
            <pc:sldMk cId="2251260588" sldId="264"/>
            <ac:spMk id="3" creationId="{B17A2FC9-5089-7FFC-47CC-ADE29FCB6C44}"/>
          </ac:spMkLst>
        </pc:spChg>
      </pc:sldChg>
      <pc:sldChg chg="modSp add mod">
        <pc:chgData name="畯田 陳" userId="9b910162c87189d3" providerId="LiveId" clId="{505EC29A-2E0C-4DEC-82D7-47AA8EFADF98}" dt="2023-03-18T03:01:25.414" v="914" actId="2711"/>
        <pc:sldMkLst>
          <pc:docMk/>
          <pc:sldMk cId="616895653" sldId="265"/>
        </pc:sldMkLst>
        <pc:spChg chg="mod">
          <ac:chgData name="畯田 陳" userId="9b910162c87189d3" providerId="LiveId" clId="{505EC29A-2E0C-4DEC-82D7-47AA8EFADF98}" dt="2023-03-18T03:01:25.414" v="914" actId="2711"/>
          <ac:spMkLst>
            <pc:docMk/>
            <pc:sldMk cId="616895653" sldId="265"/>
            <ac:spMk id="3" creationId="{B17A2FC9-5089-7FFC-47CC-ADE29FCB6C44}"/>
          </ac:spMkLst>
        </pc:spChg>
      </pc:sldChg>
      <pc:sldChg chg="modSp add mod ord">
        <pc:chgData name="畯田 陳" userId="9b910162c87189d3" providerId="LiveId" clId="{505EC29A-2E0C-4DEC-82D7-47AA8EFADF98}" dt="2023-03-18T03:01:36.797" v="916" actId="2711"/>
        <pc:sldMkLst>
          <pc:docMk/>
          <pc:sldMk cId="1187317873" sldId="266"/>
        </pc:sldMkLst>
        <pc:spChg chg="mod">
          <ac:chgData name="畯田 陳" userId="9b910162c87189d3" providerId="LiveId" clId="{505EC29A-2E0C-4DEC-82D7-47AA8EFADF98}" dt="2023-03-18T03:01:36.797" v="916" actId="2711"/>
          <ac:spMkLst>
            <pc:docMk/>
            <pc:sldMk cId="1187317873" sldId="266"/>
            <ac:spMk id="3" creationId="{B17A2FC9-5089-7FFC-47CC-ADE29FCB6C44}"/>
          </ac:spMkLst>
        </pc:spChg>
      </pc:sldChg>
      <pc:sldChg chg="modSp add mod">
        <pc:chgData name="畯田 陳" userId="9b910162c87189d3" providerId="LiveId" clId="{505EC29A-2E0C-4DEC-82D7-47AA8EFADF98}" dt="2023-03-18T03:02:07.182" v="919" actId="2711"/>
        <pc:sldMkLst>
          <pc:docMk/>
          <pc:sldMk cId="2539633978" sldId="267"/>
        </pc:sldMkLst>
        <pc:spChg chg="mod">
          <ac:chgData name="畯田 陳" userId="9b910162c87189d3" providerId="LiveId" clId="{505EC29A-2E0C-4DEC-82D7-47AA8EFADF98}" dt="2023-03-18T03:02:07.182" v="919" actId="2711"/>
          <ac:spMkLst>
            <pc:docMk/>
            <pc:sldMk cId="2539633978" sldId="267"/>
            <ac:spMk id="3" creationId="{B17A2FC9-5089-7FFC-47CC-ADE29FCB6C44}"/>
          </ac:spMkLst>
        </pc:spChg>
      </pc:sldChg>
      <pc:sldChg chg="addSp delSp modSp add mod ord">
        <pc:chgData name="畯田 陳" userId="9b910162c87189d3" providerId="LiveId" clId="{505EC29A-2E0C-4DEC-82D7-47AA8EFADF98}" dt="2023-03-18T03:17:01.947" v="1039" actId="478"/>
        <pc:sldMkLst>
          <pc:docMk/>
          <pc:sldMk cId="278535293" sldId="268"/>
        </pc:sldMkLst>
        <pc:spChg chg="del">
          <ac:chgData name="畯田 陳" userId="9b910162c87189d3" providerId="LiveId" clId="{505EC29A-2E0C-4DEC-82D7-47AA8EFADF98}" dt="2023-03-18T03:16:59.676" v="1038" actId="478"/>
          <ac:spMkLst>
            <pc:docMk/>
            <pc:sldMk cId="278535293" sldId="268"/>
            <ac:spMk id="2" creationId="{5AA58698-30AB-204F-C55E-22BD5842C37A}"/>
          </ac:spMkLst>
        </pc:spChg>
        <pc:spChg chg="mod">
          <ac:chgData name="畯田 陳" userId="9b910162c87189d3" providerId="LiveId" clId="{505EC29A-2E0C-4DEC-82D7-47AA8EFADF98}" dt="2023-03-18T03:16:54.953" v="1037" actId="20577"/>
          <ac:spMkLst>
            <pc:docMk/>
            <pc:sldMk cId="278535293" sldId="268"/>
            <ac:spMk id="4" creationId="{8A21BD8F-67A5-EB94-33E6-5699C8A0390C}"/>
          </ac:spMkLst>
        </pc:spChg>
        <pc:spChg chg="add del mod">
          <ac:chgData name="畯田 陳" userId="9b910162c87189d3" providerId="LiveId" clId="{505EC29A-2E0C-4DEC-82D7-47AA8EFADF98}" dt="2023-03-18T03:17:01.947" v="1039" actId="478"/>
          <ac:spMkLst>
            <pc:docMk/>
            <pc:sldMk cId="278535293" sldId="268"/>
            <ac:spMk id="6" creationId="{1E6BD677-1121-7216-8DDD-CB3E91699EB4}"/>
          </ac:spMkLst>
        </pc:spChg>
      </pc:sldChg>
      <pc:sldChg chg="modSp new mod">
        <pc:chgData name="畯田 陳" userId="9b910162c87189d3" providerId="LiveId" clId="{505EC29A-2E0C-4DEC-82D7-47AA8EFADF98}" dt="2023-03-18T07:16:11.556" v="1133" actId="20577"/>
        <pc:sldMkLst>
          <pc:docMk/>
          <pc:sldMk cId="3613900289" sldId="269"/>
        </pc:sldMkLst>
        <pc:spChg chg="mod">
          <ac:chgData name="畯田 陳" userId="9b910162c87189d3" providerId="LiveId" clId="{505EC29A-2E0C-4DEC-82D7-47AA8EFADF98}" dt="2023-03-18T07:15:46.621" v="1106" actId="113"/>
          <ac:spMkLst>
            <pc:docMk/>
            <pc:sldMk cId="3613900289" sldId="269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18T07:16:11.556" v="1133" actId="20577"/>
          <ac:spMkLst>
            <pc:docMk/>
            <pc:sldMk cId="3613900289" sldId="269"/>
            <ac:spMk id="3" creationId="{2350A932-2039-8F49-16F7-28803BF7D0F5}"/>
          </ac:spMkLst>
        </pc:spChg>
      </pc:sldChg>
      <pc:sldChg chg="modSp add mod">
        <pc:chgData name="畯田 陳" userId="9b910162c87189d3" providerId="LiveId" clId="{505EC29A-2E0C-4DEC-82D7-47AA8EFADF98}" dt="2023-03-21T16:52:07.375" v="1208" actId="122"/>
        <pc:sldMkLst>
          <pc:docMk/>
          <pc:sldMk cId="2370701070" sldId="270"/>
        </pc:sldMkLst>
        <pc:spChg chg="mod">
          <ac:chgData name="畯田 陳" userId="9b910162c87189d3" providerId="LiveId" clId="{505EC29A-2E0C-4DEC-82D7-47AA8EFADF98}" dt="2023-03-21T16:51:51.241" v="1203" actId="20577"/>
          <ac:spMkLst>
            <pc:docMk/>
            <pc:sldMk cId="2370701070" sldId="270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1T16:52:07.375" v="1208" actId="122"/>
          <ac:spMkLst>
            <pc:docMk/>
            <pc:sldMk cId="2370701070" sldId="270"/>
            <ac:spMk id="3" creationId="{2350A932-2039-8F49-16F7-28803BF7D0F5}"/>
          </ac:spMkLst>
        </pc:spChg>
      </pc:sldChg>
      <pc:sldChg chg="modSp add del mod">
        <pc:chgData name="畯田 陳" userId="9b910162c87189d3" providerId="LiveId" clId="{505EC29A-2E0C-4DEC-82D7-47AA8EFADF98}" dt="2023-03-21T16:51:31.204" v="1176" actId="47"/>
        <pc:sldMkLst>
          <pc:docMk/>
          <pc:sldMk cId="3788274471" sldId="270"/>
        </pc:sldMkLst>
        <pc:spChg chg="mod">
          <ac:chgData name="畯田 陳" userId="9b910162c87189d3" providerId="LiveId" clId="{505EC29A-2E0C-4DEC-82D7-47AA8EFADF98}" dt="2023-03-21T08:43:04.365" v="1174" actId="20577"/>
          <ac:spMkLst>
            <pc:docMk/>
            <pc:sldMk cId="3788274471" sldId="270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1T08:43:07.129" v="1175" actId="20577"/>
          <ac:spMkLst>
            <pc:docMk/>
            <pc:sldMk cId="3788274471" sldId="270"/>
            <ac:spMk id="3" creationId="{2350A932-2039-8F49-16F7-28803BF7D0F5}"/>
          </ac:spMkLst>
        </pc:spChg>
      </pc:sldChg>
      <pc:sldChg chg="modSp add mod">
        <pc:chgData name="畯田 陳" userId="9b910162c87189d3" providerId="LiveId" clId="{505EC29A-2E0C-4DEC-82D7-47AA8EFADF98}" dt="2023-03-22T03:11:33.979" v="1577" actId="108"/>
        <pc:sldMkLst>
          <pc:docMk/>
          <pc:sldMk cId="3804687222" sldId="271"/>
        </pc:sldMkLst>
        <pc:spChg chg="mod">
          <ac:chgData name="畯田 陳" userId="9b910162c87189d3" providerId="LiveId" clId="{505EC29A-2E0C-4DEC-82D7-47AA8EFADF98}" dt="2023-03-22T01:32:40.022" v="1232" actId="20577"/>
          <ac:spMkLst>
            <pc:docMk/>
            <pc:sldMk cId="3804687222" sldId="271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2T03:11:33.979" v="1577" actId="108"/>
          <ac:spMkLst>
            <pc:docMk/>
            <pc:sldMk cId="3804687222" sldId="271"/>
            <ac:spMk id="3" creationId="{2350A932-2039-8F49-16F7-28803BF7D0F5}"/>
          </ac:spMkLst>
        </pc:spChg>
      </pc:sldChg>
      <pc:sldChg chg="addSp modSp add mod">
        <pc:chgData name="畯田 陳" userId="9b910162c87189d3" providerId="LiveId" clId="{505EC29A-2E0C-4DEC-82D7-47AA8EFADF98}" dt="2023-03-22T01:34:58.461" v="1355" actId="1076"/>
        <pc:sldMkLst>
          <pc:docMk/>
          <pc:sldMk cId="3532176834" sldId="272"/>
        </pc:sldMkLst>
        <pc:spChg chg="mod">
          <ac:chgData name="畯田 陳" userId="9b910162c87189d3" providerId="LiveId" clId="{505EC29A-2E0C-4DEC-82D7-47AA8EFADF98}" dt="2023-03-22T01:34:01.871" v="1329" actId="20577"/>
          <ac:spMkLst>
            <pc:docMk/>
            <pc:sldMk cId="3532176834" sldId="272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2T01:34:18.452" v="1351" actId="20577"/>
          <ac:spMkLst>
            <pc:docMk/>
            <pc:sldMk cId="3532176834" sldId="272"/>
            <ac:spMk id="3" creationId="{2350A932-2039-8F49-16F7-28803BF7D0F5}"/>
          </ac:spMkLst>
        </pc:spChg>
        <pc:picChg chg="add mod">
          <ac:chgData name="畯田 陳" userId="9b910162c87189d3" providerId="LiveId" clId="{505EC29A-2E0C-4DEC-82D7-47AA8EFADF98}" dt="2023-03-22T01:34:58.461" v="1355" actId="1076"/>
          <ac:picMkLst>
            <pc:docMk/>
            <pc:sldMk cId="3532176834" sldId="272"/>
            <ac:picMk id="5" creationId="{66C6A457-4171-27E4-1052-CC5EBAB43166}"/>
          </ac:picMkLst>
        </pc:picChg>
      </pc:sldChg>
      <pc:sldChg chg="addSp delSp modSp add mod">
        <pc:chgData name="畯田 陳" userId="9b910162c87189d3" providerId="LiveId" clId="{505EC29A-2E0C-4DEC-82D7-47AA8EFADF98}" dt="2023-03-22T01:43:44.704" v="1561" actId="1076"/>
        <pc:sldMkLst>
          <pc:docMk/>
          <pc:sldMk cId="3735291139" sldId="273"/>
        </pc:sldMkLst>
        <pc:spChg chg="mod">
          <ac:chgData name="畯田 陳" userId="9b910162c87189d3" providerId="LiveId" clId="{505EC29A-2E0C-4DEC-82D7-47AA8EFADF98}" dt="2023-03-22T01:39:38.815" v="1500" actId="20577"/>
          <ac:spMkLst>
            <pc:docMk/>
            <pc:sldMk cId="3735291139" sldId="273"/>
            <ac:spMk id="2" creationId="{C76697BA-E7CD-9E60-C796-77B82B038CED}"/>
          </ac:spMkLst>
        </pc:spChg>
        <pc:spChg chg="del">
          <ac:chgData name="畯田 陳" userId="9b910162c87189d3" providerId="LiveId" clId="{505EC29A-2E0C-4DEC-82D7-47AA8EFADF98}" dt="2023-03-22T01:39:43.009" v="1501" actId="478"/>
          <ac:spMkLst>
            <pc:docMk/>
            <pc:sldMk cId="3735291139" sldId="273"/>
            <ac:spMk id="3" creationId="{2350A932-2039-8F49-16F7-28803BF7D0F5}"/>
          </ac:spMkLst>
        </pc:spChg>
        <pc:spChg chg="add del mod">
          <ac:chgData name="畯田 陳" userId="9b910162c87189d3" providerId="LiveId" clId="{505EC29A-2E0C-4DEC-82D7-47AA8EFADF98}" dt="2023-03-22T01:39:47.273" v="1502" actId="478"/>
          <ac:spMkLst>
            <pc:docMk/>
            <pc:sldMk cId="3735291139" sldId="273"/>
            <ac:spMk id="6" creationId="{1B55F974-79E6-9EDD-6F93-8E093CAFB752}"/>
          </ac:spMkLst>
        </pc:spChg>
        <pc:picChg chg="del">
          <ac:chgData name="畯田 陳" userId="9b910162c87189d3" providerId="LiveId" clId="{505EC29A-2E0C-4DEC-82D7-47AA8EFADF98}" dt="2023-03-22T01:39:48.435" v="1503" actId="478"/>
          <ac:picMkLst>
            <pc:docMk/>
            <pc:sldMk cId="3735291139" sldId="273"/>
            <ac:picMk id="5" creationId="{66C6A457-4171-27E4-1052-CC5EBAB43166}"/>
          </ac:picMkLst>
        </pc:picChg>
        <pc:picChg chg="add mod">
          <ac:chgData name="畯田 陳" userId="9b910162c87189d3" providerId="LiveId" clId="{505EC29A-2E0C-4DEC-82D7-47AA8EFADF98}" dt="2023-03-22T01:43:44.704" v="1561" actId="1076"/>
          <ac:picMkLst>
            <pc:docMk/>
            <pc:sldMk cId="3735291139" sldId="273"/>
            <ac:picMk id="8" creationId="{D9283F17-2D8D-16C0-A9D3-5601F9057CFB}"/>
          </ac:picMkLst>
        </pc:picChg>
      </pc:sldChg>
      <pc:sldChg chg="addSp modSp add mod">
        <pc:chgData name="畯田 陳" userId="9b910162c87189d3" providerId="LiveId" clId="{505EC29A-2E0C-4DEC-82D7-47AA8EFADF98}" dt="2023-03-22T01:43:05.061" v="1558" actId="20577"/>
        <pc:sldMkLst>
          <pc:docMk/>
          <pc:sldMk cId="517222754" sldId="274"/>
        </pc:sldMkLst>
        <pc:spChg chg="mod">
          <ac:chgData name="畯田 陳" userId="9b910162c87189d3" providerId="LiveId" clId="{505EC29A-2E0C-4DEC-82D7-47AA8EFADF98}" dt="2023-03-22T01:43:05.061" v="1558" actId="20577"/>
          <ac:spMkLst>
            <pc:docMk/>
            <pc:sldMk cId="517222754" sldId="274"/>
            <ac:spMk id="2" creationId="{C76697BA-E7CD-9E60-C796-77B82B038CED}"/>
          </ac:spMkLst>
        </pc:spChg>
        <pc:picChg chg="add mod">
          <ac:chgData name="畯田 陳" userId="9b910162c87189d3" providerId="LiveId" clId="{505EC29A-2E0C-4DEC-82D7-47AA8EFADF98}" dt="2023-03-22T01:42:56.439" v="1550" actId="1076"/>
          <ac:picMkLst>
            <pc:docMk/>
            <pc:sldMk cId="517222754" sldId="274"/>
            <ac:picMk id="4" creationId="{9758B91F-4B6A-D244-F1F4-E0AAAADF1BBC}"/>
          </ac:picMkLst>
        </pc:picChg>
      </pc:sldChg>
      <pc:sldChg chg="addSp modSp add mod">
        <pc:chgData name="畯田 陳" userId="9b910162c87189d3" providerId="LiveId" clId="{505EC29A-2E0C-4DEC-82D7-47AA8EFADF98}" dt="2023-03-22T01:44:04.430" v="1562" actId="1076"/>
        <pc:sldMkLst>
          <pc:docMk/>
          <pc:sldMk cId="2459271934" sldId="275"/>
        </pc:sldMkLst>
        <pc:spChg chg="mod">
          <ac:chgData name="畯田 陳" userId="9b910162c87189d3" providerId="LiveId" clId="{505EC29A-2E0C-4DEC-82D7-47AA8EFADF98}" dt="2023-03-22T01:40:36.818" v="1543" actId="20577"/>
          <ac:spMkLst>
            <pc:docMk/>
            <pc:sldMk cId="2459271934" sldId="275"/>
            <ac:spMk id="2" creationId="{C76697BA-E7CD-9E60-C796-77B82B038CED}"/>
          </ac:spMkLst>
        </pc:spChg>
        <pc:picChg chg="add mod">
          <ac:chgData name="畯田 陳" userId="9b910162c87189d3" providerId="LiveId" clId="{505EC29A-2E0C-4DEC-82D7-47AA8EFADF98}" dt="2023-03-22T01:44:04.430" v="1562" actId="1076"/>
          <ac:picMkLst>
            <pc:docMk/>
            <pc:sldMk cId="2459271934" sldId="275"/>
            <ac:picMk id="4" creationId="{C615CD9C-AE4E-E4C9-C858-7EE036520F0D}"/>
          </ac:picMkLst>
        </pc:picChg>
      </pc:sldChg>
      <pc:sldChg chg="modSp add mod ord">
        <pc:chgData name="畯田 陳" userId="9b910162c87189d3" providerId="LiveId" clId="{505EC29A-2E0C-4DEC-82D7-47AA8EFADF98}" dt="2023-03-22T03:12:22.008" v="1624" actId="20577"/>
        <pc:sldMkLst>
          <pc:docMk/>
          <pc:sldMk cId="3744468430" sldId="276"/>
        </pc:sldMkLst>
        <pc:spChg chg="mod">
          <ac:chgData name="畯田 陳" userId="9b910162c87189d3" providerId="LiveId" clId="{505EC29A-2E0C-4DEC-82D7-47AA8EFADF98}" dt="2023-03-22T03:11:59.763" v="1602" actId="20577"/>
          <ac:spMkLst>
            <pc:docMk/>
            <pc:sldMk cId="3744468430" sldId="276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2T03:12:22.008" v="1624" actId="20577"/>
          <ac:spMkLst>
            <pc:docMk/>
            <pc:sldMk cId="3744468430" sldId="276"/>
            <ac:spMk id="3" creationId="{2350A932-2039-8F49-16F7-28803BF7D0F5}"/>
          </ac:spMkLst>
        </pc:spChg>
      </pc:sldChg>
      <pc:sldChg chg="delSp add del mod">
        <pc:chgData name="畯田 陳" userId="9b910162c87189d3" providerId="LiveId" clId="{505EC29A-2E0C-4DEC-82D7-47AA8EFADF98}" dt="2023-03-22T03:11:46.055" v="1580" actId="47"/>
        <pc:sldMkLst>
          <pc:docMk/>
          <pc:sldMk cId="3765484499" sldId="276"/>
        </pc:sldMkLst>
        <pc:picChg chg="del">
          <ac:chgData name="畯田 陳" userId="9b910162c87189d3" providerId="LiveId" clId="{505EC29A-2E0C-4DEC-82D7-47AA8EFADF98}" dt="2023-03-22T03:11:44.044" v="1579" actId="478"/>
          <ac:picMkLst>
            <pc:docMk/>
            <pc:sldMk cId="3765484499" sldId="276"/>
            <ac:picMk id="4" creationId="{C615CD9C-AE4E-E4C9-C858-7EE036520F0D}"/>
          </ac:picMkLst>
        </pc:picChg>
      </pc:sldChg>
      <pc:sldChg chg="modSp add mod">
        <pc:chgData name="畯田 陳" userId="9b910162c87189d3" providerId="LiveId" clId="{505EC29A-2E0C-4DEC-82D7-47AA8EFADF98}" dt="2023-03-22T03:13:36.080" v="1666" actId="20577"/>
        <pc:sldMkLst>
          <pc:docMk/>
          <pc:sldMk cId="114394702" sldId="277"/>
        </pc:sldMkLst>
        <pc:spChg chg="mod">
          <ac:chgData name="畯田 陳" userId="9b910162c87189d3" providerId="LiveId" clId="{505EC29A-2E0C-4DEC-82D7-47AA8EFADF98}" dt="2023-03-22T03:13:36.080" v="1666" actId="20577"/>
          <ac:spMkLst>
            <pc:docMk/>
            <pc:sldMk cId="114394702" sldId="277"/>
            <ac:spMk id="3" creationId="{2350A932-2039-8F49-16F7-28803BF7D0F5}"/>
          </ac:spMkLst>
        </pc:spChg>
      </pc:sldChg>
      <pc:sldChg chg="modSp add mod">
        <pc:chgData name="畯田 陳" userId="9b910162c87189d3" providerId="LiveId" clId="{505EC29A-2E0C-4DEC-82D7-47AA8EFADF98}" dt="2023-03-22T03:14:14.472" v="1691" actId="20577"/>
        <pc:sldMkLst>
          <pc:docMk/>
          <pc:sldMk cId="2091663419" sldId="278"/>
        </pc:sldMkLst>
        <pc:spChg chg="mod">
          <ac:chgData name="畯田 陳" userId="9b910162c87189d3" providerId="LiveId" clId="{505EC29A-2E0C-4DEC-82D7-47AA8EFADF98}" dt="2023-03-22T03:14:14.472" v="1691" actId="20577"/>
          <ac:spMkLst>
            <pc:docMk/>
            <pc:sldMk cId="2091663419" sldId="278"/>
            <ac:spMk id="3" creationId="{2350A932-2039-8F49-16F7-28803BF7D0F5}"/>
          </ac:spMkLst>
        </pc:spChg>
      </pc:sldChg>
      <pc:sldChg chg="modSp add mod">
        <pc:chgData name="畯田 陳" userId="9b910162c87189d3" providerId="LiveId" clId="{505EC29A-2E0C-4DEC-82D7-47AA8EFADF98}" dt="2023-03-22T03:16:55.927" v="1708" actId="20577"/>
        <pc:sldMkLst>
          <pc:docMk/>
          <pc:sldMk cId="1419420480" sldId="279"/>
        </pc:sldMkLst>
        <pc:spChg chg="mod">
          <ac:chgData name="畯田 陳" userId="9b910162c87189d3" providerId="LiveId" clId="{505EC29A-2E0C-4DEC-82D7-47AA8EFADF98}" dt="2023-03-22T03:16:55.927" v="1708" actId="20577"/>
          <ac:spMkLst>
            <pc:docMk/>
            <pc:sldMk cId="1419420480" sldId="279"/>
            <ac:spMk id="3" creationId="{2350A932-2039-8F49-16F7-28803BF7D0F5}"/>
          </ac:spMkLst>
        </pc:spChg>
      </pc:sldChg>
      <pc:sldChg chg="addSp modSp add mod">
        <pc:chgData name="畯田 陳" userId="9b910162c87189d3" providerId="LiveId" clId="{505EC29A-2E0C-4DEC-82D7-47AA8EFADF98}" dt="2023-03-22T03:35:50.564" v="1921" actId="20577"/>
        <pc:sldMkLst>
          <pc:docMk/>
          <pc:sldMk cId="3810754890" sldId="280"/>
        </pc:sldMkLst>
        <pc:spChg chg="mod">
          <ac:chgData name="畯田 陳" userId="9b910162c87189d3" providerId="LiveId" clId="{505EC29A-2E0C-4DEC-82D7-47AA8EFADF98}" dt="2023-03-22T03:19:23.405" v="1725" actId="20577"/>
          <ac:spMkLst>
            <pc:docMk/>
            <pc:sldMk cId="3810754890" sldId="280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2T03:35:50.564" v="1921" actId="20577"/>
          <ac:spMkLst>
            <pc:docMk/>
            <pc:sldMk cId="3810754890" sldId="280"/>
            <ac:spMk id="3" creationId="{2350A932-2039-8F49-16F7-28803BF7D0F5}"/>
          </ac:spMkLst>
        </pc:spChg>
        <pc:spChg chg="add">
          <ac:chgData name="畯田 陳" userId="9b910162c87189d3" providerId="LiveId" clId="{505EC29A-2E0C-4DEC-82D7-47AA8EFADF98}" dt="2023-03-22T03:28:36.995" v="1768"/>
          <ac:spMkLst>
            <pc:docMk/>
            <pc:sldMk cId="3810754890" sldId="280"/>
            <ac:spMk id="4" creationId="{8E0E4C70-D30A-4329-D2C6-1A663965A468}"/>
          </ac:spMkLst>
        </pc:spChg>
      </pc:sldChg>
      <pc:sldChg chg="modSp add mod">
        <pc:chgData name="畯田 陳" userId="9b910162c87189d3" providerId="LiveId" clId="{505EC29A-2E0C-4DEC-82D7-47AA8EFADF98}" dt="2023-03-22T03:29:42.695" v="1858" actId="20577"/>
        <pc:sldMkLst>
          <pc:docMk/>
          <pc:sldMk cId="1099510500" sldId="281"/>
        </pc:sldMkLst>
        <pc:spChg chg="mod">
          <ac:chgData name="畯田 陳" userId="9b910162c87189d3" providerId="LiveId" clId="{505EC29A-2E0C-4DEC-82D7-47AA8EFADF98}" dt="2023-03-22T03:28:55.307" v="1800" actId="20577"/>
          <ac:spMkLst>
            <pc:docMk/>
            <pc:sldMk cId="1099510500" sldId="281"/>
            <ac:spMk id="2" creationId="{C76697BA-E7CD-9E60-C796-77B82B038CED}"/>
          </ac:spMkLst>
        </pc:spChg>
        <pc:spChg chg="mod">
          <ac:chgData name="畯田 陳" userId="9b910162c87189d3" providerId="LiveId" clId="{505EC29A-2E0C-4DEC-82D7-47AA8EFADF98}" dt="2023-03-22T03:29:42.695" v="1858" actId="20577"/>
          <ac:spMkLst>
            <pc:docMk/>
            <pc:sldMk cId="1099510500" sldId="281"/>
            <ac:spMk id="3" creationId="{2350A932-2039-8F49-16F7-28803BF7D0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43F86-AC1C-2D55-D888-E999E053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AF8B0-FC55-ECD3-89B6-D96BEBB0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CDAF7-B9C5-6535-A22E-E92B0C69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73006-D9CC-3804-1F04-9902493D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2D62B-CCA6-7467-BD77-E45626F7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CBCFB-CB90-A359-C922-8D144746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33216-E60F-46CD-DE95-B81B664D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B29E0-8045-EE2E-0434-0F45E8D6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0751D-7216-1CEF-03FA-BED0CD31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EB3B2-389F-767F-94E4-7C3AB8F9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BB48B0-7CA4-FBC9-4C79-F58EC0114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CDD56A-6535-A56A-0DE3-6B9237B92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3EDA3D-B397-0523-E20B-D15296D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74778D-E9C4-9EC5-12D6-8DD821C4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32387-8E79-47C5-0A60-5D133BC9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09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914B9-8820-D1E7-5177-B45B83E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3CB55-9E47-C7C4-9EA7-ADAFBF45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40E09-6A60-3945-6961-7C5AAF63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BCE381-4D90-7FCC-6A20-C1E29A58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584CE-CEE1-A0B2-E846-5ABF4520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9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E123F-C83C-EC66-D660-BA82A854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45BA12-5CCD-9C4F-4A5B-F0ACB533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30233-CFC5-252B-B14E-7D23893B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9BEB9-F399-0AAC-276C-F96E5EC4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FBF8CA-991D-6096-68FB-5C69BAB5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6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52ED4-E6B9-6FAA-E148-6281DF3F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71D94-5538-83C8-CA15-14AFBA8EB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8D6979-0156-C151-E9ED-D12D8C16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74FCF9-3DC1-FDE1-FFBB-0BA4DFE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28B61-C46C-29CA-4B02-FE0397F1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05A22F-30A0-8369-1041-EB9198C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9DA5C-C084-EE77-BCBF-97E58517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419B2-115C-ADDF-7E90-1BEBA3D4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2B938D-4624-4605-7527-2B1F5F68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2E1737-1D19-68A6-8665-10B3AD0E5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0ADAD4-7946-C66D-04F8-379584E62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288046-30CB-8779-EA47-15C843BB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0627D6-56E2-6199-8336-3D7C9B59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CD01C8-9E98-63F9-0E24-89D7EB04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0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55BE1-98C3-CA20-6729-E7A99D0F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9719D9-66FD-2ACE-FC8F-77F48060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4FA65A-E1A1-07C1-EC51-2F0753D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2F8EB8-0A89-0079-299E-F692833A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87FDC5-428D-D501-B9B2-2417C899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6EDB45-8177-98C3-2D11-CC755EFA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499E4E-FA01-32B7-9A94-4F2871FB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7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B9158-DF1C-62A2-46DE-3CEE123B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41F30-3830-8001-EE0C-8FDCC4CC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6D4ABE-9239-1448-BD41-E7409A0F7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8AD117-5FE2-726B-4681-BBBD632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B3B125-0E7D-1A6E-837D-DBB2D789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AA1A30-88BA-E3BD-8952-B133811D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0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5DCFC-792A-AE93-1983-FBB18152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A86F4E-C83B-AF5F-4462-0FCD0023A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20B98D-28ED-782E-1199-D79793F6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E4950-B95A-5A26-7B0E-22170472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71594B-34AA-2AA0-1EFE-CB394846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24EE-D639-2A88-7452-C25595D8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5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5D7DA9-6804-B211-BB64-DFE4D8FF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0F98C-E344-D4F5-289A-5265023F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DB7BF3-97AF-16F2-3496-39F98D1FD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BC0D1-53BD-428D-BAEB-E2B02696D346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E8EC6-C537-AFAD-5BEB-D79D7E368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BEA8BB-2B9C-77E7-397C-924D1D0B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758E-1276-4474-ADAD-DFA15CFFC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2621C-1485-4F6D-B255-B41F9D57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WEEK 03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4A218-DF76-77F7-797D-07E8AED1E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293449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Overall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What</a:t>
            </a: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Why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How</a:t>
            </a: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6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HOW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23ACD6B-2AD2-97C5-CEEE-C0F93FBD5D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000" b="1" dirty="0">
                <a:ea typeface="微軟正黑體" panose="020B0604030504040204" pitchFamily="34" charset="-120"/>
              </a:rPr>
              <a:t>https://classroom.google.com/c/NTY5Mzc5NjYyNTY3/p/NTE3Njc4NTA2MjA1/details</a:t>
            </a: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3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1BD8F-67A5-EB94-33E6-5699C8A0390C}"/>
              </a:ext>
            </a:extLst>
          </p:cNvPr>
          <p:cNvSpPr txBox="1"/>
          <p:nvPr/>
        </p:nvSpPr>
        <p:spPr>
          <a:xfrm>
            <a:off x="2689412" y="3008885"/>
            <a:ext cx="681317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Hands-On</a:t>
            </a:r>
            <a:endParaRPr lang="zh-TW" altLang="en-US" sz="5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3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Header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altLang="zh-TW" dirty="0"/>
              <a:t>#!/usr/bin/env python3 </a:t>
            </a:r>
          </a:p>
          <a:p>
            <a:pPr marL="514350" indent="-514350">
              <a:buAutoNum type="arabicPeriod"/>
            </a:pPr>
            <a:r>
              <a:rPr lang="de-DE" altLang="zh-TW" dirty="0"/>
              <a:t># -*- coding:utf-8 -*-  </a:t>
            </a:r>
          </a:p>
          <a:p>
            <a:pPr marL="0" indent="0">
              <a:buNone/>
            </a:pPr>
            <a:endParaRPr lang="de-DE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90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Data Types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altLang="zh-TW" dirty="0"/>
              <a:t>Integer</a:t>
            </a:r>
          </a:p>
          <a:p>
            <a:pPr marL="514350" indent="-514350">
              <a:buAutoNum type="arabicPeriod"/>
            </a:pPr>
            <a:r>
              <a:rPr lang="de-DE" altLang="zh-TW" dirty="0"/>
              <a:t>Float</a:t>
            </a:r>
          </a:p>
          <a:p>
            <a:pPr marL="514350" indent="-514350">
              <a:buAutoNum type="arabicPeriod"/>
            </a:pPr>
            <a:r>
              <a:rPr lang="de-DE" altLang="zh-TW" dirty="0"/>
              <a:t>String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altLang="zh-TW" dirty="0"/>
              <a:t>List</a:t>
            </a:r>
            <a:r>
              <a:rPr lang="zh-TW" altLang="en-US" dirty="0"/>
              <a:t> </a:t>
            </a:r>
            <a:r>
              <a:rPr lang="de-DE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有順序、可更動</a:t>
            </a:r>
            <a:r>
              <a:rPr lang="de-DE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AutoNum type="arabicPeriod"/>
            </a:pPr>
            <a:r>
              <a:rPr lang="de-DE" altLang="zh-TW" dirty="0"/>
              <a:t>Tuple </a:t>
            </a:r>
            <a:r>
              <a:rPr lang="de-DE" altLang="zh-TW" sz="1800" dirty="0"/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有順序、不可更動</a:t>
            </a:r>
            <a:r>
              <a:rPr lang="de-DE" altLang="zh-TW" sz="1800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altLang="zh-TW" dirty="0"/>
              <a:t>Set</a:t>
            </a:r>
            <a:r>
              <a:rPr lang="zh-TW" altLang="en-US" dirty="0"/>
              <a:t>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無順序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de-DE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de-DE" altLang="zh-TW" dirty="0"/>
              <a:t>Dictionary</a:t>
            </a:r>
            <a:r>
              <a:rPr lang="zh-TW" altLang="en-US" dirty="0"/>
              <a:t> </a:t>
            </a:r>
            <a:r>
              <a:rPr lang="en-US" altLang="zh-TW" sz="1800" b="1" dirty="0"/>
              <a:t>(key : value)</a:t>
            </a:r>
            <a:endParaRPr lang="de-DE" altLang="zh-TW" sz="18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altLang="zh-TW" dirty="0"/>
              <a:t>Boolean </a:t>
            </a:r>
            <a:r>
              <a:rPr lang="de-DE" altLang="zh-TW" sz="1800" b="1" dirty="0"/>
              <a:t>(True/False)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altLang="zh-TW" dirty="0"/>
              <a:t>None</a:t>
            </a:r>
          </a:p>
          <a:p>
            <a:pPr marL="0" indent="0">
              <a:buNone/>
            </a:pPr>
            <a:endParaRPr lang="de-DE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68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Assignment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Variable = Value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C6A457-4171-27E4-1052-CC5EBAB4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4" y="2605253"/>
            <a:ext cx="3154032" cy="3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print()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283F17-2D8D-16C0-A9D3-5601F905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44" y="1690688"/>
            <a:ext cx="4134711" cy="41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input()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58B91F-4B6A-D244-F1F4-E0AAAADF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30" y="1690688"/>
            <a:ext cx="2863139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2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.format()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15CD9C-AE4E-E4C9-C858-7EE03652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13335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7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Operators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altLang="zh-TW" dirty="0"/>
              <a:t>+</a:t>
            </a:r>
          </a:p>
          <a:p>
            <a:pPr marL="514350" indent="-514350">
              <a:buAutoNum type="arabicPeriod"/>
            </a:pPr>
            <a:r>
              <a:rPr lang="de-DE" altLang="zh-TW" dirty="0"/>
              <a:t>-</a:t>
            </a:r>
          </a:p>
          <a:p>
            <a:pPr marL="514350" indent="-514350">
              <a:buAutoNum type="arabicPeriod"/>
            </a:pPr>
            <a:r>
              <a:rPr lang="de-DE" altLang="zh-TW" dirty="0"/>
              <a:t>*</a:t>
            </a:r>
          </a:p>
          <a:p>
            <a:pPr marL="514350" indent="-514350">
              <a:buAutoNum type="arabicPeriod"/>
            </a:pPr>
            <a:r>
              <a:rPr lang="de-DE" altLang="zh-TW" dirty="0"/>
              <a:t>/</a:t>
            </a:r>
          </a:p>
          <a:p>
            <a:pPr marL="514350" indent="-514350">
              <a:buAutoNum type="arabicPeriod"/>
            </a:pPr>
            <a:r>
              <a:rPr lang="de-DE" altLang="zh-TW" dirty="0"/>
              <a:t>//</a:t>
            </a:r>
          </a:p>
          <a:p>
            <a:pPr marL="514350" indent="-514350">
              <a:buAutoNum type="arabicPeriod"/>
            </a:pPr>
            <a:r>
              <a:rPr lang="de-DE" altLang="zh-TW" dirty="0"/>
              <a:t>%</a:t>
            </a:r>
          </a:p>
          <a:p>
            <a:pPr marL="514350" indent="-514350">
              <a:buAutoNum type="arabicPeriod"/>
            </a:pPr>
            <a:r>
              <a:rPr lang="de-DE" altLang="zh-TW" dirty="0"/>
              <a:t>**</a:t>
            </a:r>
          </a:p>
          <a:p>
            <a:pPr marL="514350" indent="-514350">
              <a:buAutoNum type="arabicPeriod"/>
            </a:pPr>
            <a:endParaRPr lang="de-DE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44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Overall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What</a:t>
            </a: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Why</a:t>
            </a: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How</a:t>
            </a: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126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Operators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altLang="zh-TW" dirty="0"/>
              <a:t>==</a:t>
            </a:r>
          </a:p>
          <a:p>
            <a:pPr marL="514350" indent="-514350">
              <a:buAutoNum type="arabicPeriod"/>
            </a:pPr>
            <a:r>
              <a:rPr lang="de-DE" altLang="zh-TW" dirty="0"/>
              <a:t>!=</a:t>
            </a:r>
          </a:p>
          <a:p>
            <a:pPr marL="514350" indent="-514350">
              <a:buAutoNum type="arabicPeriod"/>
            </a:pPr>
            <a:r>
              <a:rPr lang="de-DE" altLang="zh-TW" dirty="0"/>
              <a:t>&gt;</a:t>
            </a:r>
          </a:p>
          <a:p>
            <a:pPr marL="514350" indent="-514350">
              <a:buAutoNum type="arabicPeriod"/>
            </a:pPr>
            <a:r>
              <a:rPr lang="de-DE" altLang="zh-TW" dirty="0"/>
              <a:t>&lt;</a:t>
            </a:r>
          </a:p>
          <a:p>
            <a:pPr marL="514350" indent="-514350">
              <a:buAutoNum type="arabicPeriod"/>
            </a:pPr>
            <a:r>
              <a:rPr lang="de-DE" altLang="zh-TW" dirty="0"/>
              <a:t>&gt;=</a:t>
            </a:r>
          </a:p>
          <a:p>
            <a:pPr marL="514350" indent="-514350">
              <a:buAutoNum type="arabicPeriod"/>
            </a:pPr>
            <a:r>
              <a:rPr lang="de-DE" altLang="zh-TW" dirty="0"/>
              <a:t>&lt;=</a:t>
            </a:r>
          </a:p>
          <a:p>
            <a:pPr marL="514350" indent="-514350">
              <a:buAutoNum type="arabicPeriod"/>
            </a:pPr>
            <a:endParaRPr lang="de-DE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9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Operators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/>
              <a:t>and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or</a:t>
            </a:r>
          </a:p>
          <a:p>
            <a:pPr marL="514350" indent="-514350">
              <a:buAutoNum type="arabicPeriod"/>
            </a:pPr>
            <a:r>
              <a:rPr lang="en-US" altLang="zh-TW" dirty="0"/>
              <a:t>not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66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Operators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/>
              <a:t>=</a:t>
            </a:r>
          </a:p>
          <a:p>
            <a:pPr marL="514350" indent="-514350">
              <a:buAutoNum type="arabicPeriod"/>
            </a:pPr>
            <a:r>
              <a:rPr lang="en-US" altLang="zh-TW" dirty="0"/>
              <a:t>+=</a:t>
            </a:r>
          </a:p>
          <a:p>
            <a:pPr marL="514350" indent="-514350">
              <a:buAutoNum type="arabicPeriod"/>
            </a:pPr>
            <a:r>
              <a:rPr lang="en-US" altLang="zh-TW" dirty="0"/>
              <a:t>-=</a:t>
            </a:r>
          </a:p>
          <a:p>
            <a:pPr marL="514350" indent="-514350">
              <a:buAutoNum type="arabicPeriod"/>
            </a:pPr>
            <a:r>
              <a:rPr lang="zh-TW" altLang="en-US" dirty="0"/>
              <a:t>*</a:t>
            </a:r>
            <a:r>
              <a:rPr lang="en-US" altLang="zh-TW" dirty="0"/>
              <a:t>=</a:t>
            </a:r>
          </a:p>
          <a:p>
            <a:pPr marL="514350" indent="-514350">
              <a:buAutoNum type="arabicPeriod"/>
            </a:pPr>
            <a:r>
              <a:rPr lang="en-US" altLang="zh-TW" dirty="0"/>
              <a:t>/=</a:t>
            </a:r>
          </a:p>
          <a:p>
            <a:pPr marL="514350" indent="-514350">
              <a:buAutoNum type="arabicPeriod"/>
            </a:pPr>
            <a:r>
              <a:rPr lang="en-US" altLang="zh-TW" dirty="0"/>
              <a:t>%=</a:t>
            </a:r>
          </a:p>
          <a:p>
            <a:pPr marL="514350" indent="-514350">
              <a:buAutoNum type="arabicPeriod"/>
            </a:pPr>
            <a:r>
              <a:rPr lang="zh-TW" altLang="en-US" dirty="0"/>
              <a:t>**</a:t>
            </a:r>
            <a:r>
              <a:rPr lang="en-US" altLang="zh-TW" dirty="0"/>
              <a:t>=</a:t>
            </a:r>
          </a:p>
          <a:p>
            <a:pPr marL="514350" indent="-514350">
              <a:buAutoNum type="arabicPeriod"/>
            </a:pPr>
            <a:r>
              <a:rPr lang="en-US" altLang="zh-TW" dirty="0"/>
              <a:t>//=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42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Flow Control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/>
              <a:t>if…else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…else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for…in…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range()</a:t>
            </a:r>
          </a:p>
          <a:p>
            <a:pPr marL="514350" indent="-514350">
              <a:buAutoNum type="arabicPeriod"/>
            </a:pP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continue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Break</a:t>
            </a:r>
          </a:p>
          <a:p>
            <a:pPr marL="514350" indent="-514350">
              <a:buAutoNum type="arabicPeriod"/>
            </a:pPr>
            <a:r>
              <a:rPr lang="en-US" altLang="zh-TW"/>
              <a:t>while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E4C70-D30A-4329-D2C6-1A663965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5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教我 python 的 string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5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String Handling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/>
              <a:t>replace()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split()</a:t>
            </a:r>
          </a:p>
          <a:p>
            <a:pPr marL="514350" indent="-514350">
              <a:buAutoNum type="arabicPeriod"/>
            </a:pPr>
            <a:r>
              <a:rPr lang="en-US" altLang="zh-TW" dirty="0"/>
              <a:t>join()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E4C70-D30A-4329-D2C6-1A663965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5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教我 python 的 string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1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697BA-E7CD-9E60-C796-77B82B03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Challenge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0A932-2039-8F49-16F7-28803BF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altLang="zh-TW" sz="2000" b="1" dirty="0"/>
              <a:t>https://buzzorange.com/techorange/2021/03/02/11-projects-for-python-beginner/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07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Overall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What</a:t>
            </a: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Why</a:t>
            </a: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How</a:t>
            </a: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8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標誌 的圖片&#10;&#10;自動產生的描述">
            <a:extLst>
              <a:ext uri="{FF2B5EF4-FFF2-40B4-BE49-F238E27FC236}">
                <a16:creationId xmlns:a16="http://schemas.microsoft.com/office/drawing/2014/main" id="{606C4E72-1332-83FC-1DE0-6BE4D1E6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16" y="1026459"/>
            <a:ext cx="8542368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Python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sz="2400" i="0" dirty="0">
                <a:effectLst/>
                <a:cs typeface="Times New Roman" panose="02020603050405020304" pitchFamily="18" charset="0"/>
              </a:rPr>
              <a:t>Guido van Rossum</a:t>
            </a:r>
            <a:endParaRPr lang="en-US" altLang="zh-TW" sz="2400" i="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高階</a:t>
            </a:r>
            <a:r>
              <a:rPr lang="en-US" altLang="zh-TW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低階   </a:t>
            </a:r>
            <a:r>
              <a:rPr lang="en-US" altLang="zh-TW" sz="20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</a:t>
            </a:r>
            <a:r>
              <a:rPr lang="zh-TW" altLang="en-US" sz="20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-----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機器語言</a:t>
            </a:r>
            <a:r>
              <a:rPr lang="en-US" altLang="zh-TW" sz="20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直譯式</a:t>
            </a:r>
            <a:r>
              <a:rPr lang="en-US" altLang="zh-TW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編譯式</a:t>
            </a:r>
            <a:endParaRPr lang="en-US" altLang="zh-TW" sz="240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泛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79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Overall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What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Why</a:t>
            </a: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How</a:t>
            </a: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3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Advantages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友善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應用範圍廣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83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Application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Web Development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Django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Flask</a:t>
            </a:r>
            <a:endParaRPr lang="zh-TW" altLang="en-US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Data Science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NumPy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SciPy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Pandas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AI (Machine /Deep Learning)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Scikit-learn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System Administration 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Paramiko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Fabric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PyQt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Tkinter</a:t>
            </a:r>
            <a:endParaRPr lang="zh-TW" altLang="en-US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Gaming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Pygame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Panda3D</a:t>
            </a:r>
            <a:endParaRPr lang="zh-TW" altLang="en-US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70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58698-30AB-204F-C55E-22BD58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All Leads To…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7A2FC9-5089-7FFC-47CC-ADE29FC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1BD8F-67A5-EB94-33E6-5699C8A0390C}"/>
              </a:ext>
            </a:extLst>
          </p:cNvPr>
          <p:cNvSpPr txBox="1"/>
          <p:nvPr/>
        </p:nvSpPr>
        <p:spPr>
          <a:xfrm>
            <a:off x="2689412" y="3008885"/>
            <a:ext cx="681317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人多資源多</a:t>
            </a:r>
          </a:p>
        </p:txBody>
      </p:sp>
    </p:spTree>
    <p:extLst>
      <p:ext uri="{BB962C8B-B14F-4D97-AF65-F5344CB8AC3E}">
        <p14:creationId xmlns:p14="http://schemas.microsoft.com/office/powerpoint/2010/main" val="225286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273</Words>
  <Application>Microsoft Office PowerPoint</Application>
  <PresentationFormat>寬螢幕</PresentationFormat>
  <Paragraphs>106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標楷體</vt:lpstr>
      <vt:lpstr>Arial</vt:lpstr>
      <vt:lpstr>Calibri</vt:lpstr>
      <vt:lpstr>Calibri Light</vt:lpstr>
      <vt:lpstr>Office 佈景主題</vt:lpstr>
      <vt:lpstr>WEEK 03</vt:lpstr>
      <vt:lpstr>Overall</vt:lpstr>
      <vt:lpstr>Overall</vt:lpstr>
      <vt:lpstr>PowerPoint 簡報</vt:lpstr>
      <vt:lpstr>Python</vt:lpstr>
      <vt:lpstr>Overall</vt:lpstr>
      <vt:lpstr>Advantages</vt:lpstr>
      <vt:lpstr>Application</vt:lpstr>
      <vt:lpstr>All Leads To…</vt:lpstr>
      <vt:lpstr>Overall</vt:lpstr>
      <vt:lpstr>HOW</vt:lpstr>
      <vt:lpstr>PowerPoint 簡報</vt:lpstr>
      <vt:lpstr>Header</vt:lpstr>
      <vt:lpstr>Data Types</vt:lpstr>
      <vt:lpstr>Assignment</vt:lpstr>
      <vt:lpstr>print()</vt:lpstr>
      <vt:lpstr>input()</vt:lpstr>
      <vt:lpstr>.format()</vt:lpstr>
      <vt:lpstr>Operators</vt:lpstr>
      <vt:lpstr>Operators</vt:lpstr>
      <vt:lpstr>Operators</vt:lpstr>
      <vt:lpstr>Operators</vt:lpstr>
      <vt:lpstr>Flow Control</vt:lpstr>
      <vt:lpstr>String Handling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陳畯田</dc:creator>
  <cp:lastModifiedBy>陳畯田</cp:lastModifiedBy>
  <cp:revision>1</cp:revision>
  <dcterms:created xsi:type="dcterms:W3CDTF">2023-03-17T14:35:33Z</dcterms:created>
  <dcterms:modified xsi:type="dcterms:W3CDTF">2023-03-22T03:35:51Z</dcterms:modified>
</cp:coreProperties>
</file>