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1" r:id="rId6"/>
    <p:sldId id="260" r:id="rId7"/>
    <p:sldId id="258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8E7E9-AAFA-468F-B874-77432E9E4F71}" v="26" dt="2023-03-29T03:09:00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畯田 陳" userId="9b910162c87189d3" providerId="LiveId" clId="{1F48E7E9-AAFA-468F-B874-77432E9E4F71}"/>
    <pc:docChg chg="custSel addSld delSld modSld sldOrd">
      <pc:chgData name="畯田 陳" userId="9b910162c87189d3" providerId="LiveId" clId="{1F48E7E9-AAFA-468F-B874-77432E9E4F71}" dt="2023-03-29T03:09:23.704" v="785" actId="1076"/>
      <pc:docMkLst>
        <pc:docMk/>
      </pc:docMkLst>
      <pc:sldChg chg="modSp mod">
        <pc:chgData name="畯田 陳" userId="9b910162c87189d3" providerId="LiveId" clId="{1F48E7E9-AAFA-468F-B874-77432E9E4F71}" dt="2023-03-28T16:16:13.509" v="384" actId="20577"/>
        <pc:sldMkLst>
          <pc:docMk/>
          <pc:sldMk cId="1422335491" sldId="256"/>
        </pc:sldMkLst>
        <pc:spChg chg="mod">
          <ac:chgData name="畯田 陳" userId="9b910162c87189d3" providerId="LiveId" clId="{1F48E7E9-AAFA-468F-B874-77432E9E4F71}" dt="2023-03-28T16:16:13.509" v="384" actId="20577"/>
          <ac:spMkLst>
            <pc:docMk/>
            <pc:sldMk cId="1422335491" sldId="256"/>
            <ac:spMk id="2" creationId="{030ECB92-9597-CE6D-D9EC-BEE694AB413A}"/>
          </ac:spMkLst>
        </pc:spChg>
      </pc:sldChg>
      <pc:sldChg chg="addSp delSp modSp mod">
        <pc:chgData name="畯田 陳" userId="9b910162c87189d3" providerId="LiveId" clId="{1F48E7E9-AAFA-468F-B874-77432E9E4F71}" dt="2023-03-28T16:16:03.075" v="383" actId="20577"/>
        <pc:sldMkLst>
          <pc:docMk/>
          <pc:sldMk cId="3295007626" sldId="257"/>
        </pc:sldMkLst>
        <pc:spChg chg="mod">
          <ac:chgData name="畯田 陳" userId="9b910162c87189d3" providerId="LiveId" clId="{1F48E7E9-AAFA-468F-B874-77432E9E4F71}" dt="2023-03-28T16:14:42.054" v="319" actId="1076"/>
          <ac:spMkLst>
            <pc:docMk/>
            <pc:sldMk cId="3295007626" sldId="257"/>
            <ac:spMk id="2" creationId="{B6E5EBF2-4C39-8F9C-F687-C8796CD21DA6}"/>
          </ac:spMkLst>
        </pc:spChg>
        <pc:spChg chg="del mod">
          <ac:chgData name="畯田 陳" userId="9b910162c87189d3" providerId="LiveId" clId="{1F48E7E9-AAFA-468F-B874-77432E9E4F71}" dt="2023-03-28T16:14:11.591" v="312" actId="478"/>
          <ac:spMkLst>
            <pc:docMk/>
            <pc:sldMk cId="3295007626" sldId="257"/>
            <ac:spMk id="3" creationId="{E1980690-5E62-327C-A2E2-E74BFD09A5CF}"/>
          </ac:spMkLst>
        </pc:spChg>
        <pc:spChg chg="add del">
          <ac:chgData name="畯田 陳" userId="9b910162c87189d3" providerId="LiveId" clId="{1F48E7E9-AAFA-468F-B874-77432E9E4F71}" dt="2023-03-28T03:25:47.158" v="171"/>
          <ac:spMkLst>
            <pc:docMk/>
            <pc:sldMk cId="3295007626" sldId="257"/>
            <ac:spMk id="4" creationId="{D1FAD271-6B38-24BC-82CB-99FA7C47B3A3}"/>
          </ac:spMkLst>
        </pc:spChg>
        <pc:spChg chg="add del">
          <ac:chgData name="畯田 陳" userId="9b910162c87189d3" providerId="LiveId" clId="{1F48E7E9-AAFA-468F-B874-77432E9E4F71}" dt="2023-03-28T03:27:51.176" v="193"/>
          <ac:spMkLst>
            <pc:docMk/>
            <pc:sldMk cId="3295007626" sldId="257"/>
            <ac:spMk id="5" creationId="{A245D0DE-1B0C-538E-0187-B31243815482}"/>
          </ac:spMkLst>
        </pc:spChg>
        <pc:spChg chg="add mod">
          <ac:chgData name="畯田 陳" userId="9b910162c87189d3" providerId="LiveId" clId="{1F48E7E9-AAFA-468F-B874-77432E9E4F71}" dt="2023-03-28T16:15:45.752" v="355" actId="255"/>
          <ac:spMkLst>
            <pc:docMk/>
            <pc:sldMk cId="3295007626" sldId="257"/>
            <ac:spMk id="8" creationId="{456496A4-0089-9E88-3E69-3C803FA2B6BF}"/>
          </ac:spMkLst>
        </pc:spChg>
        <pc:spChg chg="add mod">
          <ac:chgData name="畯田 陳" userId="9b910162c87189d3" providerId="LiveId" clId="{1F48E7E9-AAFA-468F-B874-77432E9E4F71}" dt="2023-03-28T16:16:03.075" v="383" actId="20577"/>
          <ac:spMkLst>
            <pc:docMk/>
            <pc:sldMk cId="3295007626" sldId="257"/>
            <ac:spMk id="9" creationId="{B67F33F9-7EE7-A448-F624-4B1FC9AB02BC}"/>
          </ac:spMkLst>
        </pc:spChg>
        <pc:picChg chg="add del">
          <ac:chgData name="畯田 陳" userId="9b910162c87189d3" providerId="LiveId" clId="{1F48E7E9-AAFA-468F-B874-77432E9E4F71}" dt="2023-03-28T16:10:20.580" v="249" actId="478"/>
          <ac:picMkLst>
            <pc:docMk/>
            <pc:sldMk cId="3295007626" sldId="257"/>
            <ac:picMk id="5" creationId="{2AFB361C-0DDC-4E6E-AD85-579267A16795}"/>
          </ac:picMkLst>
        </pc:picChg>
        <pc:picChg chg="add mod">
          <ac:chgData name="畯田 陳" userId="9b910162c87189d3" providerId="LiveId" clId="{1F48E7E9-AAFA-468F-B874-77432E9E4F71}" dt="2023-03-28T16:14:46.937" v="321" actId="1076"/>
          <ac:picMkLst>
            <pc:docMk/>
            <pc:sldMk cId="3295007626" sldId="257"/>
            <ac:picMk id="7" creationId="{26EAA625-F8D4-B0DB-07C6-9C8424FD0901}"/>
          </ac:picMkLst>
        </pc:picChg>
      </pc:sldChg>
      <pc:sldChg chg="addSp delSp modSp add mod">
        <pc:chgData name="畯田 陳" userId="9b910162c87189d3" providerId="LiveId" clId="{1F48E7E9-AAFA-468F-B874-77432E9E4F71}" dt="2023-03-28T03:27:29.063" v="189" actId="962"/>
        <pc:sldMkLst>
          <pc:docMk/>
          <pc:sldMk cId="3805415143" sldId="258"/>
        </pc:sldMkLst>
        <pc:spChg chg="del mod">
          <ac:chgData name="畯田 陳" userId="9b910162c87189d3" providerId="LiveId" clId="{1F48E7E9-AAFA-468F-B874-77432E9E4F71}" dt="2023-03-28T03:27:20.631" v="184" actId="478"/>
          <ac:spMkLst>
            <pc:docMk/>
            <pc:sldMk cId="3805415143" sldId="258"/>
            <ac:spMk id="2" creationId="{B6E5EBF2-4C39-8F9C-F687-C8796CD21DA6}"/>
          </ac:spMkLst>
        </pc:spChg>
        <pc:spChg chg="del">
          <ac:chgData name="畯田 陳" userId="9b910162c87189d3" providerId="LiveId" clId="{1F48E7E9-AAFA-468F-B874-77432E9E4F71}" dt="2023-03-28T03:27:09.361" v="178" actId="478"/>
          <ac:spMkLst>
            <pc:docMk/>
            <pc:sldMk cId="3805415143" sldId="258"/>
            <ac:spMk id="3" creationId="{E1980690-5E62-327C-A2E2-E74BFD09A5CF}"/>
          </ac:spMkLst>
        </pc:spChg>
        <pc:spChg chg="add del mod">
          <ac:chgData name="畯田 陳" userId="9b910162c87189d3" providerId="LiveId" clId="{1F48E7E9-AAFA-468F-B874-77432E9E4F71}" dt="2023-03-28T03:27:22.998" v="186" actId="478"/>
          <ac:spMkLst>
            <pc:docMk/>
            <pc:sldMk cId="3805415143" sldId="258"/>
            <ac:spMk id="5" creationId="{576C271F-F1CD-ADA8-B7EA-DA348920C669}"/>
          </ac:spMkLst>
        </pc:spChg>
        <pc:picChg chg="add mod">
          <ac:chgData name="畯田 陳" userId="9b910162c87189d3" providerId="LiveId" clId="{1F48E7E9-AAFA-468F-B874-77432E9E4F71}" dt="2023-03-28T03:27:29.063" v="189" actId="962"/>
          <ac:picMkLst>
            <pc:docMk/>
            <pc:sldMk cId="3805415143" sldId="258"/>
            <ac:picMk id="7" creationId="{26EC2F64-5818-9416-3402-97A4C8CBFCCF}"/>
          </ac:picMkLst>
        </pc:picChg>
      </pc:sldChg>
      <pc:sldChg chg="addSp delSp modSp add mod ord">
        <pc:chgData name="畯田 陳" userId="9b910162c87189d3" providerId="LiveId" clId="{1F48E7E9-AAFA-468F-B874-77432E9E4F71}" dt="2023-03-28T16:11:53.960" v="311"/>
        <pc:sldMkLst>
          <pc:docMk/>
          <pc:sldMk cId="3811350837" sldId="259"/>
        </pc:sldMkLst>
        <pc:picChg chg="add mod">
          <ac:chgData name="畯田 陳" userId="9b910162c87189d3" providerId="LiveId" clId="{1F48E7E9-AAFA-468F-B874-77432E9E4F71}" dt="2023-03-28T16:11:02.469" v="255" actId="1076"/>
          <ac:picMkLst>
            <pc:docMk/>
            <pc:sldMk cId="3811350837" sldId="259"/>
            <ac:picMk id="3" creationId="{DF36B8A3-9323-954C-67CA-35E36E0299E2}"/>
          </ac:picMkLst>
        </pc:picChg>
        <pc:picChg chg="del">
          <ac:chgData name="畯田 陳" userId="9b910162c87189d3" providerId="LiveId" clId="{1F48E7E9-AAFA-468F-B874-77432E9E4F71}" dt="2023-03-28T16:10:51.590" v="251" actId="478"/>
          <ac:picMkLst>
            <pc:docMk/>
            <pc:sldMk cId="3811350837" sldId="259"/>
            <ac:picMk id="7" creationId="{26EC2F64-5818-9416-3402-97A4C8CBFCCF}"/>
          </ac:picMkLst>
        </pc:picChg>
      </pc:sldChg>
      <pc:sldChg chg="modSp add mod">
        <pc:chgData name="畯田 陳" userId="9b910162c87189d3" providerId="LiveId" clId="{1F48E7E9-AAFA-468F-B874-77432E9E4F71}" dt="2023-03-29T01:43:55.662" v="559" actId="20577"/>
        <pc:sldMkLst>
          <pc:docMk/>
          <pc:sldMk cId="4080380536" sldId="260"/>
        </pc:sldMkLst>
        <pc:spChg chg="mod">
          <ac:chgData name="畯田 陳" userId="9b910162c87189d3" providerId="LiveId" clId="{1F48E7E9-AAFA-468F-B874-77432E9E4F71}" dt="2023-03-29T01:43:55.662" v="559" actId="20577"/>
          <ac:spMkLst>
            <pc:docMk/>
            <pc:sldMk cId="4080380536" sldId="260"/>
            <ac:spMk id="3" creationId="{E1980690-5E62-327C-A2E2-E74BFD09A5CF}"/>
          </ac:spMkLst>
        </pc:spChg>
      </pc:sldChg>
      <pc:sldChg chg="modSp add mod">
        <pc:chgData name="畯田 陳" userId="9b910162c87189d3" providerId="LiveId" clId="{1F48E7E9-AAFA-468F-B874-77432E9E4F71}" dt="2023-03-29T01:41:50.777" v="546" actId="20577"/>
        <pc:sldMkLst>
          <pc:docMk/>
          <pc:sldMk cId="455175558" sldId="261"/>
        </pc:sldMkLst>
        <pc:spChg chg="mod">
          <ac:chgData name="畯田 陳" userId="9b910162c87189d3" providerId="LiveId" clId="{1F48E7E9-AAFA-468F-B874-77432E9E4F71}" dt="2023-03-29T01:41:50.777" v="546" actId="20577"/>
          <ac:spMkLst>
            <pc:docMk/>
            <pc:sldMk cId="455175558" sldId="261"/>
            <ac:spMk id="3" creationId="{E1980690-5E62-327C-A2E2-E74BFD09A5CF}"/>
          </ac:spMkLst>
        </pc:spChg>
      </pc:sldChg>
      <pc:sldChg chg="modSp add mod ord">
        <pc:chgData name="畯田 陳" userId="9b910162c87189d3" providerId="LiveId" clId="{1F48E7E9-AAFA-468F-B874-77432E9E4F71}" dt="2023-03-28T16:28:13.803" v="502" actId="20577"/>
        <pc:sldMkLst>
          <pc:docMk/>
          <pc:sldMk cId="2950902723" sldId="262"/>
        </pc:sldMkLst>
        <pc:spChg chg="mod">
          <ac:chgData name="畯田 陳" userId="9b910162c87189d3" providerId="LiveId" clId="{1F48E7E9-AAFA-468F-B874-77432E9E4F71}" dt="2023-03-28T16:27:29.236" v="426" actId="20577"/>
          <ac:spMkLst>
            <pc:docMk/>
            <pc:sldMk cId="2950902723" sldId="262"/>
            <ac:spMk id="2" creationId="{B6E5EBF2-4C39-8F9C-F687-C8796CD21DA6}"/>
          </ac:spMkLst>
        </pc:spChg>
        <pc:spChg chg="mod">
          <ac:chgData name="畯田 陳" userId="9b910162c87189d3" providerId="LiveId" clId="{1F48E7E9-AAFA-468F-B874-77432E9E4F71}" dt="2023-03-28T16:28:13.803" v="502" actId="20577"/>
          <ac:spMkLst>
            <pc:docMk/>
            <pc:sldMk cId="2950902723" sldId="262"/>
            <ac:spMk id="3" creationId="{E1980690-5E62-327C-A2E2-E74BFD09A5CF}"/>
          </ac:spMkLst>
        </pc:spChg>
      </pc:sldChg>
      <pc:sldChg chg="add del">
        <pc:chgData name="畯田 陳" userId="9b910162c87189d3" providerId="LiveId" clId="{1F48E7E9-AAFA-468F-B874-77432E9E4F71}" dt="2023-03-28T16:27:22.163" v="416" actId="47"/>
        <pc:sldMkLst>
          <pc:docMk/>
          <pc:sldMk cId="4102893785" sldId="262"/>
        </pc:sldMkLst>
      </pc:sldChg>
      <pc:sldChg chg="addSp delSp modSp add mod">
        <pc:chgData name="畯田 陳" userId="9b910162c87189d3" providerId="LiveId" clId="{1F48E7E9-AAFA-468F-B874-77432E9E4F71}" dt="2023-03-29T01:27:29.740" v="510" actId="1076"/>
        <pc:sldMkLst>
          <pc:docMk/>
          <pc:sldMk cId="483746355" sldId="263"/>
        </pc:sldMkLst>
        <pc:picChg chg="del">
          <ac:chgData name="畯田 陳" userId="9b910162c87189d3" providerId="LiveId" clId="{1F48E7E9-AAFA-468F-B874-77432E9E4F71}" dt="2023-03-29T01:27:16.125" v="504" actId="478"/>
          <ac:picMkLst>
            <pc:docMk/>
            <pc:sldMk cId="483746355" sldId="263"/>
            <ac:picMk id="3" creationId="{DF36B8A3-9323-954C-67CA-35E36E0299E2}"/>
          </ac:picMkLst>
        </pc:picChg>
        <pc:picChg chg="add mod">
          <ac:chgData name="畯田 陳" userId="9b910162c87189d3" providerId="LiveId" clId="{1F48E7E9-AAFA-468F-B874-77432E9E4F71}" dt="2023-03-29T01:27:29.740" v="510" actId="1076"/>
          <ac:picMkLst>
            <pc:docMk/>
            <pc:sldMk cId="483746355" sldId="263"/>
            <ac:picMk id="4" creationId="{A98FDC06-1806-234F-F38B-14A16EFE5FAF}"/>
          </ac:picMkLst>
        </pc:picChg>
      </pc:sldChg>
      <pc:sldChg chg="modSp add mod ord">
        <pc:chgData name="畯田 陳" userId="9b910162c87189d3" providerId="LiveId" clId="{1F48E7E9-AAFA-468F-B874-77432E9E4F71}" dt="2023-03-29T03:00:16.086" v="671" actId="20577"/>
        <pc:sldMkLst>
          <pc:docMk/>
          <pc:sldMk cId="3674687679" sldId="264"/>
        </pc:sldMkLst>
        <pc:spChg chg="mod">
          <ac:chgData name="畯田 陳" userId="9b910162c87189d3" providerId="LiveId" clId="{1F48E7E9-AAFA-468F-B874-77432E9E4F71}" dt="2023-03-29T01:43:38.831" v="555" actId="20577"/>
          <ac:spMkLst>
            <pc:docMk/>
            <pc:sldMk cId="3674687679" sldId="264"/>
            <ac:spMk id="2" creationId="{B6E5EBF2-4C39-8F9C-F687-C8796CD21DA6}"/>
          </ac:spMkLst>
        </pc:spChg>
        <pc:spChg chg="mod">
          <ac:chgData name="畯田 陳" userId="9b910162c87189d3" providerId="LiveId" clId="{1F48E7E9-AAFA-468F-B874-77432E9E4F71}" dt="2023-03-29T03:00:16.086" v="671" actId="20577"/>
          <ac:spMkLst>
            <pc:docMk/>
            <pc:sldMk cId="3674687679" sldId="264"/>
            <ac:spMk id="3" creationId="{E1980690-5E62-327C-A2E2-E74BFD09A5CF}"/>
          </ac:spMkLst>
        </pc:spChg>
      </pc:sldChg>
      <pc:sldChg chg="modSp add mod">
        <pc:chgData name="畯田 陳" userId="9b910162c87189d3" providerId="LiveId" clId="{1F48E7E9-AAFA-468F-B874-77432E9E4F71}" dt="2023-03-29T03:02:31.526" v="722" actId="20577"/>
        <pc:sldMkLst>
          <pc:docMk/>
          <pc:sldMk cId="2808680511" sldId="265"/>
        </pc:sldMkLst>
        <pc:spChg chg="mod">
          <ac:chgData name="畯田 陳" userId="9b910162c87189d3" providerId="LiveId" clId="{1F48E7E9-AAFA-468F-B874-77432E9E4F71}" dt="2023-03-29T03:01:18.373" v="676"/>
          <ac:spMkLst>
            <pc:docMk/>
            <pc:sldMk cId="2808680511" sldId="265"/>
            <ac:spMk id="2" creationId="{B6E5EBF2-4C39-8F9C-F687-C8796CD21DA6}"/>
          </ac:spMkLst>
        </pc:spChg>
        <pc:spChg chg="mod">
          <ac:chgData name="畯田 陳" userId="9b910162c87189d3" providerId="LiveId" clId="{1F48E7E9-AAFA-468F-B874-77432E9E4F71}" dt="2023-03-29T03:02:31.526" v="722" actId="20577"/>
          <ac:spMkLst>
            <pc:docMk/>
            <pc:sldMk cId="2808680511" sldId="265"/>
            <ac:spMk id="3" creationId="{E1980690-5E62-327C-A2E2-E74BFD09A5CF}"/>
          </ac:spMkLst>
        </pc:spChg>
      </pc:sldChg>
      <pc:sldChg chg="modSp add mod">
        <pc:chgData name="畯田 陳" userId="9b910162c87189d3" providerId="LiveId" clId="{1F48E7E9-AAFA-468F-B874-77432E9E4F71}" dt="2023-03-29T03:08:28.839" v="774" actId="20577"/>
        <pc:sldMkLst>
          <pc:docMk/>
          <pc:sldMk cId="1686133293" sldId="266"/>
        </pc:sldMkLst>
        <pc:spChg chg="mod">
          <ac:chgData name="畯田 陳" userId="9b910162c87189d3" providerId="LiveId" clId="{1F48E7E9-AAFA-468F-B874-77432E9E4F71}" dt="2023-03-29T03:08:28.839" v="774" actId="20577"/>
          <ac:spMkLst>
            <pc:docMk/>
            <pc:sldMk cId="1686133293" sldId="266"/>
            <ac:spMk id="2" creationId="{B6E5EBF2-4C39-8F9C-F687-C8796CD21DA6}"/>
          </ac:spMkLst>
        </pc:spChg>
        <pc:spChg chg="mod">
          <ac:chgData name="畯田 陳" userId="9b910162c87189d3" providerId="LiveId" clId="{1F48E7E9-AAFA-468F-B874-77432E9E4F71}" dt="2023-03-29T03:08:19.352" v="761" actId="20577"/>
          <ac:spMkLst>
            <pc:docMk/>
            <pc:sldMk cId="1686133293" sldId="266"/>
            <ac:spMk id="3" creationId="{E1980690-5E62-327C-A2E2-E74BFD09A5CF}"/>
          </ac:spMkLst>
        </pc:spChg>
      </pc:sldChg>
      <pc:sldChg chg="addSp delSp modSp add mod">
        <pc:chgData name="畯田 陳" userId="9b910162c87189d3" providerId="LiveId" clId="{1F48E7E9-AAFA-468F-B874-77432E9E4F71}" dt="2023-03-29T03:09:23.704" v="785" actId="1076"/>
        <pc:sldMkLst>
          <pc:docMk/>
          <pc:sldMk cId="3939787824" sldId="267"/>
        </pc:sldMkLst>
        <pc:spChg chg="mod">
          <ac:chgData name="畯田 陳" userId="9b910162c87189d3" providerId="LiveId" clId="{1F48E7E9-AAFA-468F-B874-77432E9E4F71}" dt="2023-03-29T03:08:35.225" v="778" actId="20577"/>
          <ac:spMkLst>
            <pc:docMk/>
            <pc:sldMk cId="3939787824" sldId="267"/>
            <ac:spMk id="2" creationId="{B6E5EBF2-4C39-8F9C-F687-C8796CD21DA6}"/>
          </ac:spMkLst>
        </pc:spChg>
        <pc:spChg chg="del mod">
          <ac:chgData name="畯田 陳" userId="9b910162c87189d3" providerId="LiveId" clId="{1F48E7E9-AAFA-468F-B874-77432E9E4F71}" dt="2023-03-29T03:08:39.509" v="780" actId="478"/>
          <ac:spMkLst>
            <pc:docMk/>
            <pc:sldMk cId="3939787824" sldId="267"/>
            <ac:spMk id="3" creationId="{E1980690-5E62-327C-A2E2-E74BFD09A5CF}"/>
          </ac:spMkLst>
        </pc:spChg>
        <pc:picChg chg="add mod">
          <ac:chgData name="畯田 陳" userId="9b910162c87189d3" providerId="LiveId" clId="{1F48E7E9-AAFA-468F-B874-77432E9E4F71}" dt="2023-03-29T03:09:23.704" v="785" actId="1076"/>
          <ac:picMkLst>
            <pc:docMk/>
            <pc:sldMk cId="3939787824" sldId="267"/>
            <ac:picMk id="5" creationId="{ABD48623-C88A-D438-C2C8-FBFECC9D0A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A5834-FDE8-CAE8-3AE7-56A928CF6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677EB4-312D-C318-7CD3-11075B788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83593E-8E2D-CAB9-B999-9BC5BC03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B51293-E0D9-A4ED-D31A-2C7D0048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758AD4-8E7C-97B6-9095-A9D1082B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05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20F59-9B5F-9216-6843-9A5D6E82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0C5EDA-34CC-9B5F-AF4B-A090F6393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41540A-A55E-FEB8-F7E4-6DA3A723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D73472-DD97-6403-C11B-93204A96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31C849-1335-D79C-3B23-1DF846A8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66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4B75C-F955-4F0C-047A-938661407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5B3281-A26C-54FF-3506-A3C3C9483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8817D2-369B-B2D5-9ACD-9AE852EF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F7DC43-C44F-D642-33CB-85A7D5AC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C40A63-0842-6463-0DA8-F2D156D1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02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F0443-C7ED-47CB-1DD2-FFD213D5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FC4DCF-F160-1A27-E55E-CA1E5F073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F9ABE1-893E-4CD1-4B84-D4B3720C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45E21-E6E4-BA07-F511-0E5E25E1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EEB21F-4CDE-09C4-70F0-D6A9C51D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22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AF943-9169-F41D-4652-531A63CF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2DFA79-156A-03D4-99C9-BABAFAF0C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CA1D7-F721-B732-593B-2FB2801C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81329A-B956-5A21-57F3-733E7B8A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18CAF1-CC2C-2389-23E2-64A0293E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9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5431E-F7A2-0353-7ADC-22E8CCA2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D5108A-C9C6-99A9-47D3-36C4A08C5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C1F220-2B9B-5138-D980-942CC0373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166DDA-858C-E038-FC96-0D8AAE2F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1F5218-126C-AB88-7DE5-EBE2D96F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5BF76F-ABA1-968D-B546-1C2E2066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71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71959-3257-A5F0-D10E-A5C1D6CC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01897A-A3D5-FF2E-21C1-C5BD436AE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1E460A-E44D-20D4-919D-93668B9AC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A9E29C-5EE6-3AE0-9604-1129D80E2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4873C9-F248-FEA9-D7C2-20922BE9D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51E4BA-9974-9EF9-F6FC-93D3E812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7B0D7F-C6C6-4376-36D4-B48104AF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23DEE5E-B479-568B-F1D2-3B327DA0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60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8D18F-8896-5C29-1616-D0DA0155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3C4C39-964C-6B94-CDB2-73623492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35731F-981D-4995-DF26-4C49CF5D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B75CE0-A436-A01C-AE09-9F36B354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B4F9DD-700A-DD1F-73D6-95B8A18E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2BE741-86C1-79CB-B719-9FD00594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4DD0CB-6734-1357-FBE0-8F5A6B9E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21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13663-5050-BD46-9257-BB889ECC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E8F8B3-2F8C-3225-6182-EBA433B1C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B94C2A-91A4-60A9-F738-94DE7524B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272DB0-68B8-1B14-BD86-DB7160A3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07516C-7B9F-7901-5C5A-48C6332B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FAC07E-248C-5ED8-CEF7-E805B87B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69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52D229-F3AE-F2AE-E8C6-904907EE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FC6F32-3D46-411B-6664-387879969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2526C3-6529-0336-BF2E-D722962EA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20006D-2F1D-09E6-7F71-C60523DF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BCEC7A-B9E0-7DAA-A3BA-703EDF4E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27F7A5-FA0C-4D07-C57B-1FD8C27D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14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1B4603-279C-4F61-A9FA-AA25076E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C1FBEF-E780-ACA7-2031-297C9B36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ACEA6-7C6C-97CC-6E35-0CAF86979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0DB3-CC08-4590-B126-39C93B18A03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350CC-F4DE-01E7-FF8B-C23F2E028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07F0B-3BF6-122D-63C2-E41F75F3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DFE7-DD10-4465-9F40-85B39EC23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5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0ECB92-9597-CE6D-D9EC-BEE694AB4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Week 04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936236-28D6-4184-0243-8975091C0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/>
              <a:t>Jonathan Chen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陳畯田</a:t>
            </a:r>
          </a:p>
        </p:txBody>
      </p:sp>
    </p:spTree>
    <p:extLst>
      <p:ext uri="{BB962C8B-B14F-4D97-AF65-F5344CB8AC3E}">
        <p14:creationId xmlns:p14="http://schemas.microsoft.com/office/powerpoint/2010/main" val="1422335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EBF2-4C39-8F9C-F687-C8796CD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zh-TW" b="1" dirty="0"/>
              <a:t>Function-Why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80690-5E62-327C-A2E2-E74BFD09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重複利用性</a:t>
            </a:r>
            <a:endParaRPr lang="en-US" altLang="zh-TW" b="1" i="0" dirty="0">
              <a:solidFill>
                <a:srgbClr val="29292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易讀性</a:t>
            </a:r>
            <a:endParaRPr lang="en-US" altLang="zh-TW" b="1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易除錯性</a:t>
            </a:r>
            <a:endParaRPr lang="en-US" altLang="zh-TW" b="1" i="0" dirty="0">
              <a:solidFill>
                <a:srgbClr val="29292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一致性</a:t>
            </a:r>
            <a:endParaRPr lang="en-US" altLang="zh-TW" b="1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模組化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613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EBF2-4C39-8F9C-F687-C8796CD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zh-TW" b="1" dirty="0"/>
              <a:t>Function-When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D48623-C88A-D438-C2C8-FBFECC9D0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1690688"/>
            <a:ext cx="6057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87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EBF2-4C39-8F9C-F687-C8796CD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File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80690-5E62-327C-A2E2-E74BFD09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with open</a:t>
            </a:r>
          </a:p>
          <a:p>
            <a:r>
              <a:rPr lang="en-US" altLang="zh-TW" dirty="0"/>
              <a:t>mode</a:t>
            </a:r>
          </a:p>
          <a:p>
            <a:r>
              <a:rPr lang="en-US" altLang="zh-TW" dirty="0"/>
              <a:t>encoding</a:t>
            </a:r>
          </a:p>
          <a:p>
            <a:r>
              <a:rPr lang="en-US" altLang="zh-TW" dirty="0"/>
              <a:t>read()</a:t>
            </a:r>
            <a:r>
              <a:rPr lang="zh-TW" altLang="en-US" dirty="0"/>
              <a:t>、</a:t>
            </a:r>
            <a:r>
              <a:rPr lang="en-US" altLang="zh-TW" dirty="0" err="1"/>
              <a:t>readline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write()</a:t>
            </a:r>
          </a:p>
        </p:txBody>
      </p:sp>
    </p:spTree>
    <p:extLst>
      <p:ext uri="{BB962C8B-B14F-4D97-AF65-F5344CB8AC3E}">
        <p14:creationId xmlns:p14="http://schemas.microsoft.com/office/powerpoint/2010/main" val="295090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EBF2-4C39-8F9C-F687-C8796CD2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2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Exceptions</a:t>
            </a:r>
            <a:endParaRPr lang="zh-TW" altLang="en-US" b="1" dirty="0"/>
          </a:p>
        </p:txBody>
      </p:sp>
      <p:pic>
        <p:nvPicPr>
          <p:cNvPr id="7" name="圖片 6" descr="一張含有 文字, 人員 的圖片&#10;&#10;自動產生的描述">
            <a:extLst>
              <a:ext uri="{FF2B5EF4-FFF2-40B4-BE49-F238E27FC236}">
                <a16:creationId xmlns:a16="http://schemas.microsoft.com/office/drawing/2014/main" id="{26EAA625-F8D4-B0DB-07C6-9C8424FD0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34" y="1501775"/>
            <a:ext cx="5413932" cy="488156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56496A4-0089-9E88-3E69-3C803FA2B6BF}"/>
              </a:ext>
            </a:extLst>
          </p:cNvPr>
          <p:cNvSpPr txBox="1"/>
          <p:nvPr/>
        </p:nvSpPr>
        <p:spPr>
          <a:xfrm>
            <a:off x="3495675" y="1990725"/>
            <a:ext cx="2400300" cy="1138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TW" dirty="0"/>
          </a:p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一直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</a:p>
          <a:p>
            <a:pPr algn="ctr"/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7F33F9-7EE7-A448-F624-4B1FC9AB02BC}"/>
              </a:ext>
            </a:extLst>
          </p:cNvPr>
          <p:cNvSpPr txBox="1"/>
          <p:nvPr/>
        </p:nvSpPr>
        <p:spPr>
          <a:xfrm>
            <a:off x="3495675" y="4455061"/>
            <a:ext cx="2400300" cy="1138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TW" dirty="0"/>
          </a:p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先不管它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500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F36B8A3-9323-954C-67CA-35E36E029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698" y="279726"/>
            <a:ext cx="4804603" cy="62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5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A98FDC06-1806-234F-F38B-14A16EFE5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4" y="1746714"/>
            <a:ext cx="10129512" cy="336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4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EBF2-4C39-8F9C-F687-C8796CD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Loops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80690-5E62-327C-A2E2-E74BFD09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</a:t>
            </a:r>
          </a:p>
          <a:p>
            <a:r>
              <a:rPr lang="en-US" altLang="zh-TW" dirty="0"/>
              <a:t>range()</a:t>
            </a:r>
          </a:p>
          <a:p>
            <a:r>
              <a:rPr lang="en-US" altLang="zh-TW" dirty="0"/>
              <a:t>while</a:t>
            </a:r>
          </a:p>
          <a:p>
            <a:r>
              <a:rPr lang="en-US" altLang="zh-TW" dirty="0"/>
              <a:t>break</a:t>
            </a:r>
          </a:p>
          <a:p>
            <a:r>
              <a:rPr lang="en-US" altLang="zh-TW" dirty="0"/>
              <a:t>continue</a:t>
            </a:r>
          </a:p>
          <a:p>
            <a:r>
              <a:rPr lang="en-US" altLang="zh-TW" dirty="0"/>
              <a:t>pass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517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EBF2-4C39-8F9C-F687-C8796CD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String</a:t>
            </a:r>
            <a:r>
              <a:rPr lang="zh-TW" altLang="en-US" b="1" dirty="0"/>
              <a:t> </a:t>
            </a:r>
            <a:r>
              <a:rPr lang="en-US" altLang="zh-TW" b="1" dirty="0"/>
              <a:t>Operation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80690-5E62-327C-A2E2-E74BFD09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Operators</a:t>
            </a:r>
          </a:p>
          <a:p>
            <a:r>
              <a:rPr lang="en-US" altLang="zh-TW" dirty="0"/>
              <a:t>‘’’________’’’</a:t>
            </a:r>
          </a:p>
          <a:p>
            <a:r>
              <a:rPr lang="en-US" altLang="zh-TW" dirty="0"/>
              <a:t>in/not in</a:t>
            </a:r>
          </a:p>
          <a:p>
            <a:r>
              <a:rPr lang="en-US" altLang="zh-TW" dirty="0"/>
              <a:t>lower()</a:t>
            </a:r>
            <a:r>
              <a:rPr lang="zh-TW" altLang="en-US" dirty="0"/>
              <a:t>、</a:t>
            </a:r>
            <a:r>
              <a:rPr lang="en-US" altLang="zh-TW" dirty="0"/>
              <a:t>upper()</a:t>
            </a:r>
            <a:r>
              <a:rPr lang="zh-TW" altLang="en-US" dirty="0"/>
              <a:t>、</a:t>
            </a:r>
            <a:r>
              <a:rPr lang="en-US" altLang="zh-TW" dirty="0"/>
              <a:t>title()</a:t>
            </a:r>
            <a:r>
              <a:rPr lang="zh-TW" altLang="en-US" dirty="0"/>
              <a:t>、</a:t>
            </a:r>
            <a:r>
              <a:rPr lang="en-US" altLang="zh-TW" dirty="0"/>
              <a:t>capitalize()</a:t>
            </a:r>
          </a:p>
          <a:p>
            <a:r>
              <a:rPr lang="en-US" altLang="zh-TW" dirty="0" err="1"/>
              <a:t>islower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 err="1"/>
              <a:t>isupper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startswith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 err="1"/>
              <a:t>endswith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split()</a:t>
            </a:r>
            <a:r>
              <a:rPr lang="zh-TW" altLang="en-US" dirty="0"/>
              <a:t>、</a:t>
            </a:r>
            <a:r>
              <a:rPr lang="en-US" altLang="zh-TW" dirty="0"/>
              <a:t>replace()</a:t>
            </a:r>
          </a:p>
          <a:p>
            <a:r>
              <a:rPr lang="en-US" altLang="zh-TW" dirty="0"/>
              <a:t>index : []</a:t>
            </a:r>
          </a:p>
        </p:txBody>
      </p:sp>
    </p:spTree>
    <p:extLst>
      <p:ext uri="{BB962C8B-B14F-4D97-AF65-F5344CB8AC3E}">
        <p14:creationId xmlns:p14="http://schemas.microsoft.com/office/powerpoint/2010/main" val="408038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資料表 的圖片&#10;&#10;自動產生的描述">
            <a:extLst>
              <a:ext uri="{FF2B5EF4-FFF2-40B4-BE49-F238E27FC236}">
                <a16:creationId xmlns:a16="http://schemas.microsoft.com/office/drawing/2014/main" id="{26EC2F64-5818-9416-3402-97A4C8CBF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07" y="632217"/>
            <a:ext cx="7445385" cy="55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1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EBF2-4C39-8F9C-F687-C8796CD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List</a:t>
            </a:r>
            <a:r>
              <a:rPr lang="zh-TW" altLang="en-US" b="1" dirty="0"/>
              <a:t> </a:t>
            </a:r>
            <a:r>
              <a:rPr lang="en-US" altLang="zh-TW" b="1" dirty="0"/>
              <a:t>Operation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80690-5E62-327C-A2E2-E74BFD09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index : []</a:t>
            </a:r>
          </a:p>
          <a:p>
            <a:r>
              <a:rPr lang="en-US" altLang="zh-TW" dirty="0" err="1"/>
              <a:t>list.append</a:t>
            </a:r>
            <a:r>
              <a:rPr lang="en-US" altLang="zh-TW" dirty="0"/>
              <a:t>(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urce-code-pro"/>
              </a:rPr>
              <a:t>object</a:t>
            </a:r>
            <a:r>
              <a:rPr lang="en-US" altLang="zh-TW" dirty="0"/>
              <a:t>)</a:t>
            </a:r>
          </a:p>
          <a:p>
            <a:r>
              <a:rPr lang="en-US" altLang="zh-TW" b="0" i="0" dirty="0" err="1">
                <a:solidFill>
                  <a:srgbClr val="292929"/>
                </a:solidFill>
                <a:effectLst/>
                <a:latin typeface="source-code-pro"/>
              </a:rPr>
              <a:t>list.insert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urce-code-pro"/>
              </a:rPr>
              <a:t>(position, object)</a:t>
            </a:r>
          </a:p>
          <a:p>
            <a:r>
              <a:rPr lang="en-US" altLang="zh-TW" dirty="0" err="1"/>
              <a:t>list.extend</a:t>
            </a:r>
            <a:r>
              <a:rPr lang="en-US" altLang="zh-TW" dirty="0"/>
              <a:t>()</a:t>
            </a:r>
          </a:p>
          <a:p>
            <a:r>
              <a:rPr lang="de-DE" altLang="zh-TW" b="0" i="0" dirty="0">
                <a:solidFill>
                  <a:srgbClr val="292929"/>
                </a:solidFill>
                <a:effectLst/>
                <a:latin typeface="source-code-pro"/>
              </a:rPr>
              <a:t>list.remove(object)</a:t>
            </a:r>
          </a:p>
          <a:p>
            <a:r>
              <a:rPr lang="de-DE" altLang="zh-TW" b="0" i="0" dirty="0">
                <a:solidFill>
                  <a:srgbClr val="292929"/>
                </a:solidFill>
                <a:effectLst/>
                <a:latin typeface="source-code-pro"/>
              </a:rPr>
              <a:t>list.pop()</a:t>
            </a:r>
            <a:endParaRPr lang="de-DE" altLang="zh-TW" dirty="0">
              <a:solidFill>
                <a:srgbClr val="292929"/>
              </a:solidFill>
              <a:latin typeface="source-code-pro"/>
            </a:endParaRPr>
          </a:p>
          <a:p>
            <a:r>
              <a:rPr lang="de-DE" altLang="zh-TW" b="0" i="0" dirty="0">
                <a:solidFill>
                  <a:srgbClr val="292929"/>
                </a:solidFill>
                <a:effectLst/>
                <a:latin typeface="source-code-pro"/>
              </a:rPr>
              <a:t>list.sort(reverse=True/False)</a:t>
            </a:r>
          </a:p>
          <a:p>
            <a:r>
              <a:rPr lang="en-US" altLang="zh-TW" b="0" i="0" dirty="0" err="1">
                <a:solidFill>
                  <a:srgbClr val="292929"/>
                </a:solidFill>
                <a:effectLst/>
                <a:latin typeface="source-code-pro"/>
              </a:rPr>
              <a:t>sorted_list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urce-code-pro"/>
              </a:rPr>
              <a:t> = sorted(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source-code-pro"/>
              </a:rPr>
              <a:t>list_name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urce-code-pro"/>
              </a:rPr>
              <a:t>)</a:t>
            </a:r>
            <a:endParaRPr lang="de-DE" altLang="zh-TW" dirty="0">
              <a:solidFill>
                <a:srgbClr val="292929"/>
              </a:solidFill>
              <a:latin typeface="source-code-pro"/>
            </a:endParaRPr>
          </a:p>
          <a:p>
            <a:r>
              <a:rPr lang="de-DE" altLang="zh-TW" b="0" i="0" dirty="0">
                <a:solidFill>
                  <a:srgbClr val="292929"/>
                </a:solidFill>
                <a:effectLst/>
                <a:latin typeface="source-code-pro"/>
              </a:rPr>
              <a:t>list.reverse()</a:t>
            </a:r>
          </a:p>
          <a:p>
            <a:r>
              <a:rPr lang="de-DE" altLang="zh-TW" dirty="0">
                <a:solidFill>
                  <a:srgbClr val="292929"/>
                </a:solidFill>
                <a:latin typeface="source-code-pro"/>
              </a:rPr>
              <a:t>max()/min()</a:t>
            </a:r>
            <a:endParaRPr lang="de-DE" altLang="zh-TW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r>
              <a:rPr lang="en-US" altLang="zh-TW" dirty="0"/>
              <a:t>sum()</a:t>
            </a:r>
          </a:p>
          <a:p>
            <a:r>
              <a:rPr lang="en-US" altLang="zh-TW" dirty="0"/>
              <a:t>join()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468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EBF2-4C39-8F9C-F687-C8796CD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zh-TW" b="1" dirty="0"/>
              <a:t>List Comprehension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80690-5E62-327C-A2E2-E74BFD09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= [x for x in range(0,10)] </a:t>
            </a:r>
          </a:p>
        </p:txBody>
      </p:sp>
    </p:spTree>
    <p:extLst>
      <p:ext uri="{BB962C8B-B14F-4D97-AF65-F5344CB8AC3E}">
        <p14:creationId xmlns:p14="http://schemas.microsoft.com/office/powerpoint/2010/main" val="280868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160</Words>
  <Application>Microsoft Office PowerPoint</Application>
  <PresentationFormat>寬螢幕</PresentationFormat>
  <Paragraphs>51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source-code-pro</vt:lpstr>
      <vt:lpstr>微軟正黑體</vt:lpstr>
      <vt:lpstr>Arial</vt:lpstr>
      <vt:lpstr>Calibri</vt:lpstr>
      <vt:lpstr>Calibri Light</vt:lpstr>
      <vt:lpstr>Office 佈景主題</vt:lpstr>
      <vt:lpstr>Week 04</vt:lpstr>
      <vt:lpstr>Exceptions</vt:lpstr>
      <vt:lpstr>PowerPoint 簡報</vt:lpstr>
      <vt:lpstr>PowerPoint 簡報</vt:lpstr>
      <vt:lpstr>Loops</vt:lpstr>
      <vt:lpstr>String Operation</vt:lpstr>
      <vt:lpstr>PowerPoint 簡報</vt:lpstr>
      <vt:lpstr>List Operation</vt:lpstr>
      <vt:lpstr>List Comprehension</vt:lpstr>
      <vt:lpstr>Function-Why</vt:lpstr>
      <vt:lpstr>Function-When</vt:lpstr>
      <vt:lpstr>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陳畯田</dc:creator>
  <cp:lastModifiedBy>陳畯田</cp:lastModifiedBy>
  <cp:revision>1</cp:revision>
  <dcterms:created xsi:type="dcterms:W3CDTF">2023-03-27T02:23:30Z</dcterms:created>
  <dcterms:modified xsi:type="dcterms:W3CDTF">2023-03-29T03:09:24Z</dcterms:modified>
</cp:coreProperties>
</file>