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62" r:id="rId9"/>
    <p:sldId id="270" r:id="rId10"/>
    <p:sldId id="263" r:id="rId11"/>
    <p:sldId id="264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14" autoAdjust="0"/>
  </p:normalViewPr>
  <p:slideViewPr>
    <p:cSldViewPr snapToGrid="0">
      <p:cViewPr varScale="1">
        <p:scale>
          <a:sx n="89" d="100"/>
          <a:sy n="89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jot Singh" userId="72f147becbea0ed3" providerId="LiveId" clId="{165FD62D-7AE3-4B61-9E43-93561512AFCC}"/>
    <pc:docChg chg="undo custSel addSld modSld sldOrd">
      <pc:chgData name="Harjot Singh" userId="72f147becbea0ed3" providerId="LiveId" clId="{165FD62D-7AE3-4B61-9E43-93561512AFCC}" dt="2019-07-10T16:48:19.093" v="558" actId="20577"/>
      <pc:docMkLst>
        <pc:docMk/>
      </pc:docMkLst>
      <pc:sldChg chg="addSp delSp modSp">
        <pc:chgData name="Harjot Singh" userId="72f147becbea0ed3" providerId="LiveId" clId="{165FD62D-7AE3-4B61-9E43-93561512AFCC}" dt="2019-07-10T12:40:39.864" v="5" actId="1076"/>
        <pc:sldMkLst>
          <pc:docMk/>
          <pc:sldMk cId="2015784369" sldId="257"/>
        </pc:sldMkLst>
        <pc:spChg chg="mod">
          <ac:chgData name="Harjot Singh" userId="72f147becbea0ed3" providerId="LiveId" clId="{165FD62D-7AE3-4B61-9E43-93561512AFCC}" dt="2019-07-10T12:39:52.345" v="2" actId="27636"/>
          <ac:spMkLst>
            <pc:docMk/>
            <pc:sldMk cId="2015784369" sldId="257"/>
            <ac:spMk id="4" creationId="{1DCAFA4A-FB62-450D-BC96-201C3122E6A7}"/>
          </ac:spMkLst>
        </pc:spChg>
        <pc:spChg chg="del">
          <ac:chgData name="Harjot Singh" userId="72f147becbea0ed3" providerId="LiveId" clId="{165FD62D-7AE3-4B61-9E43-93561512AFCC}" dt="2019-07-10T12:39:51.681" v="1"/>
          <ac:spMkLst>
            <pc:docMk/>
            <pc:sldMk cId="2015784369" sldId="257"/>
            <ac:spMk id="5" creationId="{BB156399-859C-479C-BD97-88616FA30187}"/>
          </ac:spMkLst>
        </pc:spChg>
        <pc:picChg chg="add mod">
          <ac:chgData name="Harjot Singh" userId="72f147becbea0ed3" providerId="LiveId" clId="{165FD62D-7AE3-4B61-9E43-93561512AFCC}" dt="2019-07-10T12:40:39.864" v="5" actId="1076"/>
          <ac:picMkLst>
            <pc:docMk/>
            <pc:sldMk cId="2015784369" sldId="257"/>
            <ac:picMk id="1026" creationId="{EB94E223-787D-48BC-82F0-9E83D4C1C0C1}"/>
          </ac:picMkLst>
        </pc:picChg>
      </pc:sldChg>
      <pc:sldChg chg="modSp">
        <pc:chgData name="Harjot Singh" userId="72f147becbea0ed3" providerId="LiveId" clId="{165FD62D-7AE3-4B61-9E43-93561512AFCC}" dt="2019-07-10T16:47:38.645" v="547" actId="27636"/>
        <pc:sldMkLst>
          <pc:docMk/>
          <pc:sldMk cId="2514874629" sldId="258"/>
        </pc:sldMkLst>
        <pc:spChg chg="mod">
          <ac:chgData name="Harjot Singh" userId="72f147becbea0ed3" providerId="LiveId" clId="{165FD62D-7AE3-4B61-9E43-93561512AFCC}" dt="2019-07-10T16:47:38.645" v="547" actId="27636"/>
          <ac:spMkLst>
            <pc:docMk/>
            <pc:sldMk cId="2514874629" sldId="258"/>
            <ac:spMk id="3" creationId="{8836AB7A-DA7B-43D4-9FBE-76F51A901009}"/>
          </ac:spMkLst>
        </pc:spChg>
      </pc:sldChg>
      <pc:sldChg chg="addSp delSp modSp ord">
        <pc:chgData name="Harjot Singh" userId="72f147becbea0ed3" providerId="LiveId" clId="{165FD62D-7AE3-4B61-9E43-93561512AFCC}" dt="2019-07-10T16:35:31.113" v="514"/>
        <pc:sldMkLst>
          <pc:docMk/>
          <pc:sldMk cId="3630930103" sldId="259"/>
        </pc:sldMkLst>
        <pc:spChg chg="del">
          <ac:chgData name="Harjot Singh" userId="72f147becbea0ed3" providerId="LiveId" clId="{165FD62D-7AE3-4B61-9E43-93561512AFCC}" dt="2019-07-10T16:05:46.686" v="31"/>
          <ac:spMkLst>
            <pc:docMk/>
            <pc:sldMk cId="3630930103" sldId="259"/>
            <ac:spMk id="2" creationId="{70C67618-B3C2-4733-B88E-DA96E5F8F611}"/>
          </ac:spMkLst>
        </pc:spChg>
        <pc:spChg chg="del">
          <ac:chgData name="Harjot Singh" userId="72f147becbea0ed3" providerId="LiveId" clId="{165FD62D-7AE3-4B61-9E43-93561512AFCC}" dt="2019-07-10T16:05:46.686" v="31"/>
          <ac:spMkLst>
            <pc:docMk/>
            <pc:sldMk cId="3630930103" sldId="259"/>
            <ac:spMk id="3" creationId="{28E6A46C-62F1-4940-B33D-215690376075}"/>
          </ac:spMkLst>
        </pc:spChg>
        <pc:spChg chg="add mod">
          <ac:chgData name="Harjot Singh" userId="72f147becbea0ed3" providerId="LiveId" clId="{165FD62D-7AE3-4B61-9E43-93561512AFCC}" dt="2019-07-10T16:34:57.696" v="513" actId="27636"/>
          <ac:spMkLst>
            <pc:docMk/>
            <pc:sldMk cId="3630930103" sldId="259"/>
            <ac:spMk id="4" creationId="{D37FA5C2-033D-4EC5-BE06-F600FDA81AAF}"/>
          </ac:spMkLst>
        </pc:spChg>
        <pc:picChg chg="add del mod">
          <ac:chgData name="Harjot Singh" userId="72f147becbea0ed3" providerId="LiveId" clId="{165FD62D-7AE3-4B61-9E43-93561512AFCC}" dt="2019-07-10T16:06:13.560" v="37" actId="478"/>
          <ac:picMkLst>
            <pc:docMk/>
            <pc:sldMk cId="3630930103" sldId="259"/>
            <ac:picMk id="5" creationId="{6A653202-FED2-4F25-9DF5-FB63267CC8D2}"/>
          </ac:picMkLst>
        </pc:picChg>
        <pc:picChg chg="add mod modCrop">
          <ac:chgData name="Harjot Singh" userId="72f147becbea0ed3" providerId="LiveId" clId="{165FD62D-7AE3-4B61-9E43-93561512AFCC}" dt="2019-07-10T16:07:51.212" v="45" actId="1076"/>
          <ac:picMkLst>
            <pc:docMk/>
            <pc:sldMk cId="3630930103" sldId="259"/>
            <ac:picMk id="6" creationId="{D5FEAC1F-03A1-4231-8C58-615AD34F747B}"/>
          </ac:picMkLst>
        </pc:picChg>
      </pc:sldChg>
      <pc:sldChg chg="modSp add">
        <pc:chgData name="Harjot Singh" userId="72f147becbea0ed3" providerId="LiveId" clId="{165FD62D-7AE3-4B61-9E43-93561512AFCC}" dt="2019-07-10T16:14:55.108" v="178" actId="5793"/>
        <pc:sldMkLst>
          <pc:docMk/>
          <pc:sldMk cId="2776104162" sldId="260"/>
        </pc:sldMkLst>
        <pc:spChg chg="mod">
          <ac:chgData name="Harjot Singh" userId="72f147becbea0ed3" providerId="LiveId" clId="{165FD62D-7AE3-4B61-9E43-93561512AFCC}" dt="2019-07-10T16:10:32.341" v="105" actId="20577"/>
          <ac:spMkLst>
            <pc:docMk/>
            <pc:sldMk cId="2776104162" sldId="260"/>
            <ac:spMk id="2" creationId="{F9E7F411-B2F9-49FF-9EF4-870372DE5FE7}"/>
          </ac:spMkLst>
        </pc:spChg>
        <pc:spChg chg="mod">
          <ac:chgData name="Harjot Singh" userId="72f147becbea0ed3" providerId="LiveId" clId="{165FD62D-7AE3-4B61-9E43-93561512AFCC}" dt="2019-07-10T16:14:55.108" v="178" actId="5793"/>
          <ac:spMkLst>
            <pc:docMk/>
            <pc:sldMk cId="2776104162" sldId="260"/>
            <ac:spMk id="3" creationId="{506F0BFC-81FE-4446-B161-802C836173E9}"/>
          </ac:spMkLst>
        </pc:spChg>
      </pc:sldChg>
      <pc:sldChg chg="addSp modSp add modNotesTx">
        <pc:chgData name="Harjot Singh" userId="72f147becbea0ed3" providerId="LiveId" clId="{165FD62D-7AE3-4B61-9E43-93561512AFCC}" dt="2019-07-10T16:47:27.833" v="546" actId="27636"/>
        <pc:sldMkLst>
          <pc:docMk/>
          <pc:sldMk cId="4136843147" sldId="261"/>
        </pc:sldMkLst>
        <pc:spChg chg="mod">
          <ac:chgData name="Harjot Singh" userId="72f147becbea0ed3" providerId="LiveId" clId="{165FD62D-7AE3-4B61-9E43-93561512AFCC}" dt="2019-07-10T16:34:57.622" v="511" actId="27636"/>
          <ac:spMkLst>
            <pc:docMk/>
            <pc:sldMk cId="4136843147" sldId="261"/>
            <ac:spMk id="2" creationId="{3BD78F23-23C8-4EB5-AC96-EA62AE25F776}"/>
          </ac:spMkLst>
        </pc:spChg>
        <pc:spChg chg="add mod">
          <ac:chgData name="Harjot Singh" userId="72f147becbea0ed3" providerId="LiveId" clId="{165FD62D-7AE3-4B61-9E43-93561512AFCC}" dt="2019-07-10T16:47:27.833" v="546" actId="27636"/>
          <ac:spMkLst>
            <pc:docMk/>
            <pc:sldMk cId="4136843147" sldId="261"/>
            <ac:spMk id="3" creationId="{64D097AE-8187-43CB-B130-D31F5B36F70C}"/>
          </ac:spMkLst>
        </pc:spChg>
      </pc:sldChg>
      <pc:sldChg chg="addSp modSp add">
        <pc:chgData name="Harjot Singh" userId="72f147becbea0ed3" providerId="LiveId" clId="{165FD62D-7AE3-4B61-9E43-93561512AFCC}" dt="2019-07-10T16:38:02.578" v="518"/>
        <pc:sldMkLst>
          <pc:docMk/>
          <pc:sldMk cId="1001641058" sldId="262"/>
        </pc:sldMkLst>
        <pc:spChg chg="mod">
          <ac:chgData name="Harjot Singh" userId="72f147becbea0ed3" providerId="LiveId" clId="{165FD62D-7AE3-4B61-9E43-93561512AFCC}" dt="2019-07-10T16:37:58.942" v="517" actId="27636"/>
          <ac:spMkLst>
            <pc:docMk/>
            <pc:sldMk cId="1001641058" sldId="262"/>
            <ac:spMk id="2" creationId="{0456C2C1-C243-446E-8AAC-E3FB9FF464AF}"/>
          </ac:spMkLst>
        </pc:spChg>
        <pc:picChg chg="add">
          <ac:chgData name="Harjot Singh" userId="72f147becbea0ed3" providerId="LiveId" clId="{165FD62D-7AE3-4B61-9E43-93561512AFCC}" dt="2019-07-10T16:38:02.578" v="518"/>
          <ac:picMkLst>
            <pc:docMk/>
            <pc:sldMk cId="1001641058" sldId="262"/>
            <ac:picMk id="3" creationId="{ADFB728E-B3CD-4B3C-86D4-3F441286F293}"/>
          </ac:picMkLst>
        </pc:picChg>
      </pc:sldChg>
      <pc:sldChg chg="addSp modSp add">
        <pc:chgData name="Harjot Singh" userId="72f147becbea0ed3" providerId="LiveId" clId="{165FD62D-7AE3-4B61-9E43-93561512AFCC}" dt="2019-07-10T16:38:52.032" v="524" actId="14100"/>
        <pc:sldMkLst>
          <pc:docMk/>
          <pc:sldMk cId="256609986" sldId="263"/>
        </pc:sldMkLst>
        <pc:picChg chg="add mod">
          <ac:chgData name="Harjot Singh" userId="72f147becbea0ed3" providerId="LiveId" clId="{165FD62D-7AE3-4B61-9E43-93561512AFCC}" dt="2019-07-10T16:38:52.032" v="524" actId="14100"/>
          <ac:picMkLst>
            <pc:docMk/>
            <pc:sldMk cId="256609986" sldId="263"/>
            <ac:picMk id="3" creationId="{0B6875F4-764C-414E-9BF8-151E2F4CA9F9}"/>
          </ac:picMkLst>
        </pc:picChg>
      </pc:sldChg>
      <pc:sldChg chg="addSp modSp add">
        <pc:chgData name="Harjot Singh" userId="72f147becbea0ed3" providerId="LiveId" clId="{165FD62D-7AE3-4B61-9E43-93561512AFCC}" dt="2019-07-10T16:40:35.026" v="529" actId="1076"/>
        <pc:sldMkLst>
          <pc:docMk/>
          <pc:sldMk cId="2963986427" sldId="264"/>
        </pc:sldMkLst>
        <pc:picChg chg="add mod">
          <ac:chgData name="Harjot Singh" userId="72f147becbea0ed3" providerId="LiveId" clId="{165FD62D-7AE3-4B61-9E43-93561512AFCC}" dt="2019-07-10T16:40:35.026" v="529" actId="1076"/>
          <ac:picMkLst>
            <pc:docMk/>
            <pc:sldMk cId="2963986427" sldId="264"/>
            <ac:picMk id="3" creationId="{11079641-27B7-4FD8-8937-9FC83A695ED7}"/>
          </ac:picMkLst>
        </pc:picChg>
      </pc:sldChg>
      <pc:sldChg chg="addSp delSp modSp add ord">
        <pc:chgData name="Harjot Singh" userId="72f147becbea0ed3" providerId="LiveId" clId="{165FD62D-7AE3-4B61-9E43-93561512AFCC}" dt="2019-07-10T16:43:46.939" v="537"/>
        <pc:sldMkLst>
          <pc:docMk/>
          <pc:sldMk cId="2595027787" sldId="265"/>
        </pc:sldMkLst>
        <pc:spChg chg="del">
          <ac:chgData name="Harjot Singh" userId="72f147becbea0ed3" providerId="LiveId" clId="{165FD62D-7AE3-4B61-9E43-93561512AFCC}" dt="2019-07-10T16:43:46.939" v="537"/>
          <ac:spMkLst>
            <pc:docMk/>
            <pc:sldMk cId="2595027787" sldId="265"/>
            <ac:spMk id="2" creationId="{75AFFA38-FA15-46F4-9AED-80E39B18C1C0}"/>
          </ac:spMkLst>
        </pc:spChg>
        <pc:picChg chg="add mod">
          <ac:chgData name="Harjot Singh" userId="72f147becbea0ed3" providerId="LiveId" clId="{165FD62D-7AE3-4B61-9E43-93561512AFCC}" dt="2019-07-10T16:42:27.322" v="532" actId="14100"/>
          <ac:picMkLst>
            <pc:docMk/>
            <pc:sldMk cId="2595027787" sldId="265"/>
            <ac:picMk id="3" creationId="{CC263420-4986-49DE-9E75-24F8CC13498C}"/>
          </ac:picMkLst>
        </pc:picChg>
      </pc:sldChg>
      <pc:sldChg chg="addSp delSp add ord">
        <pc:chgData name="Harjot Singh" userId="72f147becbea0ed3" providerId="LiveId" clId="{165FD62D-7AE3-4B61-9E43-93561512AFCC}" dt="2019-07-10T16:45:14.197" v="539"/>
        <pc:sldMkLst>
          <pc:docMk/>
          <pc:sldMk cId="2527833516" sldId="266"/>
        </pc:sldMkLst>
        <pc:spChg chg="del">
          <ac:chgData name="Harjot Singh" userId="72f147becbea0ed3" providerId="LiveId" clId="{165FD62D-7AE3-4B61-9E43-93561512AFCC}" dt="2019-07-10T16:43:42.197" v="536"/>
          <ac:spMkLst>
            <pc:docMk/>
            <pc:sldMk cId="2527833516" sldId="266"/>
            <ac:spMk id="2" creationId="{89EAC3CA-7FB3-4E05-982B-77BC62BE3D14}"/>
          </ac:spMkLst>
        </pc:spChg>
        <pc:picChg chg="add del">
          <ac:chgData name="Harjot Singh" userId="72f147becbea0ed3" providerId="LiveId" clId="{165FD62D-7AE3-4B61-9E43-93561512AFCC}" dt="2019-07-10T16:45:12.946" v="538" actId="478"/>
          <ac:picMkLst>
            <pc:docMk/>
            <pc:sldMk cId="2527833516" sldId="266"/>
            <ac:picMk id="3" creationId="{B228187F-8BC0-45D2-87FF-A1A5079D8AF8}"/>
          </ac:picMkLst>
        </pc:picChg>
        <pc:picChg chg="add">
          <ac:chgData name="Harjot Singh" userId="72f147becbea0ed3" providerId="LiveId" clId="{165FD62D-7AE3-4B61-9E43-93561512AFCC}" dt="2019-07-10T16:45:14.197" v="539"/>
          <ac:picMkLst>
            <pc:docMk/>
            <pc:sldMk cId="2527833516" sldId="266"/>
            <ac:picMk id="4" creationId="{C795734F-0625-4E03-BB2A-420DF60D55B5}"/>
          </ac:picMkLst>
        </pc:picChg>
      </pc:sldChg>
      <pc:sldChg chg="addSp add">
        <pc:chgData name="Harjot Singh" userId="72f147becbea0ed3" providerId="LiveId" clId="{165FD62D-7AE3-4B61-9E43-93561512AFCC}" dt="2019-07-10T16:46:44.988" v="541"/>
        <pc:sldMkLst>
          <pc:docMk/>
          <pc:sldMk cId="981184969" sldId="267"/>
        </pc:sldMkLst>
        <pc:picChg chg="add">
          <ac:chgData name="Harjot Singh" userId="72f147becbea0ed3" providerId="LiveId" clId="{165FD62D-7AE3-4B61-9E43-93561512AFCC}" dt="2019-07-10T16:46:44.988" v="541"/>
          <ac:picMkLst>
            <pc:docMk/>
            <pc:sldMk cId="981184969" sldId="267"/>
            <ac:picMk id="2" creationId="{D7F53695-B1E7-4161-900D-9D36F92D423A}"/>
          </ac:picMkLst>
        </pc:picChg>
      </pc:sldChg>
      <pc:sldChg chg="addSp modSp add">
        <pc:chgData name="Harjot Singh" userId="72f147becbea0ed3" providerId="LiveId" clId="{165FD62D-7AE3-4B61-9E43-93561512AFCC}" dt="2019-07-10T16:48:19.093" v="558" actId="20577"/>
        <pc:sldMkLst>
          <pc:docMk/>
          <pc:sldMk cId="401989629" sldId="268"/>
        </pc:sldMkLst>
        <pc:spChg chg="add mod">
          <ac:chgData name="Harjot Singh" userId="72f147becbea0ed3" providerId="LiveId" clId="{165FD62D-7AE3-4B61-9E43-93561512AFCC}" dt="2019-07-10T16:48:19.093" v="558" actId="20577"/>
          <ac:spMkLst>
            <pc:docMk/>
            <pc:sldMk cId="401989629" sldId="268"/>
            <ac:spMk id="2" creationId="{11569193-A050-4E7F-BAFB-39E52CD52E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93CD5-33E3-4905-A96B-BF367B0D17DE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8643E-4EBB-47D7-B1D7-568A6BA56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78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IN" sz="14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8643E-4EBB-47D7-B1D7-568A6BA5669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39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F14F-9A12-4EB8-BCF3-1BCCB8805874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FE413DF-4EB0-4E87-8F0D-246E4CF69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47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F14F-9A12-4EB8-BCF3-1BCCB8805874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E413DF-4EB0-4E87-8F0D-246E4CF69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77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F14F-9A12-4EB8-BCF3-1BCCB8805874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E413DF-4EB0-4E87-8F0D-246E4CF6930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138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F14F-9A12-4EB8-BCF3-1BCCB8805874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E413DF-4EB0-4E87-8F0D-246E4CF69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29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F14F-9A12-4EB8-BCF3-1BCCB8805874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E413DF-4EB0-4E87-8F0D-246E4CF6930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7841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F14F-9A12-4EB8-BCF3-1BCCB8805874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E413DF-4EB0-4E87-8F0D-246E4CF69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858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F14F-9A12-4EB8-BCF3-1BCCB8805874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13DF-4EB0-4E87-8F0D-246E4CF69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792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F14F-9A12-4EB8-BCF3-1BCCB8805874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13DF-4EB0-4E87-8F0D-246E4CF69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9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F14F-9A12-4EB8-BCF3-1BCCB8805874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13DF-4EB0-4E87-8F0D-246E4CF69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63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F14F-9A12-4EB8-BCF3-1BCCB8805874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E413DF-4EB0-4E87-8F0D-246E4CF69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85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F14F-9A12-4EB8-BCF3-1BCCB8805874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E413DF-4EB0-4E87-8F0D-246E4CF69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7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F14F-9A12-4EB8-BCF3-1BCCB8805874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E413DF-4EB0-4E87-8F0D-246E4CF69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87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F14F-9A12-4EB8-BCF3-1BCCB8805874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13DF-4EB0-4E87-8F0D-246E4CF69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62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F14F-9A12-4EB8-BCF3-1BCCB8805874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13DF-4EB0-4E87-8F0D-246E4CF69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32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F14F-9A12-4EB8-BCF3-1BCCB8805874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13DF-4EB0-4E87-8F0D-246E4CF69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21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F14F-9A12-4EB8-BCF3-1BCCB8805874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E413DF-4EB0-4E87-8F0D-246E4CF69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26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3F14F-9A12-4EB8-BCF3-1BCCB8805874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FE413DF-4EB0-4E87-8F0D-246E4CF69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07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CC0D081-34C7-480A-AEB1-4F8C4944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077" y="2068082"/>
            <a:ext cx="9114815" cy="2922662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7200" b="1" u="sng" dirty="0">
                <a:ln/>
                <a:solidFill>
                  <a:schemeClr val="accent3"/>
                </a:solidFill>
              </a:rPr>
              <a:t>Detection of </a:t>
            </a:r>
            <a:r>
              <a:rPr lang="en-IN" sz="7200" b="1" u="sng" dirty="0" smtClean="0">
                <a:ln/>
                <a:solidFill>
                  <a:schemeClr val="accent3"/>
                </a:solidFill>
              </a:rPr>
              <a:t>Phishing </a:t>
            </a:r>
            <a:r>
              <a:rPr lang="en-IN" sz="7200" b="1" u="sng" dirty="0">
                <a:ln/>
                <a:solidFill>
                  <a:schemeClr val="accent3"/>
                </a:solidFill>
              </a:rPr>
              <a:t>W</a:t>
            </a:r>
            <a:r>
              <a:rPr lang="en-IN" sz="7200" b="1" u="sng" dirty="0" smtClean="0">
                <a:ln/>
                <a:solidFill>
                  <a:schemeClr val="accent3"/>
                </a:solidFill>
              </a:rPr>
              <a:t>ebsites</a:t>
            </a:r>
            <a:endParaRPr lang="en-IN" sz="7200" b="1" u="sng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7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3" y="2026841"/>
            <a:ext cx="6061942" cy="47095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4" y="153824"/>
            <a:ext cx="10058400" cy="4520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15" y="4674550"/>
            <a:ext cx="8196309" cy="16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68" y="80259"/>
            <a:ext cx="9259465" cy="4426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493" y="3415940"/>
            <a:ext cx="6050886" cy="32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8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45" y="101658"/>
            <a:ext cx="5456393" cy="24843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81" y="1894392"/>
            <a:ext cx="7430144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8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37FA5C2-033D-4EC5-BE06-F600FDA8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149" y="399174"/>
            <a:ext cx="7621225" cy="699734"/>
          </a:xfrm>
        </p:spPr>
        <p:txBody>
          <a:bodyPr>
            <a:noAutofit/>
          </a:bodyPr>
          <a:lstStyle/>
          <a:p>
            <a:r>
              <a:rPr lang="en-IN" sz="4000" b="1" dirty="0"/>
              <a:t>The Challenge….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5FEAC1F-03A1-4231-8C58-615AD34F7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846" r="-11846"/>
          <a:stretch/>
        </p:blipFill>
        <p:spPr>
          <a:xfrm>
            <a:off x="1354483" y="1508876"/>
            <a:ext cx="9803267" cy="475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4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569193-A050-4E7F-BAFB-39E52CD5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974" y="217089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6600" b="1" i="1" u="sng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IN" sz="6600" b="1" i="1" u="sng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98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DCAFA4A-FB62-450D-BC96-201C3122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642" y="581381"/>
            <a:ext cx="6995457" cy="1280890"/>
          </a:xfrm>
        </p:spPr>
        <p:txBody>
          <a:bodyPr>
            <a:normAutofit/>
          </a:bodyPr>
          <a:lstStyle/>
          <a:p>
            <a:r>
              <a:rPr lang="en-IN" b="1" dirty="0"/>
              <a:t>What is a </a:t>
            </a:r>
            <a:r>
              <a:rPr lang="en-IN" b="1" dirty="0" smtClean="0"/>
              <a:t>Phishing </a:t>
            </a:r>
            <a:r>
              <a:rPr lang="en-IN" b="1" dirty="0"/>
              <a:t>W</a:t>
            </a:r>
            <a:r>
              <a:rPr lang="en-IN" b="1" dirty="0" smtClean="0"/>
              <a:t>ebsite</a:t>
            </a:r>
            <a:r>
              <a:rPr lang="en-IN" b="1" dirty="0"/>
              <a:t>?</a:t>
            </a:r>
          </a:p>
        </p:txBody>
      </p:sp>
      <p:pic>
        <p:nvPicPr>
          <p:cNvPr id="1026" name="Picture 2" descr="Image result for phishing website">
            <a:extLst>
              <a:ext uri="{FF2B5EF4-FFF2-40B4-BE49-F238E27FC236}">
                <a16:creationId xmlns="" xmlns:a16="http://schemas.microsoft.com/office/drawing/2014/main" id="{EB94E223-787D-48BC-82F0-9E83D4C1C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79" y="2044768"/>
            <a:ext cx="8869413" cy="385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78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5E8DC2-22C4-4402-AED1-8EFD9164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738186"/>
            <a:ext cx="9281160" cy="612648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What to look for in a phishing website</a:t>
            </a:r>
            <a:r>
              <a:rPr lang="en-US" b="1" i="1" dirty="0" smtClean="0"/>
              <a:t>?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36AB7A-DA7B-43D4-9FBE-76F51A901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7128" y="2130552"/>
            <a:ext cx="9052560" cy="1979894"/>
          </a:xfrm>
        </p:spPr>
        <p:txBody>
          <a:bodyPr>
            <a:normAutofit/>
          </a:bodyPr>
          <a:lstStyle/>
          <a:p>
            <a:r>
              <a:rPr lang="en-US" b="1" dirty="0"/>
              <a:t>Poor resolution.</a:t>
            </a:r>
            <a:r>
              <a:rPr lang="en-US" dirty="0"/>
              <a:t> Phishing websites are often poor in quality, since they are created with urgency and have a short lifespan. If the resolution on a logo or in text strikes you as poor, be suspicious.</a:t>
            </a:r>
          </a:p>
          <a:p>
            <a:r>
              <a:rPr lang="en-US" b="1" dirty="0"/>
              <a:t>Forged URL.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	fake names, </a:t>
            </a:r>
            <a:r>
              <a:rPr lang="en-US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87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E7F411-B2F9-49FF-9EF4-870372DE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174" y="505629"/>
            <a:ext cx="9281160" cy="1784643"/>
          </a:xfrm>
        </p:spPr>
        <p:txBody>
          <a:bodyPr>
            <a:normAutofit/>
          </a:bodyPr>
          <a:lstStyle/>
          <a:p>
            <a:r>
              <a:rPr lang="en-IN" sz="5400" b="1" dirty="0"/>
              <a:t>Ways to detect </a:t>
            </a:r>
            <a:r>
              <a:rPr lang="en-IN" sz="5400" b="1" dirty="0" smtClean="0"/>
              <a:t>Phishing Website:</a:t>
            </a:r>
            <a:endParaRPr lang="en-IN" sz="5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06F0BFC-81FE-4446-B161-802C83617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2658534"/>
            <a:ext cx="9052560" cy="2404534"/>
          </a:xfrm>
        </p:spPr>
        <p:txBody>
          <a:bodyPr/>
          <a:lstStyle/>
          <a:p>
            <a:r>
              <a:rPr lang="en-IN" b="1" dirty="0"/>
              <a:t>1. Check the URL.  Example -www.yah00.com</a:t>
            </a:r>
          </a:p>
          <a:p>
            <a:r>
              <a:rPr lang="en-US" b="1" dirty="0"/>
              <a:t>2. Assess the content within a site.</a:t>
            </a:r>
          </a:p>
          <a:p>
            <a:r>
              <a:rPr lang="en-US" b="1" dirty="0"/>
              <a:t>3. Check who owns the website.</a:t>
            </a:r>
          </a:p>
          <a:p>
            <a:r>
              <a:rPr lang="en-IN" b="1" dirty="0"/>
              <a:t>4. Read online reviews.</a:t>
            </a:r>
          </a:p>
          <a:p>
            <a:r>
              <a:rPr lang="en-IN" b="1" dirty="0"/>
              <a:t>5. Trusted payment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10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D78F23-23C8-4EB5-AC96-EA62AE25F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766" y="119641"/>
            <a:ext cx="10471589" cy="1446060"/>
          </a:xfrm>
        </p:spPr>
        <p:txBody>
          <a:bodyPr>
            <a:noAutofit/>
          </a:bodyPr>
          <a:lstStyle/>
          <a:p>
            <a:r>
              <a:rPr lang="en-IN" b="1" dirty="0"/>
              <a:t>Features required </a:t>
            </a:r>
            <a:r>
              <a:rPr lang="en-IN" b="1" dirty="0" smtClean="0"/>
              <a:t>for detection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4D097AE-8187-43CB-B130-D31F5B36F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67" y="1862667"/>
            <a:ext cx="10566400" cy="4326465"/>
          </a:xfrm>
        </p:spPr>
        <p:txBody>
          <a:bodyPr>
            <a:normAutofit/>
          </a:bodyPr>
          <a:lstStyle/>
          <a:p>
            <a:pPr lvl="2" algn="just"/>
            <a:r>
              <a:rPr lang="en-US" sz="2000" b="1" dirty="0"/>
              <a:t>Long URL to Hide the Suspicious </a:t>
            </a:r>
            <a:r>
              <a:rPr lang="en-US" sz="2000" b="1" dirty="0" err="1"/>
              <a:t>Part,Using</a:t>
            </a:r>
            <a:r>
              <a:rPr lang="en-US" sz="2000" b="1" dirty="0"/>
              <a:t> URL Shortening Services “</a:t>
            </a:r>
            <a:r>
              <a:rPr lang="en-US" sz="2000" b="1" dirty="0" err="1"/>
              <a:t>TinyURL</a:t>
            </a:r>
            <a:r>
              <a:rPr lang="en-US" sz="2000" b="1" dirty="0"/>
              <a:t>”</a:t>
            </a:r>
            <a:r>
              <a:rPr lang="en-IN" sz="2000" b="1" i="1" dirty="0"/>
              <a:t>,</a:t>
            </a:r>
          </a:p>
          <a:p>
            <a:pPr lvl="2" algn="just"/>
            <a:r>
              <a:rPr lang="en-US" sz="2000" b="1" dirty="0"/>
              <a:t>URL’s having “@” Symbol,</a:t>
            </a:r>
            <a:r>
              <a:rPr lang="en-IN" sz="2000" b="1" i="1" dirty="0"/>
              <a:t> </a:t>
            </a:r>
            <a:r>
              <a:rPr lang="en-US" sz="2000" b="1" dirty="0"/>
              <a:t>Redirecting using “//”,</a:t>
            </a:r>
            <a:r>
              <a:rPr lang="en-IN" sz="2000" b="1" i="1" dirty="0"/>
              <a:t> </a:t>
            </a:r>
            <a:r>
              <a:rPr lang="en-US" sz="2000" b="1" dirty="0"/>
              <a:t>Sub Domain and Multi Sub Domains,</a:t>
            </a:r>
          </a:p>
          <a:p>
            <a:pPr lvl="2" algn="just"/>
            <a:r>
              <a:rPr lang="en-IN" sz="2000" b="1" i="1" dirty="0"/>
              <a:t> </a:t>
            </a:r>
            <a:r>
              <a:rPr lang="en-US" sz="2000" b="1" dirty="0"/>
              <a:t>HTTPS (Hyper Text Transfer Protocol with Secure Sockets Layer), Domain Registration Length ,</a:t>
            </a:r>
          </a:p>
          <a:p>
            <a:pPr lvl="2" algn="just"/>
            <a:r>
              <a:rPr lang="en-US" sz="2000" b="1" dirty="0"/>
              <a:t>The Existence of “HTTPS” Token in the Domain Part of the URL,</a:t>
            </a:r>
          </a:p>
          <a:p>
            <a:pPr lvl="2" algn="just"/>
            <a:r>
              <a:rPr lang="en-US" sz="2000" b="1" dirty="0"/>
              <a:t>Using the IP Address</a:t>
            </a:r>
            <a:r>
              <a:rPr lang="en-IN" sz="2000" b="1" i="1" dirty="0"/>
              <a:t>,</a:t>
            </a:r>
            <a:r>
              <a:rPr lang="en-US" sz="2000" b="1" dirty="0"/>
              <a:t>Number of Links Pointing to Page  , </a:t>
            </a:r>
          </a:p>
          <a:p>
            <a:pPr lvl="2" algn="just"/>
            <a:r>
              <a:rPr lang="en-US" sz="2000" b="1" dirty="0"/>
              <a:t>Statistical-Reports Based </a:t>
            </a:r>
            <a:r>
              <a:rPr lang="en-US" sz="2000" b="1" dirty="0" err="1"/>
              <a:t>Feature,Submitting</a:t>
            </a:r>
            <a:r>
              <a:rPr lang="en-US" sz="2000" b="1" dirty="0"/>
              <a:t> Information to Email, Abnormal URL, Website Forwarding, Status Bar </a:t>
            </a:r>
            <a:r>
              <a:rPr lang="en-US" sz="2000" b="1" dirty="0" err="1"/>
              <a:t>Customization,Disabling</a:t>
            </a:r>
            <a:r>
              <a:rPr lang="en-US" sz="2000" b="1" dirty="0"/>
              <a:t> Right Click , Using Pop-up </a:t>
            </a:r>
            <a:r>
              <a:rPr lang="en-US" sz="2000" b="1" dirty="0" err="1"/>
              <a:t>Windo</a:t>
            </a:r>
            <a:r>
              <a:rPr lang="en-US" sz="2000" b="1" dirty="0"/>
              <a:t>,</a:t>
            </a:r>
            <a:r>
              <a:rPr lang="en-IN" sz="2000" dirty="0"/>
              <a:t> </a:t>
            </a:r>
            <a:r>
              <a:rPr lang="en-US" sz="2000" b="1" dirty="0" err="1"/>
              <a:t>IFrame</a:t>
            </a:r>
            <a:r>
              <a:rPr lang="en-US" sz="2000" b="1" dirty="0"/>
              <a:t> Redirection,</a:t>
            </a:r>
          </a:p>
          <a:p>
            <a:pPr lvl="2" algn="just"/>
            <a:r>
              <a:rPr lang="en-IN" sz="2000" b="1" dirty="0"/>
              <a:t> </a:t>
            </a:r>
            <a:r>
              <a:rPr lang="en-US" sz="2000" b="1" dirty="0"/>
              <a:t>Age of Domain,</a:t>
            </a:r>
            <a:r>
              <a:rPr lang="en-IN" sz="2000" dirty="0"/>
              <a:t> </a:t>
            </a:r>
            <a:r>
              <a:rPr lang="en-US" sz="2000" b="1" dirty="0"/>
              <a:t>DNS </a:t>
            </a:r>
            <a:r>
              <a:rPr lang="en-US" sz="2000" b="1" dirty="0" err="1"/>
              <a:t>Record,Website</a:t>
            </a:r>
            <a:r>
              <a:rPr lang="en-US" sz="2000" b="1" dirty="0"/>
              <a:t> Traffic, </a:t>
            </a:r>
            <a:r>
              <a:rPr lang="en-IN" sz="2000" dirty="0"/>
              <a:t> </a:t>
            </a:r>
            <a:r>
              <a:rPr lang="en-US" sz="2000" b="1" dirty="0"/>
              <a:t>PageRank, Google Index</a:t>
            </a:r>
            <a:endParaRPr lang="en-IN" sz="2000" b="1" i="1" dirty="0"/>
          </a:p>
          <a:p>
            <a:pPr lvl="2" algn="just"/>
            <a:endParaRPr lang="en-US" sz="1200" b="1" dirty="0"/>
          </a:p>
          <a:p>
            <a:pPr lvl="2" algn="just"/>
            <a:endParaRPr lang="en-IN" sz="1400" b="1" i="1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84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20" y="237383"/>
            <a:ext cx="11619657" cy="63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2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4" y="89771"/>
            <a:ext cx="6790008" cy="39779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80" y="1922805"/>
            <a:ext cx="7063415" cy="480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3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2" y="67772"/>
            <a:ext cx="5898391" cy="46714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48" y="3648929"/>
            <a:ext cx="6829714" cy="320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4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03" y="388356"/>
            <a:ext cx="10058400" cy="59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648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</TotalTime>
  <Words>147</Words>
  <Application>Microsoft Office PowerPoint</Application>
  <PresentationFormat>Widescreen</PresentationFormat>
  <Paragraphs>24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Detection of Phishing Websites</vt:lpstr>
      <vt:lpstr>What is a Phishing Website?</vt:lpstr>
      <vt:lpstr>What to look for in a phishing website?</vt:lpstr>
      <vt:lpstr>Ways to detect Phishing Website:</vt:lpstr>
      <vt:lpstr>Features required for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Challenge….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phishing websites</dc:title>
  <dc:creator>Harjot Singh</dc:creator>
  <cp:lastModifiedBy>Gagan Sharma</cp:lastModifiedBy>
  <cp:revision>14</cp:revision>
  <dcterms:created xsi:type="dcterms:W3CDTF">2019-07-10T12:10:42Z</dcterms:created>
  <dcterms:modified xsi:type="dcterms:W3CDTF">2019-07-10T21:06:20Z</dcterms:modified>
</cp:coreProperties>
</file>