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2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7" r:id="rId6"/>
    <p:sldId id="265" r:id="rId7"/>
    <p:sldId id="268" r:id="rId8"/>
    <p:sldId id="264" r:id="rId9"/>
    <p:sldId id="269" r:id="rId10"/>
    <p:sldId id="272" r:id="rId11"/>
    <p:sldId id="281" r:id="rId12"/>
    <p:sldId id="282" r:id="rId13"/>
    <p:sldId id="283" r:id="rId14"/>
    <p:sldId id="266" r:id="rId15"/>
    <p:sldId id="275" r:id="rId16"/>
    <p:sldId id="276" r:id="rId17"/>
    <p:sldId id="277" r:id="rId18"/>
    <p:sldId id="278" r:id="rId19"/>
    <p:sldId id="279" r:id="rId20"/>
    <p:sldId id="280" r:id="rId21"/>
  </p:sldIdLst>
  <p:sldSz cx="17556163" cy="9875838"/>
  <p:notesSz cx="9875838" cy="17556163"/>
  <p:embeddedFontLst>
    <p:embeddedFont>
      <p:font typeface="NanumSquare" panose="020B0600000101010101" pitchFamily="50" charset="-127"/>
      <p:regular r:id="rId23"/>
    </p:embeddedFont>
    <p:embeddedFont>
      <p:font typeface="NanumSquare Bold" panose="020B0600000101010101" pitchFamily="50" charset="-127"/>
      <p:bold r:id="rId24"/>
    </p:embeddedFont>
    <p:embeddedFont>
      <p:font typeface="NanumSquare ExtraBold" panose="020B0600000101010101" pitchFamily="50" charset="-127"/>
      <p:bold r:id="rId25"/>
    </p:embeddedFont>
  </p:embeddedFontLst>
  <p:custDataLst>
    <p:tags r:id="rId26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57D"/>
    <a:srgbClr val="DAE2EE"/>
    <a:srgbClr val="D9E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1" d="100"/>
          <a:sy n="111" d="100"/>
        </p:scale>
        <p:origin x="3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anumSquare" panose="020B0600000101010101" pitchFamily="34" charset="-127"/>
                <a:ea typeface="NanumSquare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anumSquare" panose="020B0600000101010101" pitchFamily="34" charset="-127"/>
                <a:ea typeface="NanumSquare" panose="020B0600000101010101" pitchFamily="34" charset="-127"/>
              </a:defRPr>
            </a:lvl1pPr>
          </a:lstStyle>
          <a:p>
            <a:fld id="{5282F153-3F37-0F45-9E97-73ACFA13230C}" type="datetimeFigureOut">
              <a:rPr lang="en-US" smtClean="0"/>
              <a:pPr/>
              <a:t>6/20/2025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anumSquare" panose="020B0600000101010101" pitchFamily="34" charset="-127"/>
                <a:ea typeface="NanumSquare" panose="020B0600000101010101" pitchFamily="34" charset="-12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anumSquare" panose="020B0600000101010101" pitchFamily="34" charset="-127"/>
                <a:ea typeface="NanumSquare" panose="020B0600000101010101" pitchFamily="34" charset="-127"/>
              </a:defRPr>
            </a:lvl1pPr>
          </a:lstStyle>
          <a:p>
            <a:fld id="{CE5E9CC1-C706-0F49-92D6-E571CC5EEA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NanumSquare" panose="020B0600000101010101" pitchFamily="34" charset="-127"/>
        <a:ea typeface="NanumSquare" panose="020B0600000101010101" pitchFamily="34" charset="-127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NanumSquare" panose="020B0600000101010101" pitchFamily="34" charset="-127"/>
        <a:ea typeface="NanumSquare" panose="020B0600000101010101" pitchFamily="34" charset="-127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NanumSquare" panose="020B0600000101010101" pitchFamily="34" charset="-127"/>
        <a:ea typeface="NanumSquare" panose="020B0600000101010101" pitchFamily="34" charset="-127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NanumSquare" panose="020B0600000101010101" pitchFamily="34" charset="-127"/>
        <a:ea typeface="NanumSquare" panose="020B0600000101010101" pitchFamily="34" charset="-127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NanumSquare" panose="020B0600000101010101" pitchFamily="34" charset="-127"/>
        <a:ea typeface="NanumSquare" panose="020B0600000101010101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F9201-0CB6-7D0A-71F1-EE5535CBA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403B79-7912-4492-CEC1-0F32AA7EAF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5CF80E-9014-4EFB-B58D-BFBF42E20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7FB2B-CACD-155C-DAFD-5BFA54A02C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42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94799-8D9D-DA9A-4E1E-955920A2B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1D2A44-E9ED-8263-4332-FBA1CE29C8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6A716F-B9A9-F7C0-9919-06D0498B3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96CBE-C3BA-B207-7B8A-82C7C7509B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41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4D1D3-EFE9-B19E-587C-17C6830DD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E3A682-5989-5111-A5E6-681E6E40C6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AD54B2-92C8-E262-1338-B0D1345C2C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48A28-68DB-E210-4276-C9567FE42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91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9EE08-3CA5-013E-6A09-EDAD40EE0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A0F554-A6BF-B14E-EF68-43798EAE75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E9C80F-4D5D-65AC-5E65-BF2437E628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B96B0-891E-CDA7-4631-FC015B0DCF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945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09F86-EF48-6DFA-3A4A-047985DEC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E789B8-FE6A-873F-908A-711559F78D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B0D0A3-95F7-4798-425F-1F73169772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3B176-1311-089C-FB9B-34FEEDE81C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54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D211B-8C73-7E62-CA6A-38E303D1A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600BA0-97C9-65F4-996D-2B82B4809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CC8DFB-A141-8B45-B27D-33FD2B4A9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9F30C-3592-BC03-2A04-131E9ABC3C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289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C18C8-33B7-CFDB-3334-9D0B28AAA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B97936-C207-C3A4-196B-53BA3033F2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211752-2E6A-C687-5A67-B4A13BD47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51C4B-3203-02A1-587C-401E394104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16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AF51F-9F67-5242-86EB-8FA37BD41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C18887-167E-868F-0A35-000281626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ABFA85-712B-4B67-3A2C-81BC25849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B93EB-6258-492F-8FBD-D424F29866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511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ECB48-D7C2-B99C-3555-744D9920F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DD0EF8-2FE8-8525-B977-FFC41D71A8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20C907-6DAB-0357-8A81-26B3931C7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53015-4A5A-5C71-85C1-8522396731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2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07490-D0E9-CDB4-31C5-7D287F532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D5AE10-3A5C-BF1C-5F62-DDB54292E8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A3D775-09C6-8A63-C78A-2C7D29AEC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7E144-03A4-6784-4219-EA9815FBF2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880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337DE-69E7-3215-C4F8-565AAECFF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1D9E1C-5EB5-5143-0153-B4AA679EF2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81CC04-816D-FB45-0315-213FF3404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A52A3-309B-F8C5-E785-93452EA872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07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5145A-BD44-99B1-31A5-76B3563B7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D4FFB4-A22F-B559-EAC2-7775C2CEBD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50AC5E-5AB6-D5BA-BBB7-E587E4F63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EDE63-7849-D5E2-A272-D80294B567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49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FBBD0-C1CD-F6B2-01AA-9AA06911C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150B18-E039-F833-9D4E-C8DF85B6F5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DEECE4-CD9F-C628-C543-674BB9971B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00545-A15E-0291-C1AB-CE6080AAF6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15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884DE7EB-9B0E-12B3-8674-FE75265F61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2" name="Image 1" descr="preencoded.png">
            <a:extLst>
              <a:ext uri="{FF2B5EF4-FFF2-40B4-BE49-F238E27FC236}">
                <a16:creationId xmlns:a16="http://schemas.microsoft.com/office/drawing/2014/main" id="{D225BEAE-EB7A-975F-2456-8DE3CA0EA7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7556480" cy="1299734"/>
          </a:xfrm>
          <a:prstGeom prst="rect">
            <a:avLst/>
          </a:prstGeom>
        </p:spPr>
      </p:pic>
      <p:pic>
        <p:nvPicPr>
          <p:cNvPr id="3" name="Image 2" descr="preencoded.png">
            <a:extLst>
              <a:ext uri="{FF2B5EF4-FFF2-40B4-BE49-F238E27FC236}">
                <a16:creationId xmlns:a16="http://schemas.microsoft.com/office/drawing/2014/main" id="{6097968A-3CD5-D644-34C8-D9273350B45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575764"/>
            <a:ext cx="17556480" cy="1299734"/>
          </a:xfrm>
          <a:prstGeom prst="rect">
            <a:avLst/>
          </a:prstGeom>
        </p:spPr>
      </p:pic>
      <p:pic>
        <p:nvPicPr>
          <p:cNvPr id="4" name="Image 3" descr="preencoded.png">
            <a:extLst>
              <a:ext uri="{FF2B5EF4-FFF2-40B4-BE49-F238E27FC236}">
                <a16:creationId xmlns:a16="http://schemas.microsoft.com/office/drawing/2014/main" id="{AA199C34-4B5B-2493-4A2B-42E01AD2266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-177" t="57803" r="28510" b="-225"/>
          <a:stretch>
            <a:fillRect/>
          </a:stretch>
        </p:blipFill>
        <p:spPr>
          <a:xfrm>
            <a:off x="11915776" y="0"/>
            <a:ext cx="5640388" cy="3338703"/>
          </a:xfrm>
          <a:prstGeom prst="rect">
            <a:avLst/>
          </a:prstGeom>
        </p:spPr>
      </p:pic>
      <p:pic>
        <p:nvPicPr>
          <p:cNvPr id="5" name="Image 4" descr="preencoded.png">
            <a:extLst>
              <a:ext uri="{FF2B5EF4-FFF2-40B4-BE49-F238E27FC236}">
                <a16:creationId xmlns:a16="http://schemas.microsoft.com/office/drawing/2014/main" id="{F1B87429-3E94-DC8B-D254-0881A08F13B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 l="27344" t="-485" r="-1411" b="50119"/>
          <a:stretch>
            <a:fillRect/>
          </a:stretch>
        </p:blipFill>
        <p:spPr>
          <a:xfrm>
            <a:off x="0" y="5911597"/>
            <a:ext cx="5829300" cy="3963901"/>
          </a:xfrm>
          <a:prstGeom prst="rect">
            <a:avLst/>
          </a:prstGeom>
        </p:spPr>
      </p:pic>
      <p:pic>
        <p:nvPicPr>
          <p:cNvPr id="6" name="Image 5" descr="preencoded.png">
            <a:extLst>
              <a:ext uri="{FF2B5EF4-FFF2-40B4-BE49-F238E27FC236}">
                <a16:creationId xmlns:a16="http://schemas.microsoft.com/office/drawing/2014/main" id="{19019518-6E90-B0E7-E83D-A0501EC8A28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357425" y="5268326"/>
            <a:ext cx="2680764" cy="9144"/>
          </a:xfrm>
          <a:prstGeom prst="rect">
            <a:avLst/>
          </a:prstGeom>
        </p:spPr>
      </p:pic>
      <p:pic>
        <p:nvPicPr>
          <p:cNvPr id="7" name="Image 6" descr="preencoded.png">
            <a:extLst>
              <a:ext uri="{FF2B5EF4-FFF2-40B4-BE49-F238E27FC236}">
                <a16:creationId xmlns:a16="http://schemas.microsoft.com/office/drawing/2014/main" id="{B135EFC8-3E7A-B703-5DF2-3AB50989C25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2518685" y="5268326"/>
            <a:ext cx="2680764" cy="9144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110" userDrawn="1">
          <p15:clr>
            <a:srgbClr val="FBAE40"/>
          </p15:clr>
        </p15:guide>
        <p15:guide id="2" pos="552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C0FAE11-1626-FE8E-A62A-714338DCC0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CE2FC802-5327-5C27-2F3E-1EAAAC0AC7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7556480" cy="1299734"/>
          </a:xfrm>
          <a:prstGeom prst="rect">
            <a:avLst/>
          </a:prstGeom>
        </p:spPr>
      </p:pic>
      <p:pic>
        <p:nvPicPr>
          <p:cNvPr id="5" name="Image 2" descr="preencoded.png">
            <a:extLst>
              <a:ext uri="{FF2B5EF4-FFF2-40B4-BE49-F238E27FC236}">
                <a16:creationId xmlns:a16="http://schemas.microsoft.com/office/drawing/2014/main" id="{55F2CA31-C7FA-8B6B-BF8D-0BBCF8413B4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1054" y="1677951"/>
            <a:ext cx="1484186" cy="1484186"/>
          </a:xfrm>
          <a:prstGeom prst="rect">
            <a:avLst/>
          </a:prstGeom>
        </p:spPr>
      </p:pic>
      <p:pic>
        <p:nvPicPr>
          <p:cNvPr id="6" name="Image 3" descr="preencoded.png">
            <a:extLst>
              <a:ext uri="{FF2B5EF4-FFF2-40B4-BE49-F238E27FC236}">
                <a16:creationId xmlns:a16="http://schemas.microsoft.com/office/drawing/2014/main" id="{D547EB87-1299-9C50-DE4F-877BD09C60B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8575764"/>
            <a:ext cx="17556480" cy="1299734"/>
          </a:xfrm>
          <a:prstGeom prst="rect">
            <a:avLst/>
          </a:prstGeom>
        </p:spPr>
      </p:pic>
      <p:pic>
        <p:nvPicPr>
          <p:cNvPr id="7" name="Image 4" descr="preencoded.png">
            <a:extLst>
              <a:ext uri="{FF2B5EF4-FFF2-40B4-BE49-F238E27FC236}">
                <a16:creationId xmlns:a16="http://schemas.microsoft.com/office/drawing/2014/main" id="{1B655DCA-62FA-88A5-7A80-4436840B21A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 l="-722" t="57803" r="28511" b="894"/>
          <a:stretch>
            <a:fillRect/>
          </a:stretch>
        </p:blipFill>
        <p:spPr>
          <a:xfrm>
            <a:off x="11872913" y="0"/>
            <a:ext cx="5683250" cy="3250693"/>
          </a:xfrm>
          <a:prstGeom prst="rect">
            <a:avLst/>
          </a:prstGeom>
        </p:spPr>
      </p:pic>
      <p:pic>
        <p:nvPicPr>
          <p:cNvPr id="8" name="Image 5" descr="preencoded.png">
            <a:extLst>
              <a:ext uri="{FF2B5EF4-FFF2-40B4-BE49-F238E27FC236}">
                <a16:creationId xmlns:a16="http://schemas.microsoft.com/office/drawing/2014/main" id="{3D87345E-1905-8A80-60FB-54BA4007702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rcRect l="27344" t="313" r="-3" b="50468"/>
          <a:stretch>
            <a:fillRect/>
          </a:stretch>
        </p:blipFill>
        <p:spPr>
          <a:xfrm>
            <a:off x="0" y="5974372"/>
            <a:ext cx="5718411" cy="3873694"/>
          </a:xfrm>
          <a:prstGeom prst="rect">
            <a:avLst/>
          </a:prstGeom>
        </p:spPr>
      </p:pic>
      <p:pic>
        <p:nvPicPr>
          <p:cNvPr id="11" name="Image 6" descr="preencoded.png">
            <a:extLst>
              <a:ext uri="{FF2B5EF4-FFF2-40B4-BE49-F238E27FC236}">
                <a16:creationId xmlns:a16="http://schemas.microsoft.com/office/drawing/2014/main" id="{1AEF9CC3-356E-A3A0-B60C-16868E75DD8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5718411" y="2415543"/>
            <a:ext cx="3281839" cy="9144"/>
          </a:xfrm>
          <a:prstGeom prst="rect">
            <a:avLst/>
          </a:prstGeom>
        </p:spPr>
      </p:pic>
      <p:pic>
        <p:nvPicPr>
          <p:cNvPr id="14" name="Image 7" descr="preencoded.png">
            <a:extLst>
              <a:ext uri="{FF2B5EF4-FFF2-40B4-BE49-F238E27FC236}">
                <a16:creationId xmlns:a16="http://schemas.microsoft.com/office/drawing/2014/main" id="{DACA3DCE-87A8-24BA-548E-278BE629A127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5693847" y="4684179"/>
            <a:ext cx="341900" cy="341900"/>
          </a:xfrm>
          <a:prstGeom prst="rect">
            <a:avLst/>
          </a:prstGeom>
        </p:spPr>
      </p:pic>
      <p:pic>
        <p:nvPicPr>
          <p:cNvPr id="15" name="Image 8" descr="preencoded.png">
            <a:extLst>
              <a:ext uri="{FF2B5EF4-FFF2-40B4-BE49-F238E27FC236}">
                <a16:creationId xmlns:a16="http://schemas.microsoft.com/office/drawing/2014/main" id="{A8DBE198-B3C5-B386-FD05-2C7812EAE1C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589038" y="6264783"/>
            <a:ext cx="960120" cy="960120"/>
          </a:xfrm>
          <a:prstGeom prst="rect">
            <a:avLst/>
          </a:prstGeom>
        </p:spPr>
      </p:pic>
      <p:pic>
        <p:nvPicPr>
          <p:cNvPr id="16" name="Image 9" descr="preencoded.png">
            <a:extLst>
              <a:ext uri="{FF2B5EF4-FFF2-40B4-BE49-F238E27FC236}">
                <a16:creationId xmlns:a16="http://schemas.microsoft.com/office/drawing/2014/main" id="{FB179F21-C2A2-B177-F4DA-0F728C8F0CFF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9326880"/>
            <a:ext cx="1755648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276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A14308AC-CC7F-9E95-F63B-53726472B8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33AE370E-868E-459C-680B-C3AD88006E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7556480" cy="1299734"/>
          </a:xfrm>
          <a:prstGeom prst="rect">
            <a:avLst/>
          </a:prstGeom>
        </p:spPr>
      </p:pic>
      <p:pic>
        <p:nvPicPr>
          <p:cNvPr id="5" name="Image 2" descr="preencoded.png">
            <a:extLst>
              <a:ext uri="{FF2B5EF4-FFF2-40B4-BE49-F238E27FC236}">
                <a16:creationId xmlns:a16="http://schemas.microsoft.com/office/drawing/2014/main" id="{97E1EF84-73BE-EE03-875E-6CBE43818AF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575764"/>
            <a:ext cx="17556480" cy="1299734"/>
          </a:xfrm>
          <a:prstGeom prst="rect">
            <a:avLst/>
          </a:prstGeom>
        </p:spPr>
      </p:pic>
      <p:pic>
        <p:nvPicPr>
          <p:cNvPr id="6" name="Image 3" descr="preencoded.png">
            <a:extLst>
              <a:ext uri="{FF2B5EF4-FFF2-40B4-BE49-F238E27FC236}">
                <a16:creationId xmlns:a16="http://schemas.microsoft.com/office/drawing/2014/main" id="{FAF1274A-B6D6-5191-1D51-AD3B462EFB6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-1085" t="35032" r="28510" b="637"/>
          <a:stretch>
            <a:fillRect/>
          </a:stretch>
        </p:blipFill>
        <p:spPr>
          <a:xfrm>
            <a:off x="11844338" y="0"/>
            <a:ext cx="5711825" cy="5062919"/>
          </a:xfrm>
          <a:prstGeom prst="rect">
            <a:avLst/>
          </a:prstGeom>
        </p:spPr>
      </p:pic>
      <p:pic>
        <p:nvPicPr>
          <p:cNvPr id="7" name="Image 4" descr="preencoded.png">
            <a:extLst>
              <a:ext uri="{FF2B5EF4-FFF2-40B4-BE49-F238E27FC236}">
                <a16:creationId xmlns:a16="http://schemas.microsoft.com/office/drawing/2014/main" id="{C72324DD-80C3-33F5-5852-57F4FFF11AC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 l="27345" t="-1088" r="-1775" b="41983"/>
          <a:stretch>
            <a:fillRect/>
          </a:stretch>
        </p:blipFill>
        <p:spPr>
          <a:xfrm>
            <a:off x="0" y="5224082"/>
            <a:ext cx="5857875" cy="4651756"/>
          </a:xfrm>
          <a:prstGeom prst="rect">
            <a:avLst/>
          </a:prstGeom>
        </p:spPr>
      </p:pic>
      <p:pic>
        <p:nvPicPr>
          <p:cNvPr id="10" name="Image 5" descr="preencoded.png">
            <a:extLst>
              <a:ext uri="{FF2B5EF4-FFF2-40B4-BE49-F238E27FC236}">
                <a16:creationId xmlns:a16="http://schemas.microsoft.com/office/drawing/2014/main" id="{1E73377F-BD11-3814-3521-BA4D9CFBAE9F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161815" y="4539731"/>
            <a:ext cx="8150304" cy="9144"/>
          </a:xfrm>
          <a:prstGeom prst="rect">
            <a:avLst/>
          </a:prstGeom>
        </p:spPr>
      </p:pic>
      <p:pic>
        <p:nvPicPr>
          <p:cNvPr id="12" name="Image 6" descr="preencoded.png">
            <a:extLst>
              <a:ext uri="{FF2B5EF4-FFF2-40B4-BE49-F238E27FC236}">
                <a16:creationId xmlns:a16="http://schemas.microsoft.com/office/drawing/2014/main" id="{B9AE246A-931C-60AB-B537-B2FA7FA8C34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333241" y="1717810"/>
            <a:ext cx="1484186" cy="1484186"/>
          </a:xfrm>
          <a:prstGeom prst="rect">
            <a:avLst/>
          </a:prstGeom>
        </p:spPr>
      </p:pic>
      <p:pic>
        <p:nvPicPr>
          <p:cNvPr id="13" name="Image 7" descr="preencoded.png">
            <a:extLst>
              <a:ext uri="{FF2B5EF4-FFF2-40B4-BE49-F238E27FC236}">
                <a16:creationId xmlns:a16="http://schemas.microsoft.com/office/drawing/2014/main" id="{ACD30742-AF90-45A5-DD2A-0A3F89E9D7C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380988" y="1482645"/>
            <a:ext cx="341900" cy="341900"/>
          </a:xfrm>
          <a:prstGeom prst="rect">
            <a:avLst/>
          </a:prstGeom>
        </p:spPr>
      </p:pic>
      <p:pic>
        <p:nvPicPr>
          <p:cNvPr id="14" name="Image 8" descr="preencoded.png">
            <a:extLst>
              <a:ext uri="{FF2B5EF4-FFF2-40B4-BE49-F238E27FC236}">
                <a16:creationId xmlns:a16="http://schemas.microsoft.com/office/drawing/2014/main" id="{A0045EE7-2E4A-31B8-9A87-D22BB0535CDD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5075712" y="8078340"/>
            <a:ext cx="960120" cy="960120"/>
          </a:xfrm>
          <a:prstGeom prst="rect">
            <a:avLst/>
          </a:prstGeom>
        </p:spPr>
      </p:pic>
      <p:pic>
        <p:nvPicPr>
          <p:cNvPr id="16" name="Image 9" descr="preencoded.png">
            <a:extLst>
              <a:ext uri="{FF2B5EF4-FFF2-40B4-BE49-F238E27FC236}">
                <a16:creationId xmlns:a16="http://schemas.microsoft.com/office/drawing/2014/main" id="{6758B70D-DA5E-D160-DEA5-7B912C15066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9326880"/>
            <a:ext cx="1755648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737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46AA59C5-EB6C-92A9-E71D-C57575331B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-1963" t="34487" r="28259" b="-1243"/>
          <a:stretch>
            <a:fillRect/>
          </a:stretch>
        </p:blipFill>
        <p:spPr>
          <a:xfrm>
            <a:off x="11755440" y="0"/>
            <a:ext cx="5800724" cy="5253800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6531B763-1866-2B59-05F0-BEBA56615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l="27345" t="-1952" r="-1049" b="41982"/>
          <a:stretch>
            <a:fillRect/>
          </a:stretch>
        </p:blipFill>
        <p:spPr>
          <a:xfrm>
            <a:off x="0" y="5156067"/>
            <a:ext cx="5800725" cy="4719771"/>
          </a:xfrm>
          <a:prstGeom prst="rect">
            <a:avLst/>
          </a:prstGeom>
        </p:spPr>
      </p:pic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7A11B242-38C8-7156-D8BB-4D7BF4FEF63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11098" y="847122"/>
            <a:ext cx="14708839" cy="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0404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110" userDrawn="1">
          <p15:clr>
            <a:srgbClr val="FBAE40"/>
          </p15:clr>
        </p15:guide>
        <p15:guide id="2" pos="552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884DE7EB-9B0E-12B3-8674-FE75265F61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2" name="Image 1" descr="preencoded.png">
            <a:extLst>
              <a:ext uri="{FF2B5EF4-FFF2-40B4-BE49-F238E27FC236}">
                <a16:creationId xmlns:a16="http://schemas.microsoft.com/office/drawing/2014/main" id="{D225BEAE-EB7A-975F-2456-8DE3CA0EA7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7556480" cy="1299734"/>
          </a:xfrm>
          <a:prstGeom prst="rect">
            <a:avLst/>
          </a:prstGeom>
        </p:spPr>
      </p:pic>
      <p:pic>
        <p:nvPicPr>
          <p:cNvPr id="3" name="Image 2" descr="preencoded.png">
            <a:extLst>
              <a:ext uri="{FF2B5EF4-FFF2-40B4-BE49-F238E27FC236}">
                <a16:creationId xmlns:a16="http://schemas.microsoft.com/office/drawing/2014/main" id="{6097968A-3CD5-D644-34C8-D9273350B45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8575764"/>
            <a:ext cx="17556480" cy="1299734"/>
          </a:xfrm>
          <a:prstGeom prst="rect">
            <a:avLst/>
          </a:prstGeom>
        </p:spPr>
      </p:pic>
      <p:pic>
        <p:nvPicPr>
          <p:cNvPr id="4" name="Image 3" descr="preencoded.png">
            <a:extLst>
              <a:ext uri="{FF2B5EF4-FFF2-40B4-BE49-F238E27FC236}">
                <a16:creationId xmlns:a16="http://schemas.microsoft.com/office/drawing/2014/main" id="{AA199C34-4B5B-2493-4A2B-42E01AD2266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-177" t="57803" r="28510" b="-225"/>
          <a:stretch>
            <a:fillRect/>
          </a:stretch>
        </p:blipFill>
        <p:spPr>
          <a:xfrm>
            <a:off x="11915776" y="0"/>
            <a:ext cx="5640388" cy="3338703"/>
          </a:xfrm>
          <a:prstGeom prst="rect">
            <a:avLst/>
          </a:prstGeom>
        </p:spPr>
      </p:pic>
      <p:pic>
        <p:nvPicPr>
          <p:cNvPr id="5" name="Image 4" descr="preencoded.png">
            <a:extLst>
              <a:ext uri="{FF2B5EF4-FFF2-40B4-BE49-F238E27FC236}">
                <a16:creationId xmlns:a16="http://schemas.microsoft.com/office/drawing/2014/main" id="{F1B87429-3E94-DC8B-D254-0881A08F13B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 l="27344" t="-485" r="-1411" b="50119"/>
          <a:stretch>
            <a:fillRect/>
          </a:stretch>
        </p:blipFill>
        <p:spPr>
          <a:xfrm>
            <a:off x="0" y="5911597"/>
            <a:ext cx="5829300" cy="3963901"/>
          </a:xfrm>
          <a:prstGeom prst="rect">
            <a:avLst/>
          </a:prstGeom>
        </p:spPr>
      </p:pic>
      <p:pic>
        <p:nvPicPr>
          <p:cNvPr id="6" name="Image 5" descr="preencoded.png">
            <a:extLst>
              <a:ext uri="{FF2B5EF4-FFF2-40B4-BE49-F238E27FC236}">
                <a16:creationId xmlns:a16="http://schemas.microsoft.com/office/drawing/2014/main" id="{19019518-6E90-B0E7-E83D-A0501EC8A28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357425" y="5268326"/>
            <a:ext cx="2680764" cy="9144"/>
          </a:xfrm>
          <a:prstGeom prst="rect">
            <a:avLst/>
          </a:prstGeom>
        </p:spPr>
      </p:pic>
      <p:pic>
        <p:nvPicPr>
          <p:cNvPr id="7" name="Image 6" descr="preencoded.png">
            <a:extLst>
              <a:ext uri="{FF2B5EF4-FFF2-40B4-BE49-F238E27FC236}">
                <a16:creationId xmlns:a16="http://schemas.microsoft.com/office/drawing/2014/main" id="{B135EFC8-3E7A-B703-5DF2-3AB50989C25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2518685" y="5268326"/>
            <a:ext cx="2680764" cy="9144"/>
          </a:xfrm>
          <a:prstGeom prst="rect">
            <a:avLst/>
          </a:prstGeom>
        </p:spPr>
      </p:pic>
      <p:sp>
        <p:nvSpPr>
          <p:cNvPr id="9" name="Text 2">
            <a:extLst>
              <a:ext uri="{FF2B5EF4-FFF2-40B4-BE49-F238E27FC236}">
                <a16:creationId xmlns:a16="http://schemas.microsoft.com/office/drawing/2014/main" id="{EB93A53B-F00D-337A-E218-25CCD71E9D59}"/>
              </a:ext>
            </a:extLst>
          </p:cNvPr>
          <p:cNvSpPr/>
          <p:nvPr userDrawn="1"/>
        </p:nvSpPr>
        <p:spPr>
          <a:xfrm>
            <a:off x="5442224" y="7867704"/>
            <a:ext cx="6671713" cy="99802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2232" kern="0" spc="-45" dirty="0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본 템플릿은 본 교육 이외에 사용하실 수 없습니다</a:t>
            </a:r>
            <a:r>
              <a:rPr lang="en-US" altLang="ko-KR" sz="2232" kern="0" spc="-45" dirty="0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.</a:t>
            </a:r>
          </a:p>
          <a:p>
            <a:pPr marL="0" indent="0" algn="ctr">
              <a:buNone/>
            </a:pPr>
            <a:r>
              <a:rPr lang="en-US" sz="2232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Copyright 202</a:t>
            </a:r>
            <a:r>
              <a:rPr lang="en-US" altLang="ko-KR" sz="2232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5</a:t>
            </a:r>
            <a:r>
              <a:rPr lang="en-US" sz="2232" dirty="0">
                <a:solidFill>
                  <a:schemeClr val="bg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 KT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107702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110">
          <p15:clr>
            <a:srgbClr val="FBAE40"/>
          </p15:clr>
        </p15:guide>
        <p15:guide id="2" pos="55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2724769" y="4911614"/>
            <a:ext cx="12107085" cy="72409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4752" kern="0" spc="-285" dirty="0" err="1">
                <a:solidFill>
                  <a:srgbClr val="D9E1ED"/>
                </a:solidFill>
                <a:latin typeface="NanumSquareB" pitchFamily="34" charset="0"/>
                <a:ea typeface="NanumSquareB" pitchFamily="34" charset="-122"/>
                <a:cs typeface="NanumSquareB" pitchFamily="34" charset="-120"/>
              </a:rPr>
              <a:t>부제</a:t>
            </a:r>
            <a:endParaRPr lang="en-US" sz="4752" dirty="0">
              <a:solidFill>
                <a:srgbClr val="D9E1E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8" name="Text 1"/>
          <p:cNvSpPr/>
          <p:nvPr/>
        </p:nvSpPr>
        <p:spPr>
          <a:xfrm>
            <a:off x="600789" y="3606165"/>
            <a:ext cx="16355044" cy="120700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7920" b="1" dirty="0" err="1">
                <a:solidFill>
                  <a:srgbClr val="FFFFFF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-Black" pitchFamily="34" charset="-120"/>
              </a:rPr>
              <a:t>프로젝트명</a:t>
            </a:r>
            <a:endParaRPr lang="en-US" sz="792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9" name="Text 2"/>
          <p:cNvSpPr/>
          <p:nvPr/>
        </p:nvSpPr>
        <p:spPr>
          <a:xfrm>
            <a:off x="4513421" y="2922937"/>
            <a:ext cx="8529780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3240" dirty="0" err="1">
                <a:solidFill>
                  <a:srgbClr val="D9E1ED"/>
                </a:solidFill>
                <a:latin typeface="NanumSquareB" pitchFamily="34" charset="0"/>
                <a:ea typeface="NanumSquareB" pitchFamily="34" charset="-122"/>
                <a:cs typeface="NanumSquareB" pitchFamily="34" charset="-120"/>
              </a:rPr>
              <a:t>서비스기획</a:t>
            </a:r>
            <a:r>
              <a:rPr lang="en-US" sz="3240" dirty="0">
                <a:solidFill>
                  <a:srgbClr val="D9E1ED"/>
                </a:solidFill>
                <a:latin typeface="NanumSquareB" pitchFamily="34" charset="0"/>
                <a:ea typeface="NanumSquareB" pitchFamily="34" charset="-122"/>
                <a:cs typeface="NanumSquareB" pitchFamily="34" charset="-120"/>
              </a:rPr>
              <a:t> </a:t>
            </a:r>
            <a:r>
              <a:rPr lang="en-US" sz="3240" dirty="0" err="1">
                <a:solidFill>
                  <a:srgbClr val="D9E1ED"/>
                </a:solidFill>
                <a:latin typeface="NanumSquareB" pitchFamily="34" charset="0"/>
                <a:ea typeface="NanumSquareB" pitchFamily="34" charset="-122"/>
                <a:cs typeface="NanumSquareB" pitchFamily="34" charset="-120"/>
              </a:rPr>
              <a:t>제안서</a:t>
            </a:r>
            <a:endParaRPr lang="en-US" sz="3240" dirty="0">
              <a:solidFill>
                <a:srgbClr val="D9E1E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12" name="Image 7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26880"/>
            <a:ext cx="17556480" cy="5486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276EE-F1B0-894E-81EC-439033898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CDE25CE2-E649-25F2-7B2D-5B1D248F8AFD}"/>
              </a:ext>
            </a:extLst>
          </p:cNvPr>
          <p:cNvSpPr/>
          <p:nvPr/>
        </p:nvSpPr>
        <p:spPr>
          <a:xfrm>
            <a:off x="457200" y="457200"/>
            <a:ext cx="1182005" cy="789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184" kern="0" spc="-207" dirty="0">
                <a:solidFill>
                  <a:srgbClr val="05357D"/>
                </a:solidFill>
                <a:latin typeface="NanumSquareEB" pitchFamily="34" charset="0"/>
                <a:ea typeface="NanumSquareEB" pitchFamily="34" charset="-122"/>
                <a:cs typeface="NanumSquareEB" pitchFamily="34" charset="-120"/>
              </a:rPr>
              <a:t>01</a:t>
            </a:r>
            <a:endParaRPr lang="en-US" sz="5184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4B6325FA-AECF-3957-F719-84B77D7F28E4}"/>
              </a:ext>
            </a:extLst>
          </p:cNvPr>
          <p:cNvSpPr/>
          <p:nvPr/>
        </p:nvSpPr>
        <p:spPr>
          <a:xfrm>
            <a:off x="1711071" y="988838"/>
            <a:ext cx="914095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3240" kern="0" spc="-194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</a:rPr>
              <a:t>공장 내에 중장비와 사람이 충돌하는 문제 해결</a:t>
            </a: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04CDF81E-9B6B-4923-E1DC-CF186A48C00C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2160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</a:rPr>
              <a:t>핵심 요구사항 상세방안</a:t>
            </a:r>
          </a:p>
        </p:txBody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A3D4F78A-B58C-4A29-D1C8-B59420FF0D97}"/>
              </a:ext>
            </a:extLst>
          </p:cNvPr>
          <p:cNvSpPr/>
          <p:nvPr/>
        </p:nvSpPr>
        <p:spPr>
          <a:xfrm>
            <a:off x="6498241" y="1904095"/>
            <a:ext cx="4514136" cy="5632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168" b="1" dirty="0">
                <a:solidFill>
                  <a:srgbClr val="04357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Pretendard-Bold" pitchFamily="34" charset="-120"/>
              </a:rPr>
              <a:t>주요 </a:t>
            </a:r>
            <a:r>
              <a:rPr lang="ko-KR" altLang="en-US" sz="3168" b="1" dirty="0" err="1">
                <a:solidFill>
                  <a:srgbClr val="04357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Pretendard-Bold" pitchFamily="34" charset="-120"/>
              </a:rPr>
              <a:t>메세지</a:t>
            </a:r>
            <a:endParaRPr lang="en-US" altLang="ko-KR" sz="3168" dirty="0">
              <a:solidFill>
                <a:srgbClr val="04357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08947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CE96A-7EF1-1DB2-ACB5-25DB33476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33B07899-A30A-68DE-CD3D-113796F06E79}"/>
              </a:ext>
            </a:extLst>
          </p:cNvPr>
          <p:cNvSpPr/>
          <p:nvPr/>
        </p:nvSpPr>
        <p:spPr>
          <a:xfrm>
            <a:off x="457200" y="457200"/>
            <a:ext cx="1182005" cy="789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184" kern="0" spc="-207" dirty="0">
                <a:solidFill>
                  <a:srgbClr val="05357D"/>
                </a:solidFill>
                <a:latin typeface="NanumSquareEB" pitchFamily="34" charset="0"/>
                <a:ea typeface="NanumSquareEB" pitchFamily="34" charset="-122"/>
                <a:cs typeface="NanumSquareEB" pitchFamily="34" charset="-120"/>
              </a:rPr>
              <a:t>01</a:t>
            </a:r>
            <a:endParaRPr lang="en-US" sz="5184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539DE6D1-4EBD-51DF-F76E-3EB08E70E761}"/>
              </a:ext>
            </a:extLst>
          </p:cNvPr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3240" kern="0" spc="-194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</a:rPr>
              <a:t>공장 내 중장비들 간의 충돌 문제 해결</a:t>
            </a: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D149DF59-C8E4-69E7-D41F-6921472E153F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2160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</a:rPr>
              <a:t>핵심 요구사항 상세방안</a:t>
            </a:r>
          </a:p>
        </p:txBody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1D5943B2-B55B-765A-70D4-137569687476}"/>
              </a:ext>
            </a:extLst>
          </p:cNvPr>
          <p:cNvSpPr/>
          <p:nvPr/>
        </p:nvSpPr>
        <p:spPr>
          <a:xfrm>
            <a:off x="6498241" y="1904095"/>
            <a:ext cx="4514136" cy="5632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168" b="1" dirty="0">
                <a:solidFill>
                  <a:srgbClr val="04357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Pretendard-Bold" pitchFamily="34" charset="-120"/>
              </a:rPr>
              <a:t>주요 </a:t>
            </a:r>
            <a:r>
              <a:rPr lang="ko-KR" altLang="en-US" sz="3168" b="1" dirty="0" err="1">
                <a:solidFill>
                  <a:srgbClr val="04357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Pretendard-Bold" pitchFamily="34" charset="-120"/>
              </a:rPr>
              <a:t>메세지</a:t>
            </a:r>
            <a:endParaRPr lang="en-US" altLang="ko-KR" sz="3168" dirty="0">
              <a:solidFill>
                <a:srgbClr val="04357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306090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7DFC0-60B7-82E2-5829-F82D50E94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3B118255-EAFB-304B-FBE9-63037E5D1E42}"/>
              </a:ext>
            </a:extLst>
          </p:cNvPr>
          <p:cNvSpPr/>
          <p:nvPr/>
        </p:nvSpPr>
        <p:spPr>
          <a:xfrm>
            <a:off x="457200" y="457200"/>
            <a:ext cx="1182005" cy="789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184" kern="0" spc="-207" dirty="0">
                <a:solidFill>
                  <a:srgbClr val="05357D"/>
                </a:solidFill>
                <a:latin typeface="NanumSquareEB" pitchFamily="34" charset="0"/>
                <a:ea typeface="NanumSquareEB" pitchFamily="34" charset="-122"/>
                <a:cs typeface="NanumSquareEB" pitchFamily="34" charset="-120"/>
              </a:rPr>
              <a:t>01</a:t>
            </a:r>
            <a:endParaRPr lang="en-US" sz="5184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1D358A5E-DE22-6413-1295-54BFC6FC99E2}"/>
              </a:ext>
            </a:extLst>
          </p:cNvPr>
          <p:cNvSpPr/>
          <p:nvPr/>
        </p:nvSpPr>
        <p:spPr>
          <a:xfrm>
            <a:off x="1711071" y="988838"/>
            <a:ext cx="13514552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3240" kern="0" spc="-194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</a:rPr>
              <a:t>공장 내 출입 금지 구역에 작업자들이 들어가서 발생하는 안전 사고 문제 해결</a:t>
            </a: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C8FFD950-06E3-43FD-AB45-723CFD3D2F42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2160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</a:rPr>
              <a:t>핵심 요구사항 상세방안</a:t>
            </a:r>
          </a:p>
        </p:txBody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930087C2-9C87-1819-9D57-5CB73F18F348}"/>
              </a:ext>
            </a:extLst>
          </p:cNvPr>
          <p:cNvSpPr/>
          <p:nvPr/>
        </p:nvSpPr>
        <p:spPr>
          <a:xfrm>
            <a:off x="6498241" y="1904095"/>
            <a:ext cx="4514136" cy="5632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168" b="1" dirty="0">
                <a:solidFill>
                  <a:srgbClr val="04357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Pretendard-Bold" pitchFamily="34" charset="-120"/>
              </a:rPr>
              <a:t>주요 </a:t>
            </a:r>
            <a:r>
              <a:rPr lang="ko-KR" altLang="en-US" sz="3168" b="1" dirty="0" err="1">
                <a:solidFill>
                  <a:srgbClr val="04357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Pretendard-Bold" pitchFamily="34" charset="-120"/>
              </a:rPr>
              <a:t>메세지</a:t>
            </a:r>
            <a:endParaRPr lang="en-US" altLang="ko-KR" sz="3168" dirty="0">
              <a:solidFill>
                <a:srgbClr val="04357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047029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51207-543F-E972-1A4A-DD625456E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A3DBB38F-9492-1D9B-BD63-7C4F502A25D6}"/>
              </a:ext>
            </a:extLst>
          </p:cNvPr>
          <p:cNvSpPr/>
          <p:nvPr/>
        </p:nvSpPr>
        <p:spPr>
          <a:xfrm>
            <a:off x="457200" y="457200"/>
            <a:ext cx="1182005" cy="789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184" kern="0" spc="-207" dirty="0">
                <a:solidFill>
                  <a:srgbClr val="05357D"/>
                </a:solidFill>
                <a:latin typeface="NanumSquareEB" pitchFamily="34" charset="0"/>
                <a:ea typeface="NanumSquareEB" pitchFamily="34" charset="-122"/>
                <a:cs typeface="NanumSquareEB" pitchFamily="34" charset="-120"/>
              </a:rPr>
              <a:t>01</a:t>
            </a:r>
            <a:endParaRPr lang="en-US" sz="5184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6B5DD90B-FD8C-B2D5-8620-12E9FF69A9E0}"/>
              </a:ext>
            </a:extLst>
          </p:cNvPr>
          <p:cNvSpPr/>
          <p:nvPr/>
        </p:nvSpPr>
        <p:spPr>
          <a:xfrm>
            <a:off x="1711071" y="988838"/>
            <a:ext cx="9736182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3240" kern="0" spc="-194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</a:rPr>
              <a:t>공장 내 화재가 발생 했을 때</a:t>
            </a:r>
            <a:r>
              <a:rPr lang="en-US" altLang="ko-KR" sz="3240" kern="0" spc="-194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</a:rPr>
              <a:t>, </a:t>
            </a:r>
            <a:r>
              <a:rPr lang="ko-KR" altLang="en-US" sz="3240" kern="0" spc="-194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</a:rPr>
              <a:t>효과적인 대피 방안 필요</a:t>
            </a: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5AA4CD28-437A-38BD-BF2E-40B386B5AC26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2160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</a:rPr>
              <a:t>핵심 요구사항 상세방안</a:t>
            </a:r>
          </a:p>
        </p:txBody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9788AEA5-E750-C39B-42AC-F466845D072E}"/>
              </a:ext>
            </a:extLst>
          </p:cNvPr>
          <p:cNvSpPr/>
          <p:nvPr/>
        </p:nvSpPr>
        <p:spPr>
          <a:xfrm>
            <a:off x="6498241" y="1904095"/>
            <a:ext cx="4514136" cy="5632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168" b="1" dirty="0">
                <a:solidFill>
                  <a:srgbClr val="04357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Pretendard-Bold" pitchFamily="34" charset="-120"/>
              </a:rPr>
              <a:t>주요 </a:t>
            </a:r>
            <a:r>
              <a:rPr lang="ko-KR" altLang="en-US" sz="3168" b="1" dirty="0" err="1">
                <a:solidFill>
                  <a:srgbClr val="04357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Pretendard-Bold" pitchFamily="34" charset="-120"/>
              </a:rPr>
              <a:t>메세지</a:t>
            </a:r>
            <a:endParaRPr lang="en-US" altLang="ko-KR" sz="3168" dirty="0">
              <a:solidFill>
                <a:srgbClr val="04357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419732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/>
          <p:cNvSpPr/>
          <p:nvPr/>
        </p:nvSpPr>
        <p:spPr>
          <a:xfrm>
            <a:off x="2724769" y="4911614"/>
            <a:ext cx="12107085" cy="72409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4752" kern="0" spc="-285" dirty="0" err="1">
                <a:solidFill>
                  <a:srgbClr val="86E6FF"/>
                </a:solidFill>
                <a:latin typeface="NanumSquareB" pitchFamily="34" charset="0"/>
                <a:ea typeface="NanumSquareB" pitchFamily="34" charset="-122"/>
                <a:cs typeface="NanumSquareB" pitchFamily="34" charset="-120"/>
              </a:rPr>
              <a:t>프로젝트명</a:t>
            </a:r>
            <a:endParaRPr lang="en-US" sz="4752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8" name="Text 1"/>
          <p:cNvSpPr/>
          <p:nvPr/>
        </p:nvSpPr>
        <p:spPr>
          <a:xfrm>
            <a:off x="2337292" y="3060668"/>
            <a:ext cx="12882039" cy="175564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520" b="1" dirty="0">
                <a:solidFill>
                  <a:srgbClr val="86E6FF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-Black" pitchFamily="34" charset="-120"/>
              </a:rPr>
              <a:t>THANK YOU</a:t>
            </a:r>
            <a:endParaRPr lang="en-US" sz="1152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9" name="Image 5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25" y="5268326"/>
            <a:ext cx="2680764" cy="9144"/>
          </a:xfrm>
          <a:prstGeom prst="rect">
            <a:avLst/>
          </a:prstGeom>
        </p:spPr>
      </p:pic>
      <p:pic>
        <p:nvPicPr>
          <p:cNvPr id="10" name="Image 6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8685" y="5268326"/>
            <a:ext cx="2680764" cy="9144"/>
          </a:xfrm>
          <a:prstGeom prst="rect">
            <a:avLst/>
          </a:prstGeom>
        </p:spPr>
      </p:pic>
      <p:pic>
        <p:nvPicPr>
          <p:cNvPr id="12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248232" y="7104143"/>
            <a:ext cx="998022" cy="9144"/>
          </a:xfrm>
          <a:prstGeom prst="rect">
            <a:avLst/>
          </a:prstGeom>
        </p:spPr>
      </p:pic>
      <p:pic>
        <p:nvPicPr>
          <p:cNvPr id="13" name="Image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310774" y="7104143"/>
            <a:ext cx="998022" cy="9144"/>
          </a:xfrm>
          <a:prstGeom prst="rect">
            <a:avLst/>
          </a:prstGeom>
        </p:spPr>
      </p:pic>
      <p:pic>
        <p:nvPicPr>
          <p:cNvPr id="14" name="Image 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326880"/>
            <a:ext cx="17556480" cy="5486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CA806-6FCB-9C60-BB46-EFF0C3F71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CA095DDE-75AF-A9DD-4A8B-E5107F71DA8A}"/>
              </a:ext>
            </a:extLst>
          </p:cNvPr>
          <p:cNvSpPr/>
          <p:nvPr/>
        </p:nvSpPr>
        <p:spPr>
          <a:xfrm>
            <a:off x="457200" y="457200"/>
            <a:ext cx="1182005" cy="789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184" kern="0" spc="-207" dirty="0">
                <a:solidFill>
                  <a:srgbClr val="05357D"/>
                </a:solidFill>
                <a:latin typeface="NanumSquareEB" pitchFamily="34" charset="0"/>
                <a:ea typeface="NanumSquareEB" pitchFamily="34" charset="-122"/>
                <a:cs typeface="NanumSquareEB" pitchFamily="34" charset="-120"/>
              </a:rPr>
              <a:t>03</a:t>
            </a:r>
            <a:endParaRPr lang="en-US" sz="5184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1040AD51-8AC5-5DFA-BD68-6663CBA3B0A0}"/>
              </a:ext>
            </a:extLst>
          </p:cNvPr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3240" kern="0" spc="-194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</a:rPr>
              <a:t>서비스 기획 상세</a:t>
            </a:r>
            <a:endParaRPr lang="en-US" altLang="ko-KR" sz="324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7" name="Image 3" descr="preencoded.png">
            <a:extLst>
              <a:ext uri="{FF2B5EF4-FFF2-40B4-BE49-F238E27FC236}">
                <a16:creationId xmlns:a16="http://schemas.microsoft.com/office/drawing/2014/main" id="{EBF54F79-BC8D-1F8A-6002-C3FD38005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98" y="847122"/>
            <a:ext cx="14708839" cy="9144"/>
          </a:xfrm>
          <a:prstGeom prst="rect">
            <a:avLst/>
          </a:prstGeom>
        </p:spPr>
      </p:pic>
      <p:sp>
        <p:nvSpPr>
          <p:cNvPr id="8" name="Text 2">
            <a:extLst>
              <a:ext uri="{FF2B5EF4-FFF2-40B4-BE49-F238E27FC236}">
                <a16:creationId xmlns:a16="http://schemas.microsoft.com/office/drawing/2014/main" id="{E7D73B2B-5514-A2C7-D563-6A6E3C91D601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altLang="ko-KR" sz="2160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</a:rPr>
              <a:t>Project Details</a:t>
            </a:r>
            <a:endParaRPr lang="en-US" altLang="ko-KR" sz="216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13" name="Image 6" descr="preencoded.png">
            <a:extLst>
              <a:ext uri="{FF2B5EF4-FFF2-40B4-BE49-F238E27FC236}">
                <a16:creationId xmlns:a16="http://schemas.microsoft.com/office/drawing/2014/main" id="{AAE24D35-782A-5B91-19EB-211062D43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55" y="3079443"/>
            <a:ext cx="6978587" cy="5119354"/>
          </a:xfrm>
          <a:prstGeom prst="rect">
            <a:avLst/>
          </a:prstGeom>
        </p:spPr>
      </p:pic>
      <p:pic>
        <p:nvPicPr>
          <p:cNvPr id="18" name="Image 7" descr="preencoded.png">
            <a:extLst>
              <a:ext uri="{FF2B5EF4-FFF2-40B4-BE49-F238E27FC236}">
                <a16:creationId xmlns:a16="http://schemas.microsoft.com/office/drawing/2014/main" id="{B95D75ED-5B75-E8DE-B89C-11B4230EE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5067" y="2509027"/>
            <a:ext cx="3062669" cy="3062669"/>
          </a:xfrm>
          <a:prstGeom prst="rect">
            <a:avLst/>
          </a:prstGeom>
        </p:spPr>
      </p:pic>
      <p:pic>
        <p:nvPicPr>
          <p:cNvPr id="20" name="Image 8" descr="preencoded.png">
            <a:extLst>
              <a:ext uri="{FF2B5EF4-FFF2-40B4-BE49-F238E27FC236}">
                <a16:creationId xmlns:a16="http://schemas.microsoft.com/office/drawing/2014/main" id="{65402F04-AF1B-4DEF-961C-870DC2ACC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197" y="3079443"/>
            <a:ext cx="6978587" cy="5119354"/>
          </a:xfrm>
          <a:prstGeom prst="rect">
            <a:avLst/>
          </a:prstGeom>
        </p:spPr>
      </p:pic>
      <p:pic>
        <p:nvPicPr>
          <p:cNvPr id="25" name="Image 9" descr="preencoded.png">
            <a:extLst>
              <a:ext uri="{FF2B5EF4-FFF2-40B4-BE49-F238E27FC236}">
                <a16:creationId xmlns:a16="http://schemas.microsoft.com/office/drawing/2014/main" id="{38AE24D7-6014-7765-624F-EE8E74174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4132" y="2423279"/>
            <a:ext cx="3062669" cy="3062669"/>
          </a:xfrm>
          <a:prstGeom prst="rect">
            <a:avLst/>
          </a:prstGeom>
        </p:spPr>
      </p:pic>
      <p:pic>
        <p:nvPicPr>
          <p:cNvPr id="26" name="Image 10" descr="preencoded.png">
            <a:extLst>
              <a:ext uri="{FF2B5EF4-FFF2-40B4-BE49-F238E27FC236}">
                <a16:creationId xmlns:a16="http://schemas.microsoft.com/office/drawing/2014/main" id="{056F08E9-E4E4-C0C8-B7BE-166331A2EE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2708" y="3640300"/>
            <a:ext cx="538925" cy="550212"/>
          </a:xfrm>
          <a:prstGeom prst="rect">
            <a:avLst/>
          </a:prstGeom>
        </p:spPr>
      </p:pic>
      <p:pic>
        <p:nvPicPr>
          <p:cNvPr id="27" name="Image 11" descr="preencoded.png">
            <a:extLst>
              <a:ext uri="{FF2B5EF4-FFF2-40B4-BE49-F238E27FC236}">
                <a16:creationId xmlns:a16="http://schemas.microsoft.com/office/drawing/2014/main" id="{4AD8D7C4-36CA-AB1D-B54A-065807A7D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7479" y="3049945"/>
            <a:ext cx="6978587" cy="5119354"/>
          </a:xfrm>
          <a:prstGeom prst="rect">
            <a:avLst/>
          </a:prstGeom>
        </p:spPr>
      </p:pic>
      <p:pic>
        <p:nvPicPr>
          <p:cNvPr id="32" name="Image 12" descr="preencoded.png">
            <a:extLst>
              <a:ext uri="{FF2B5EF4-FFF2-40B4-BE49-F238E27FC236}">
                <a16:creationId xmlns:a16="http://schemas.microsoft.com/office/drawing/2014/main" id="{933D5C89-391E-7D31-3E76-14B9326E89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35439" y="2423160"/>
            <a:ext cx="3062669" cy="3062669"/>
          </a:xfrm>
          <a:prstGeom prst="rect">
            <a:avLst/>
          </a:prstGeom>
        </p:spPr>
      </p:pic>
      <p:pic>
        <p:nvPicPr>
          <p:cNvPr id="37" name="Image 16" descr="preencoded.png">
            <a:extLst>
              <a:ext uri="{FF2B5EF4-FFF2-40B4-BE49-F238E27FC236}">
                <a16:creationId xmlns:a16="http://schemas.microsoft.com/office/drawing/2014/main" id="{00F9D5BD-FF08-0972-AC0B-A28B7855E0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71336" y="7923276"/>
            <a:ext cx="7413784" cy="888111"/>
          </a:xfrm>
          <a:prstGeom prst="rect">
            <a:avLst/>
          </a:prstGeom>
        </p:spPr>
      </p:pic>
      <p:sp>
        <p:nvSpPr>
          <p:cNvPr id="38" name="Text 19">
            <a:extLst>
              <a:ext uri="{FF2B5EF4-FFF2-40B4-BE49-F238E27FC236}">
                <a16:creationId xmlns:a16="http://schemas.microsoft.com/office/drawing/2014/main" id="{43FEA355-FD6E-C5BE-F284-76FC1A893637}"/>
              </a:ext>
            </a:extLst>
          </p:cNvPr>
          <p:cNvSpPr/>
          <p:nvPr/>
        </p:nvSpPr>
        <p:spPr>
          <a:xfrm>
            <a:off x="4617149" y="8071437"/>
            <a:ext cx="8340471" cy="56978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736" kern="0" spc="-123" dirty="0" err="1">
                <a:solidFill>
                  <a:srgbClr val="373737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Medium" pitchFamily="34" charset="-120"/>
              </a:rPr>
              <a:t>해당</a:t>
            </a:r>
            <a:r>
              <a:rPr lang="en-US" sz="2736" kern="0" spc="-123" dirty="0">
                <a:solidFill>
                  <a:srgbClr val="373737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Medium" pitchFamily="34" charset="-120"/>
              </a:rPr>
              <a:t> </a:t>
            </a:r>
            <a:r>
              <a:rPr lang="en-US" sz="2736" kern="0" spc="-123" dirty="0" err="1">
                <a:solidFill>
                  <a:srgbClr val="373737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Medium" pitchFamily="34" charset="-120"/>
              </a:rPr>
              <a:t>페이지에</a:t>
            </a:r>
            <a:r>
              <a:rPr lang="en-US" sz="2736" kern="0" spc="-123" dirty="0">
                <a:solidFill>
                  <a:srgbClr val="373737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Medium" pitchFamily="34" charset="-120"/>
              </a:rPr>
              <a:t> </a:t>
            </a:r>
            <a:r>
              <a:rPr lang="en-US" sz="2736" kern="0" spc="-123" dirty="0" err="1">
                <a:solidFill>
                  <a:srgbClr val="373737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Medium" pitchFamily="34" charset="-120"/>
              </a:rPr>
              <a:t>대한</a:t>
            </a:r>
            <a:r>
              <a:rPr lang="en-US" sz="2736" kern="0" spc="-123" dirty="0">
                <a:solidFill>
                  <a:srgbClr val="373737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Medium" pitchFamily="34" charset="-120"/>
              </a:rPr>
              <a:t> </a:t>
            </a:r>
            <a:r>
              <a:rPr lang="en-US" sz="2736" kern="0" spc="-123" dirty="0" err="1">
                <a:solidFill>
                  <a:srgbClr val="373737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Medium" pitchFamily="34" charset="-120"/>
              </a:rPr>
              <a:t>간략한</a:t>
            </a:r>
            <a:r>
              <a:rPr lang="en-US" sz="2736" kern="0" spc="-123" dirty="0">
                <a:solidFill>
                  <a:srgbClr val="373737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Medium" pitchFamily="34" charset="-120"/>
              </a:rPr>
              <a:t> </a:t>
            </a:r>
            <a:r>
              <a:rPr lang="en-US" sz="2736" kern="0" spc="-123" dirty="0" err="1">
                <a:solidFill>
                  <a:srgbClr val="373737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Medium" pitchFamily="34" charset="-120"/>
              </a:rPr>
              <a:t>설명을</a:t>
            </a:r>
            <a:r>
              <a:rPr lang="en-US" sz="2736" kern="0" spc="-123" dirty="0">
                <a:solidFill>
                  <a:srgbClr val="373737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Medium" pitchFamily="34" charset="-120"/>
              </a:rPr>
              <a:t> </a:t>
            </a:r>
            <a:r>
              <a:rPr lang="en-US" sz="2736" kern="0" spc="-123" dirty="0" err="1">
                <a:solidFill>
                  <a:srgbClr val="373737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Medium" pitchFamily="34" charset="-120"/>
              </a:rPr>
              <a:t>입력해주세요</a:t>
            </a:r>
            <a:r>
              <a:rPr lang="en-US" sz="2736" kern="0" spc="-123" dirty="0">
                <a:solidFill>
                  <a:srgbClr val="373737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Medium" pitchFamily="34" charset="-120"/>
              </a:rPr>
              <a:t>.</a:t>
            </a:r>
            <a:endParaRPr lang="en-US" sz="273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2" name="Text 3">
            <a:extLst>
              <a:ext uri="{FF2B5EF4-FFF2-40B4-BE49-F238E27FC236}">
                <a16:creationId xmlns:a16="http://schemas.microsoft.com/office/drawing/2014/main" id="{87DDBBEE-96E2-E3CD-84BC-6017EA3777D3}"/>
              </a:ext>
            </a:extLst>
          </p:cNvPr>
          <p:cNvSpPr/>
          <p:nvPr/>
        </p:nvSpPr>
        <p:spPr>
          <a:xfrm>
            <a:off x="6521101" y="1744075"/>
            <a:ext cx="4514136" cy="62722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3528" b="1" dirty="0">
                <a:solidFill>
                  <a:srgbClr val="04357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Pretendard-Bold" pitchFamily="34" charset="-120"/>
              </a:rPr>
              <a:t>신규 서비스 개요</a:t>
            </a:r>
            <a:endParaRPr lang="en-US" sz="3528" dirty="0">
              <a:solidFill>
                <a:srgbClr val="04357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C0DE19C8-7F54-AB3D-55B8-385922F2FAF8}"/>
              </a:ext>
            </a:extLst>
          </p:cNvPr>
          <p:cNvSpPr/>
          <p:nvPr/>
        </p:nvSpPr>
        <p:spPr>
          <a:xfrm>
            <a:off x="1960959" y="4991910"/>
            <a:ext cx="3611023" cy="36576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2880" b="1" kern="0" spc="-130" dirty="0">
                <a:solidFill>
                  <a:srgbClr val="4898F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Pretendard-Bold" pitchFamily="34" charset="-120"/>
              </a:rPr>
              <a:t>키워드 </a:t>
            </a:r>
            <a:r>
              <a:rPr lang="en-US" altLang="ko-KR" sz="2880" b="1" kern="0" spc="-130" dirty="0">
                <a:solidFill>
                  <a:srgbClr val="4898F2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Pretendard-Bold" pitchFamily="34" charset="-120"/>
              </a:rPr>
              <a:t>1</a:t>
            </a:r>
            <a:endParaRPr lang="en-US" sz="288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A45835B4-6242-D83D-8819-14C7FF389F2D}"/>
              </a:ext>
            </a:extLst>
          </p:cNvPr>
          <p:cNvSpPr/>
          <p:nvPr/>
        </p:nvSpPr>
        <p:spPr>
          <a:xfrm>
            <a:off x="7021592" y="4991910"/>
            <a:ext cx="3611023" cy="36576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2880" b="1" kern="0" spc="-130" dirty="0">
                <a:solidFill>
                  <a:srgbClr val="54E1E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Pretendard-Bold" pitchFamily="34" charset="-120"/>
              </a:rPr>
              <a:t>키워드 </a:t>
            </a:r>
            <a:r>
              <a:rPr lang="en-US" altLang="ko-KR" sz="2880" b="1" kern="0" spc="-130" dirty="0">
                <a:solidFill>
                  <a:srgbClr val="54E1E8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Pretendard-Bold" pitchFamily="34" charset="-120"/>
              </a:rPr>
              <a:t>2</a:t>
            </a:r>
            <a:endParaRPr lang="en-US" sz="288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8" name="Text 14">
            <a:extLst>
              <a:ext uri="{FF2B5EF4-FFF2-40B4-BE49-F238E27FC236}">
                <a16:creationId xmlns:a16="http://schemas.microsoft.com/office/drawing/2014/main" id="{6F9AAF9E-0027-A63C-B140-6EA5B931AEC1}"/>
              </a:ext>
            </a:extLst>
          </p:cNvPr>
          <p:cNvSpPr/>
          <p:nvPr/>
        </p:nvSpPr>
        <p:spPr>
          <a:xfrm>
            <a:off x="12035790" y="4991910"/>
            <a:ext cx="3611023" cy="36576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2880" b="1" kern="0" spc="-130" dirty="0">
                <a:solidFill>
                  <a:srgbClr val="DC8EFE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Pretendard-Bold" pitchFamily="34" charset="-120"/>
              </a:rPr>
              <a:t>키워드 </a:t>
            </a:r>
            <a:r>
              <a:rPr lang="en-US" altLang="ko-KR" sz="2880" b="1" kern="0" spc="-130" dirty="0">
                <a:solidFill>
                  <a:srgbClr val="DC8EFE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Pretendard-Bold" pitchFamily="34" charset="-120"/>
              </a:rPr>
              <a:t>3</a:t>
            </a:r>
            <a:endParaRPr lang="en-US" sz="288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5" name="Text 6">
            <a:extLst>
              <a:ext uri="{FF2B5EF4-FFF2-40B4-BE49-F238E27FC236}">
                <a16:creationId xmlns:a16="http://schemas.microsoft.com/office/drawing/2014/main" id="{B01DDFB9-4537-68E0-A5DF-C3D7C8A5CD0D}"/>
              </a:ext>
            </a:extLst>
          </p:cNvPr>
          <p:cNvSpPr/>
          <p:nvPr/>
        </p:nvSpPr>
        <p:spPr>
          <a:xfrm>
            <a:off x="2330006" y="5571696"/>
            <a:ext cx="3161967" cy="138280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872" kern="0" spc="-66" dirty="0">
                <a:solidFill>
                  <a:srgbClr val="04357D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키워드와 관련된 내용을 정리해서</a:t>
            </a:r>
            <a:endParaRPr lang="en-US" altLang="ko-KR" sz="1872" kern="0" spc="-66" dirty="0">
              <a:solidFill>
                <a:srgbClr val="04357D"/>
              </a:solidFill>
              <a:latin typeface="NanumSquare" panose="020B0600000101010101" pitchFamily="34" charset="-127"/>
              <a:ea typeface="NanumSquare" panose="020B0600000101010101" pitchFamily="34" charset="-127"/>
              <a:cs typeface="Pretendard-Regular" pitchFamily="34" charset="-120"/>
            </a:endParaRPr>
          </a:p>
          <a:p>
            <a:pPr marL="0" indent="0" algn="l">
              <a:buNone/>
            </a:pPr>
            <a:r>
              <a:rPr lang="ko-KR" altLang="en-US" sz="1872" kern="0" spc="-66" dirty="0">
                <a:solidFill>
                  <a:srgbClr val="04357D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적어주세요</a:t>
            </a:r>
            <a:r>
              <a:rPr lang="en-US" altLang="ko-KR" sz="1872" kern="0" spc="-66" dirty="0">
                <a:solidFill>
                  <a:srgbClr val="04357D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.</a:t>
            </a:r>
            <a:endParaRPr lang="en-US" sz="1872" dirty="0">
              <a:solidFill>
                <a:srgbClr val="04357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3" name="Text 6">
            <a:extLst>
              <a:ext uri="{FF2B5EF4-FFF2-40B4-BE49-F238E27FC236}">
                <a16:creationId xmlns:a16="http://schemas.microsoft.com/office/drawing/2014/main" id="{A7BE7889-5DE7-193F-3B2D-09984FE2D211}"/>
              </a:ext>
            </a:extLst>
          </p:cNvPr>
          <p:cNvSpPr/>
          <p:nvPr/>
        </p:nvSpPr>
        <p:spPr>
          <a:xfrm>
            <a:off x="7325381" y="5559564"/>
            <a:ext cx="3161967" cy="138280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872" kern="0" spc="-66" dirty="0">
                <a:solidFill>
                  <a:srgbClr val="04357D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키워드와 관련된 내용을 정리해서</a:t>
            </a:r>
            <a:endParaRPr lang="en-US" altLang="ko-KR" sz="1872" kern="0" spc="-66" dirty="0">
              <a:solidFill>
                <a:srgbClr val="04357D"/>
              </a:solidFill>
              <a:latin typeface="NanumSquare" panose="020B0600000101010101" pitchFamily="34" charset="-127"/>
              <a:ea typeface="NanumSquare" panose="020B0600000101010101" pitchFamily="34" charset="-127"/>
              <a:cs typeface="Pretendard-Regular" pitchFamily="34" charset="-120"/>
            </a:endParaRPr>
          </a:p>
          <a:p>
            <a:pPr marL="0" indent="0" algn="l">
              <a:buNone/>
            </a:pPr>
            <a:r>
              <a:rPr lang="ko-KR" altLang="en-US" sz="1872" kern="0" spc="-66" dirty="0">
                <a:solidFill>
                  <a:srgbClr val="04357D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적어주세요</a:t>
            </a:r>
            <a:r>
              <a:rPr lang="en-US" altLang="ko-KR" sz="1872" kern="0" spc="-66" dirty="0">
                <a:solidFill>
                  <a:srgbClr val="04357D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.</a:t>
            </a:r>
            <a:endParaRPr lang="en-US" sz="1872" dirty="0">
              <a:solidFill>
                <a:srgbClr val="04357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4" name="Text 6">
            <a:extLst>
              <a:ext uri="{FF2B5EF4-FFF2-40B4-BE49-F238E27FC236}">
                <a16:creationId xmlns:a16="http://schemas.microsoft.com/office/drawing/2014/main" id="{0ED1F722-143B-3C66-56C6-1A04BD60D659}"/>
              </a:ext>
            </a:extLst>
          </p:cNvPr>
          <p:cNvSpPr/>
          <p:nvPr/>
        </p:nvSpPr>
        <p:spPr>
          <a:xfrm>
            <a:off x="12245654" y="5571696"/>
            <a:ext cx="3161967" cy="138280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872" kern="0" spc="-66" dirty="0">
                <a:solidFill>
                  <a:srgbClr val="04357D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키워드와 관련된 내용을 정리해서</a:t>
            </a:r>
            <a:endParaRPr lang="en-US" altLang="ko-KR" sz="1872" kern="0" spc="-66" dirty="0">
              <a:solidFill>
                <a:srgbClr val="04357D"/>
              </a:solidFill>
              <a:latin typeface="NanumSquare" panose="020B0600000101010101" pitchFamily="34" charset="-127"/>
              <a:ea typeface="NanumSquare" panose="020B0600000101010101" pitchFamily="34" charset="-127"/>
              <a:cs typeface="Pretendard-Regular" pitchFamily="34" charset="-120"/>
            </a:endParaRPr>
          </a:p>
          <a:p>
            <a:pPr marL="0" indent="0" algn="l">
              <a:buNone/>
            </a:pPr>
            <a:r>
              <a:rPr lang="ko-KR" altLang="en-US" sz="1872" kern="0" spc="-66" dirty="0">
                <a:solidFill>
                  <a:srgbClr val="04357D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적어주세요</a:t>
            </a:r>
            <a:r>
              <a:rPr lang="en-US" altLang="ko-KR" sz="1872" kern="0" spc="-66" dirty="0">
                <a:solidFill>
                  <a:srgbClr val="04357D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.</a:t>
            </a:r>
            <a:endParaRPr lang="en-US" sz="1872" dirty="0">
              <a:solidFill>
                <a:srgbClr val="04357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155729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D3491-A503-FBC5-F4A0-1140D19D1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C1B67A0A-E1D9-2D66-61E4-8065A4D7EBC4}"/>
              </a:ext>
            </a:extLst>
          </p:cNvPr>
          <p:cNvSpPr/>
          <p:nvPr/>
        </p:nvSpPr>
        <p:spPr>
          <a:xfrm>
            <a:off x="457200" y="457200"/>
            <a:ext cx="1182005" cy="789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184" kern="0" spc="-207" dirty="0">
                <a:solidFill>
                  <a:srgbClr val="05357D"/>
                </a:solidFill>
                <a:latin typeface="NanumSquareEB" pitchFamily="34" charset="0"/>
                <a:ea typeface="NanumSquareEB" pitchFamily="34" charset="-122"/>
                <a:cs typeface="NanumSquareEB" pitchFamily="34" charset="-120"/>
              </a:rPr>
              <a:t>0</a:t>
            </a:r>
            <a:r>
              <a:rPr lang="en-US" altLang="ko-KR" sz="5184" kern="0" spc="-207" dirty="0">
                <a:solidFill>
                  <a:srgbClr val="05357D"/>
                </a:solidFill>
                <a:latin typeface="NanumSquareEB" pitchFamily="34" charset="0"/>
                <a:ea typeface="NanumSquareEB" pitchFamily="34" charset="-122"/>
                <a:cs typeface="NanumSquareEB" pitchFamily="34" charset="-120"/>
              </a:rPr>
              <a:t>3</a:t>
            </a:r>
            <a:endParaRPr lang="en-US" sz="5184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68832648-2211-FE56-CE95-38B418F1F8C4}"/>
              </a:ext>
            </a:extLst>
          </p:cNvPr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3240" kern="0" spc="-194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</a:rPr>
              <a:t>서비스 기획 상세</a:t>
            </a:r>
            <a:endParaRPr lang="en-US" sz="324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430D7457-C52F-3831-AD67-B50C09956510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60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</a:rPr>
              <a:t>Project Details</a:t>
            </a:r>
            <a:endParaRPr lang="en-US" sz="216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93C763B0-E57E-5FA7-B950-2C3181048313}"/>
              </a:ext>
            </a:extLst>
          </p:cNvPr>
          <p:cNvSpPr/>
          <p:nvPr/>
        </p:nvSpPr>
        <p:spPr>
          <a:xfrm>
            <a:off x="6521101" y="1744075"/>
            <a:ext cx="4514136" cy="62722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3528" b="1" dirty="0">
                <a:solidFill>
                  <a:srgbClr val="04357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Pretendard-Bold" pitchFamily="34" charset="-120"/>
              </a:rPr>
              <a:t>신규 서비스 개요</a:t>
            </a:r>
            <a:endParaRPr lang="en-US" sz="3528" dirty="0">
              <a:solidFill>
                <a:srgbClr val="04357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11" name="Image 5" descr="preencoded.png">
            <a:extLst>
              <a:ext uri="{FF2B5EF4-FFF2-40B4-BE49-F238E27FC236}">
                <a16:creationId xmlns:a16="http://schemas.microsoft.com/office/drawing/2014/main" id="{CB65753C-B512-A0E1-B39A-3B07BE1FB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099" y="3032224"/>
            <a:ext cx="182880" cy="182880"/>
          </a:xfrm>
          <a:prstGeom prst="rect">
            <a:avLst/>
          </a:prstGeom>
        </p:spPr>
      </p:pic>
      <p:pic>
        <p:nvPicPr>
          <p:cNvPr id="12" name="Image 6" descr="preencoded.png">
            <a:extLst>
              <a:ext uri="{FF2B5EF4-FFF2-40B4-BE49-F238E27FC236}">
                <a16:creationId xmlns:a16="http://schemas.microsoft.com/office/drawing/2014/main" id="{C4779F43-8A05-5689-4D34-D0DE2C124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486" y="3032205"/>
            <a:ext cx="182880" cy="182880"/>
          </a:xfrm>
          <a:prstGeom prst="rect">
            <a:avLst/>
          </a:prstGeom>
        </p:spPr>
      </p:pic>
      <p:pic>
        <p:nvPicPr>
          <p:cNvPr id="13" name="Image 7" descr="preencoded.png">
            <a:extLst>
              <a:ext uri="{FF2B5EF4-FFF2-40B4-BE49-F238E27FC236}">
                <a16:creationId xmlns:a16="http://schemas.microsoft.com/office/drawing/2014/main" id="{DAE7573B-BE90-BA03-B6F3-2056C5C60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2273" y="3032333"/>
            <a:ext cx="182880" cy="182880"/>
          </a:xfrm>
          <a:prstGeom prst="rect">
            <a:avLst/>
          </a:prstGeom>
        </p:spPr>
      </p:pic>
      <p:pic>
        <p:nvPicPr>
          <p:cNvPr id="14" name="Image 8" descr="preencoded.png">
            <a:extLst>
              <a:ext uri="{FF2B5EF4-FFF2-40B4-BE49-F238E27FC236}">
                <a16:creationId xmlns:a16="http://schemas.microsoft.com/office/drawing/2014/main" id="{A23B8941-3680-6E24-23B2-96507B484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3111" y="3032315"/>
            <a:ext cx="182880" cy="182880"/>
          </a:xfrm>
          <a:prstGeom prst="rect">
            <a:avLst/>
          </a:prstGeom>
        </p:spPr>
      </p:pic>
      <p:pic>
        <p:nvPicPr>
          <p:cNvPr id="19" name="Image 9" descr="preencoded.png">
            <a:extLst>
              <a:ext uri="{FF2B5EF4-FFF2-40B4-BE49-F238E27FC236}">
                <a16:creationId xmlns:a16="http://schemas.microsoft.com/office/drawing/2014/main" id="{141FDE98-1E14-F923-4DBF-648D38AA1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584" y="3949403"/>
            <a:ext cx="2909649" cy="2909649"/>
          </a:xfrm>
          <a:prstGeom prst="rect">
            <a:avLst/>
          </a:prstGeom>
        </p:spPr>
      </p:pic>
      <p:sp>
        <p:nvSpPr>
          <p:cNvPr id="22" name="Text 8">
            <a:extLst>
              <a:ext uri="{FF2B5EF4-FFF2-40B4-BE49-F238E27FC236}">
                <a16:creationId xmlns:a16="http://schemas.microsoft.com/office/drawing/2014/main" id="{4BE96898-E889-3D3F-8B52-9B8A2CAF7453}"/>
              </a:ext>
            </a:extLst>
          </p:cNvPr>
          <p:cNvSpPr/>
          <p:nvPr/>
        </p:nvSpPr>
        <p:spPr>
          <a:xfrm>
            <a:off x="2459022" y="4816459"/>
            <a:ext cx="2022396" cy="42233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376" b="1" dirty="0">
                <a:solidFill>
                  <a:srgbClr val="FFFFFF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Pretendard-Bold" pitchFamily="34" charset="-120"/>
              </a:rPr>
              <a:t>Keyword 1</a:t>
            </a:r>
            <a:endParaRPr lang="en-US" sz="237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3" name="Text 9">
            <a:extLst>
              <a:ext uri="{FF2B5EF4-FFF2-40B4-BE49-F238E27FC236}">
                <a16:creationId xmlns:a16="http://schemas.microsoft.com/office/drawing/2014/main" id="{F3BE52C4-C7DF-9E99-3F75-A96487F3B7F3}"/>
              </a:ext>
            </a:extLst>
          </p:cNvPr>
          <p:cNvSpPr/>
          <p:nvPr/>
        </p:nvSpPr>
        <p:spPr>
          <a:xfrm>
            <a:off x="1934385" y="5337667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90" dirty="0" err="1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간략한</a:t>
            </a:r>
            <a:r>
              <a:rPr lang="en-US" sz="1800" kern="0" spc="-90" dirty="0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설명을</a:t>
            </a:r>
            <a:endParaRPr lang="en-US" sz="18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9D35419E-D194-E784-55C9-355297D5C0EB}"/>
              </a:ext>
            </a:extLst>
          </p:cNvPr>
          <p:cNvSpPr/>
          <p:nvPr/>
        </p:nvSpPr>
        <p:spPr>
          <a:xfrm>
            <a:off x="1934385" y="5657707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90" dirty="0" err="1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이</a:t>
            </a:r>
            <a:r>
              <a:rPr lang="en-US" sz="1800" kern="0" spc="-90" dirty="0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곳에</a:t>
            </a:r>
            <a:r>
              <a:rPr lang="en-US" sz="1800" kern="0" spc="-90" dirty="0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입력해</a:t>
            </a:r>
            <a:r>
              <a:rPr lang="en-US" sz="1800" kern="0" spc="-90" dirty="0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주세요</a:t>
            </a:r>
            <a:r>
              <a:rPr lang="en-US" sz="1800" kern="0" spc="-90" dirty="0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.</a:t>
            </a:r>
            <a:endParaRPr lang="en-US" sz="18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25" name="Image 12" descr="preencoded.png">
            <a:extLst>
              <a:ext uri="{FF2B5EF4-FFF2-40B4-BE49-F238E27FC236}">
                <a16:creationId xmlns:a16="http://schemas.microsoft.com/office/drawing/2014/main" id="{58D79BCE-F1FF-87E1-0BCD-B74471693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3006" y="3949403"/>
            <a:ext cx="2909649" cy="2909649"/>
          </a:xfrm>
          <a:prstGeom prst="rect">
            <a:avLst/>
          </a:prstGeom>
        </p:spPr>
      </p:pic>
      <p:sp>
        <p:nvSpPr>
          <p:cNvPr id="28" name="Text 11">
            <a:extLst>
              <a:ext uri="{FF2B5EF4-FFF2-40B4-BE49-F238E27FC236}">
                <a16:creationId xmlns:a16="http://schemas.microsoft.com/office/drawing/2014/main" id="{13EF1710-596D-6F08-4CA3-4F94532D2A20}"/>
              </a:ext>
            </a:extLst>
          </p:cNvPr>
          <p:cNvSpPr/>
          <p:nvPr/>
        </p:nvSpPr>
        <p:spPr>
          <a:xfrm>
            <a:off x="5946458" y="4816459"/>
            <a:ext cx="2022396" cy="42233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376" b="1" dirty="0">
                <a:solidFill>
                  <a:srgbClr val="FFFFFF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Pretendard-Bold" pitchFamily="34" charset="-120"/>
              </a:rPr>
              <a:t>Keyword 2</a:t>
            </a:r>
            <a:endParaRPr lang="en-US" sz="237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9" name="Text 12">
            <a:extLst>
              <a:ext uri="{FF2B5EF4-FFF2-40B4-BE49-F238E27FC236}">
                <a16:creationId xmlns:a16="http://schemas.microsoft.com/office/drawing/2014/main" id="{44014B5A-C13C-40B9-89FB-5724418A4E9C}"/>
              </a:ext>
            </a:extLst>
          </p:cNvPr>
          <p:cNvSpPr/>
          <p:nvPr/>
        </p:nvSpPr>
        <p:spPr>
          <a:xfrm>
            <a:off x="5421821" y="5337667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90" dirty="0" err="1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간략한</a:t>
            </a:r>
            <a:r>
              <a:rPr lang="en-US" sz="1800" kern="0" spc="-90" dirty="0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설명을</a:t>
            </a:r>
            <a:endParaRPr lang="en-US" sz="18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0" name="Text 13">
            <a:extLst>
              <a:ext uri="{FF2B5EF4-FFF2-40B4-BE49-F238E27FC236}">
                <a16:creationId xmlns:a16="http://schemas.microsoft.com/office/drawing/2014/main" id="{A5CF8F2F-8997-E613-D1C0-4BA511CD66B3}"/>
              </a:ext>
            </a:extLst>
          </p:cNvPr>
          <p:cNvSpPr/>
          <p:nvPr/>
        </p:nvSpPr>
        <p:spPr>
          <a:xfrm>
            <a:off x="5421821" y="5657707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90" dirty="0" err="1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이</a:t>
            </a:r>
            <a:r>
              <a:rPr lang="en-US" sz="1800" kern="0" spc="-90" dirty="0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곳에</a:t>
            </a:r>
            <a:r>
              <a:rPr lang="en-US" sz="1800" kern="0" spc="-90" dirty="0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입력해</a:t>
            </a:r>
            <a:r>
              <a:rPr lang="en-US" sz="1800" kern="0" spc="-90" dirty="0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주세요</a:t>
            </a:r>
            <a:r>
              <a:rPr lang="en-US" sz="1800" kern="0" spc="-90" dirty="0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.</a:t>
            </a:r>
            <a:endParaRPr lang="en-US" sz="18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31" name="Image 15" descr="preencoded.png">
            <a:extLst>
              <a:ext uri="{FF2B5EF4-FFF2-40B4-BE49-F238E27FC236}">
                <a16:creationId xmlns:a16="http://schemas.microsoft.com/office/drawing/2014/main" id="{B4F2A7F5-D972-F6B2-B484-79171B91EC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8848" y="3949403"/>
            <a:ext cx="2909649" cy="2909649"/>
          </a:xfrm>
          <a:prstGeom prst="rect">
            <a:avLst/>
          </a:prstGeom>
        </p:spPr>
      </p:pic>
      <p:sp>
        <p:nvSpPr>
          <p:cNvPr id="33" name="Text 14">
            <a:extLst>
              <a:ext uri="{FF2B5EF4-FFF2-40B4-BE49-F238E27FC236}">
                <a16:creationId xmlns:a16="http://schemas.microsoft.com/office/drawing/2014/main" id="{010E1DDE-ABEE-0682-12E0-986DFA45663D}"/>
              </a:ext>
            </a:extLst>
          </p:cNvPr>
          <p:cNvSpPr/>
          <p:nvPr/>
        </p:nvSpPr>
        <p:spPr>
          <a:xfrm>
            <a:off x="9492472" y="4816459"/>
            <a:ext cx="2022396" cy="42233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376" b="1" dirty="0">
                <a:solidFill>
                  <a:srgbClr val="FFFFFF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Pretendard-Bold" pitchFamily="34" charset="-120"/>
              </a:rPr>
              <a:t>Keyword 3</a:t>
            </a:r>
            <a:endParaRPr lang="en-US" sz="237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4" name="Text 15">
            <a:extLst>
              <a:ext uri="{FF2B5EF4-FFF2-40B4-BE49-F238E27FC236}">
                <a16:creationId xmlns:a16="http://schemas.microsoft.com/office/drawing/2014/main" id="{1D7A49F2-DCC1-3229-52DC-054534804302}"/>
              </a:ext>
            </a:extLst>
          </p:cNvPr>
          <p:cNvSpPr/>
          <p:nvPr/>
        </p:nvSpPr>
        <p:spPr>
          <a:xfrm>
            <a:off x="8967835" y="5337667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90" dirty="0" err="1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간략한</a:t>
            </a:r>
            <a:r>
              <a:rPr lang="en-US" sz="1800" kern="0" spc="-90" dirty="0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설명을</a:t>
            </a:r>
            <a:endParaRPr lang="en-US" sz="18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5" name="Text 16">
            <a:extLst>
              <a:ext uri="{FF2B5EF4-FFF2-40B4-BE49-F238E27FC236}">
                <a16:creationId xmlns:a16="http://schemas.microsoft.com/office/drawing/2014/main" id="{28E4E609-E459-3610-B6FC-1F5418712377}"/>
              </a:ext>
            </a:extLst>
          </p:cNvPr>
          <p:cNvSpPr/>
          <p:nvPr/>
        </p:nvSpPr>
        <p:spPr>
          <a:xfrm>
            <a:off x="8967835" y="5657707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90" dirty="0" err="1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이</a:t>
            </a:r>
            <a:r>
              <a:rPr lang="en-US" sz="1800" kern="0" spc="-90" dirty="0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곳에</a:t>
            </a:r>
            <a:r>
              <a:rPr lang="en-US" sz="1800" kern="0" spc="-90" dirty="0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입력해</a:t>
            </a:r>
            <a:r>
              <a:rPr lang="en-US" sz="1800" kern="0" spc="-90" dirty="0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주세요</a:t>
            </a:r>
            <a:r>
              <a:rPr lang="en-US" sz="1800" kern="0" spc="-90" dirty="0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.</a:t>
            </a:r>
            <a:endParaRPr lang="en-US" sz="18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37" name="Image 18" descr="preencoded.png">
            <a:extLst>
              <a:ext uri="{FF2B5EF4-FFF2-40B4-BE49-F238E27FC236}">
                <a16:creationId xmlns:a16="http://schemas.microsoft.com/office/drawing/2014/main" id="{FCC4FDD8-7F1E-C3CB-354A-1C80B07A62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59741" y="3949403"/>
            <a:ext cx="2909649" cy="2909649"/>
          </a:xfrm>
          <a:prstGeom prst="rect">
            <a:avLst/>
          </a:prstGeom>
        </p:spPr>
      </p:pic>
      <p:sp>
        <p:nvSpPr>
          <p:cNvPr id="40" name="Text 17">
            <a:extLst>
              <a:ext uri="{FF2B5EF4-FFF2-40B4-BE49-F238E27FC236}">
                <a16:creationId xmlns:a16="http://schemas.microsoft.com/office/drawing/2014/main" id="{19108442-3663-FA8B-EFDD-E9F79591951D}"/>
              </a:ext>
            </a:extLst>
          </p:cNvPr>
          <p:cNvSpPr/>
          <p:nvPr/>
        </p:nvSpPr>
        <p:spPr>
          <a:xfrm>
            <a:off x="13003197" y="4816459"/>
            <a:ext cx="2022396" cy="422339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376" b="1" dirty="0">
                <a:solidFill>
                  <a:srgbClr val="FFFFFF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Pretendard-Bold" pitchFamily="34" charset="-120"/>
              </a:rPr>
              <a:t>Keyword 4</a:t>
            </a:r>
            <a:endParaRPr lang="en-US" sz="237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1" name="Text 18">
            <a:extLst>
              <a:ext uri="{FF2B5EF4-FFF2-40B4-BE49-F238E27FC236}">
                <a16:creationId xmlns:a16="http://schemas.microsoft.com/office/drawing/2014/main" id="{B300050F-FEF6-6584-69BD-0E81D70B04B1}"/>
              </a:ext>
            </a:extLst>
          </p:cNvPr>
          <p:cNvSpPr/>
          <p:nvPr/>
        </p:nvSpPr>
        <p:spPr>
          <a:xfrm>
            <a:off x="12478560" y="5337667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90" dirty="0" err="1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간략한</a:t>
            </a:r>
            <a:r>
              <a:rPr lang="en-US" sz="1800" kern="0" spc="-90" dirty="0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설명을</a:t>
            </a:r>
            <a:endParaRPr lang="en-US" sz="18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2" name="Text 19">
            <a:extLst>
              <a:ext uri="{FF2B5EF4-FFF2-40B4-BE49-F238E27FC236}">
                <a16:creationId xmlns:a16="http://schemas.microsoft.com/office/drawing/2014/main" id="{1443100D-7435-D1C3-6CB6-4D98123F3E91}"/>
              </a:ext>
            </a:extLst>
          </p:cNvPr>
          <p:cNvSpPr/>
          <p:nvPr/>
        </p:nvSpPr>
        <p:spPr>
          <a:xfrm>
            <a:off x="12478560" y="5657707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90" dirty="0" err="1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이</a:t>
            </a:r>
            <a:r>
              <a:rPr lang="en-US" sz="1800" kern="0" spc="-90" dirty="0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곳에</a:t>
            </a:r>
            <a:r>
              <a:rPr lang="en-US" sz="1800" kern="0" spc="-90" dirty="0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입력해</a:t>
            </a:r>
            <a:r>
              <a:rPr lang="en-US" sz="1800" kern="0" spc="-90" dirty="0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800" kern="0" spc="-90" dirty="0" err="1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주세요</a:t>
            </a:r>
            <a:r>
              <a:rPr lang="en-US" sz="1800" kern="0" spc="-90" dirty="0">
                <a:solidFill>
                  <a:srgbClr val="FFFFFF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.</a:t>
            </a:r>
            <a:endParaRPr lang="en-US" sz="18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43" name="Image 21" descr="preencoded.png">
            <a:extLst>
              <a:ext uri="{FF2B5EF4-FFF2-40B4-BE49-F238E27FC236}">
                <a16:creationId xmlns:a16="http://schemas.microsoft.com/office/drawing/2014/main" id="{3AC11D8D-F356-879F-8BBA-7B241CE03C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4239" y="7106808"/>
            <a:ext cx="3072384" cy="1512189"/>
          </a:xfrm>
          <a:prstGeom prst="rect">
            <a:avLst/>
          </a:prstGeom>
        </p:spPr>
      </p:pic>
      <p:sp>
        <p:nvSpPr>
          <p:cNvPr id="44" name="Text 20">
            <a:extLst>
              <a:ext uri="{FF2B5EF4-FFF2-40B4-BE49-F238E27FC236}">
                <a16:creationId xmlns:a16="http://schemas.microsoft.com/office/drawing/2014/main" id="{C4F571C6-189A-F8E4-27E0-7AB554E871C8}"/>
              </a:ext>
            </a:extLst>
          </p:cNvPr>
          <p:cNvSpPr/>
          <p:nvPr/>
        </p:nvSpPr>
        <p:spPr>
          <a:xfrm>
            <a:off x="1934528" y="7541371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81" dirty="0" err="1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텍스트를</a:t>
            </a:r>
            <a:r>
              <a:rPr lang="en-US" sz="1800" kern="0" spc="-81" dirty="0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더블클릭한</a:t>
            </a:r>
            <a:r>
              <a:rPr lang="en-US" sz="1800" kern="0" spc="-81" dirty="0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후</a:t>
            </a:r>
            <a:endParaRPr lang="en-US" sz="18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5" name="Text 21">
            <a:extLst>
              <a:ext uri="{FF2B5EF4-FFF2-40B4-BE49-F238E27FC236}">
                <a16:creationId xmlns:a16="http://schemas.microsoft.com/office/drawing/2014/main" id="{F8507009-8C69-E72D-8FE0-70148F6C7694}"/>
              </a:ext>
            </a:extLst>
          </p:cNvPr>
          <p:cNvSpPr/>
          <p:nvPr/>
        </p:nvSpPr>
        <p:spPr>
          <a:xfrm>
            <a:off x="1934528" y="7861411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81" dirty="0" err="1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내용을</a:t>
            </a:r>
            <a:r>
              <a:rPr lang="en-US" sz="1800" kern="0" spc="-81" dirty="0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수정해</a:t>
            </a:r>
            <a:r>
              <a:rPr lang="en-US" sz="1800" kern="0" spc="-81" dirty="0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보세요</a:t>
            </a:r>
            <a:r>
              <a:rPr lang="en-US" sz="1800" kern="0" spc="-81" dirty="0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.</a:t>
            </a:r>
            <a:endParaRPr lang="en-US" sz="18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46" name="Image 22" descr="preencoded.png">
            <a:extLst>
              <a:ext uri="{FF2B5EF4-FFF2-40B4-BE49-F238E27FC236}">
                <a16:creationId xmlns:a16="http://schemas.microsoft.com/office/drawing/2014/main" id="{B4F0DB6A-2DCC-E740-7CE0-56C6FED0B5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1606" y="7105382"/>
            <a:ext cx="3072384" cy="1512189"/>
          </a:xfrm>
          <a:prstGeom prst="rect">
            <a:avLst/>
          </a:prstGeom>
        </p:spPr>
      </p:pic>
      <p:sp>
        <p:nvSpPr>
          <p:cNvPr id="47" name="Text 22">
            <a:extLst>
              <a:ext uri="{FF2B5EF4-FFF2-40B4-BE49-F238E27FC236}">
                <a16:creationId xmlns:a16="http://schemas.microsoft.com/office/drawing/2014/main" id="{B8BB7972-0106-6B0E-B489-5BFEFE38A42B}"/>
              </a:ext>
            </a:extLst>
          </p:cNvPr>
          <p:cNvSpPr/>
          <p:nvPr/>
        </p:nvSpPr>
        <p:spPr>
          <a:xfrm>
            <a:off x="5421821" y="7539942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81" dirty="0" err="1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텍스트를</a:t>
            </a:r>
            <a:r>
              <a:rPr lang="en-US" sz="1800" kern="0" spc="-81" dirty="0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더블클릭한</a:t>
            </a:r>
            <a:r>
              <a:rPr lang="en-US" sz="1800" kern="0" spc="-81" dirty="0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후</a:t>
            </a:r>
            <a:endParaRPr lang="en-US" sz="18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8" name="Text 23">
            <a:extLst>
              <a:ext uri="{FF2B5EF4-FFF2-40B4-BE49-F238E27FC236}">
                <a16:creationId xmlns:a16="http://schemas.microsoft.com/office/drawing/2014/main" id="{30AAD10E-6F36-43E7-D205-550860E6A40B}"/>
              </a:ext>
            </a:extLst>
          </p:cNvPr>
          <p:cNvSpPr/>
          <p:nvPr/>
        </p:nvSpPr>
        <p:spPr>
          <a:xfrm>
            <a:off x="5421821" y="7859982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81" dirty="0" err="1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내용을</a:t>
            </a:r>
            <a:r>
              <a:rPr lang="en-US" sz="1800" kern="0" spc="-81" dirty="0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수정해</a:t>
            </a:r>
            <a:r>
              <a:rPr lang="en-US" sz="1800" kern="0" spc="-81" dirty="0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보세요</a:t>
            </a:r>
            <a:r>
              <a:rPr lang="en-US" sz="1800" kern="0" spc="-81" dirty="0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.</a:t>
            </a:r>
            <a:endParaRPr lang="en-US" sz="18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49" name="Image 23" descr="preencoded.png">
            <a:extLst>
              <a:ext uri="{FF2B5EF4-FFF2-40B4-BE49-F238E27FC236}">
                <a16:creationId xmlns:a16="http://schemas.microsoft.com/office/drawing/2014/main" id="{1C03D8A0-86F9-26F4-342C-62184A0DC6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7576" y="7104669"/>
            <a:ext cx="3072384" cy="1512189"/>
          </a:xfrm>
          <a:prstGeom prst="rect">
            <a:avLst/>
          </a:prstGeom>
        </p:spPr>
      </p:pic>
      <p:sp>
        <p:nvSpPr>
          <p:cNvPr id="50" name="Text 24">
            <a:extLst>
              <a:ext uri="{FF2B5EF4-FFF2-40B4-BE49-F238E27FC236}">
                <a16:creationId xmlns:a16="http://schemas.microsoft.com/office/drawing/2014/main" id="{06D6CF78-B076-7A6E-FB5C-60EE6BA37303}"/>
              </a:ext>
            </a:extLst>
          </p:cNvPr>
          <p:cNvSpPr/>
          <p:nvPr/>
        </p:nvSpPr>
        <p:spPr>
          <a:xfrm>
            <a:off x="8967835" y="7539228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81" dirty="0" err="1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텍스트를</a:t>
            </a:r>
            <a:r>
              <a:rPr lang="en-US" sz="1800" kern="0" spc="-81" dirty="0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더블클릭한</a:t>
            </a:r>
            <a:r>
              <a:rPr lang="en-US" sz="1800" kern="0" spc="-81" dirty="0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후</a:t>
            </a:r>
            <a:endParaRPr lang="en-US" sz="18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51" name="Text 25">
            <a:extLst>
              <a:ext uri="{FF2B5EF4-FFF2-40B4-BE49-F238E27FC236}">
                <a16:creationId xmlns:a16="http://schemas.microsoft.com/office/drawing/2014/main" id="{C1A8294B-DD44-D5FE-5D54-3730C968C848}"/>
              </a:ext>
            </a:extLst>
          </p:cNvPr>
          <p:cNvSpPr/>
          <p:nvPr/>
        </p:nvSpPr>
        <p:spPr>
          <a:xfrm>
            <a:off x="8967835" y="7859268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81" dirty="0" err="1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내용을</a:t>
            </a:r>
            <a:r>
              <a:rPr lang="en-US" sz="1800" kern="0" spc="-81" dirty="0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수정해</a:t>
            </a:r>
            <a:r>
              <a:rPr lang="en-US" sz="1800" kern="0" spc="-81" dirty="0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보세요</a:t>
            </a:r>
            <a:r>
              <a:rPr lang="en-US" sz="1800" kern="0" spc="-81" dirty="0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.</a:t>
            </a:r>
            <a:endParaRPr lang="en-US" sz="18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52" name="Image 24" descr="preencoded.png">
            <a:extLst>
              <a:ext uri="{FF2B5EF4-FFF2-40B4-BE49-F238E27FC236}">
                <a16:creationId xmlns:a16="http://schemas.microsoft.com/office/drawing/2014/main" id="{0C2023FB-A57B-54F3-C8D7-F1553CF76B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78360" y="7103242"/>
            <a:ext cx="3072384" cy="1512189"/>
          </a:xfrm>
          <a:prstGeom prst="rect">
            <a:avLst/>
          </a:prstGeom>
        </p:spPr>
      </p:pic>
      <p:sp>
        <p:nvSpPr>
          <p:cNvPr id="53" name="Text 26">
            <a:extLst>
              <a:ext uri="{FF2B5EF4-FFF2-40B4-BE49-F238E27FC236}">
                <a16:creationId xmlns:a16="http://schemas.microsoft.com/office/drawing/2014/main" id="{45A100D4-1FEA-4537-98F5-BE3A79ED1C6A}"/>
              </a:ext>
            </a:extLst>
          </p:cNvPr>
          <p:cNvSpPr/>
          <p:nvPr/>
        </p:nvSpPr>
        <p:spPr>
          <a:xfrm>
            <a:off x="12478560" y="7537799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81" dirty="0" err="1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텍스트를</a:t>
            </a:r>
            <a:r>
              <a:rPr lang="en-US" sz="1800" kern="0" spc="-81" dirty="0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더블클릭한</a:t>
            </a:r>
            <a:r>
              <a:rPr lang="en-US" sz="1800" kern="0" spc="-81" dirty="0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후</a:t>
            </a:r>
            <a:endParaRPr lang="en-US" sz="18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54" name="Text 27">
            <a:extLst>
              <a:ext uri="{FF2B5EF4-FFF2-40B4-BE49-F238E27FC236}">
                <a16:creationId xmlns:a16="http://schemas.microsoft.com/office/drawing/2014/main" id="{783A0233-ABC6-C838-0CBC-E3C2CF24845C}"/>
              </a:ext>
            </a:extLst>
          </p:cNvPr>
          <p:cNvSpPr/>
          <p:nvPr/>
        </p:nvSpPr>
        <p:spPr>
          <a:xfrm>
            <a:off x="12478560" y="7857839"/>
            <a:ext cx="3071670" cy="32004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kern="0" spc="-81" dirty="0" err="1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내용을</a:t>
            </a:r>
            <a:r>
              <a:rPr lang="en-US" sz="1800" kern="0" spc="-81" dirty="0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수정해</a:t>
            </a:r>
            <a:r>
              <a:rPr lang="en-US" sz="1800" kern="0" spc="-81" dirty="0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800" kern="0" spc="-81" dirty="0" err="1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보세요</a:t>
            </a:r>
            <a:r>
              <a:rPr lang="en-US" sz="1800" kern="0" spc="-81" dirty="0">
                <a:solidFill>
                  <a:srgbClr val="515151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.</a:t>
            </a:r>
            <a:endParaRPr lang="en-US" sz="18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52626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06608-CA05-11C5-8EFC-333130470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931EDD8A-2906-AB11-AC74-8721BDF80F7E}"/>
              </a:ext>
            </a:extLst>
          </p:cNvPr>
          <p:cNvSpPr/>
          <p:nvPr/>
        </p:nvSpPr>
        <p:spPr>
          <a:xfrm>
            <a:off x="457200" y="457200"/>
            <a:ext cx="1182005" cy="789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184" kern="0" spc="-207" dirty="0">
                <a:solidFill>
                  <a:srgbClr val="05357D"/>
                </a:solidFill>
                <a:latin typeface="NanumSquareEB" pitchFamily="34" charset="0"/>
                <a:ea typeface="NanumSquareEB" pitchFamily="34" charset="-122"/>
                <a:cs typeface="NanumSquareEB" pitchFamily="34" charset="-120"/>
              </a:rPr>
              <a:t>0</a:t>
            </a:r>
            <a:r>
              <a:rPr lang="en-US" altLang="ko-KR" sz="5184" kern="0" spc="-207" dirty="0">
                <a:solidFill>
                  <a:srgbClr val="05357D"/>
                </a:solidFill>
                <a:latin typeface="NanumSquareEB" pitchFamily="34" charset="0"/>
                <a:ea typeface="NanumSquareEB" pitchFamily="34" charset="-122"/>
                <a:cs typeface="NanumSquareEB" pitchFamily="34" charset="-120"/>
              </a:rPr>
              <a:t>3</a:t>
            </a:r>
            <a:endParaRPr lang="en-US" sz="5184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94F167A1-00F5-6F29-4C8C-412750011548}"/>
              </a:ext>
            </a:extLst>
          </p:cNvPr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3240" kern="0" spc="-194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</a:rPr>
              <a:t>서비스 기획 상세</a:t>
            </a:r>
            <a:endParaRPr lang="en-US" altLang="ko-KR" sz="324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12D45391-293F-B2E3-4AB2-0158E09165A5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altLang="ko-KR" sz="2160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</a:rPr>
              <a:t>Project Details</a:t>
            </a:r>
            <a:endParaRPr lang="en-US" altLang="ko-KR" sz="216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9" name="Image 4" descr="preencoded.png">
            <a:extLst>
              <a:ext uri="{FF2B5EF4-FFF2-40B4-BE49-F238E27FC236}">
                <a16:creationId xmlns:a16="http://schemas.microsoft.com/office/drawing/2014/main" id="{E6C722B2-2C89-16DB-9900-A4702595F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827247" y="6157634"/>
            <a:ext cx="4545281" cy="9144"/>
          </a:xfrm>
          <a:prstGeom prst="rect">
            <a:avLst/>
          </a:prstGeom>
        </p:spPr>
      </p:pic>
      <p:pic>
        <p:nvPicPr>
          <p:cNvPr id="10" name="Image 5" descr="preencoded.png">
            <a:extLst>
              <a:ext uri="{FF2B5EF4-FFF2-40B4-BE49-F238E27FC236}">
                <a16:creationId xmlns:a16="http://schemas.microsoft.com/office/drawing/2014/main" id="{712AE40F-A5D8-606E-3AA3-A1BD6B92F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04245" y="6157634"/>
            <a:ext cx="4545281" cy="9144"/>
          </a:xfrm>
          <a:prstGeom prst="rect">
            <a:avLst/>
          </a:prstGeom>
        </p:spPr>
      </p:pic>
      <p:pic>
        <p:nvPicPr>
          <p:cNvPr id="11" name="Image 6" descr="preencoded.png">
            <a:extLst>
              <a:ext uri="{FF2B5EF4-FFF2-40B4-BE49-F238E27FC236}">
                <a16:creationId xmlns:a16="http://schemas.microsoft.com/office/drawing/2014/main" id="{9EF937D5-5AF2-4FED-37C5-2F8E2601E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435733" y="6157624"/>
            <a:ext cx="4545281" cy="9144"/>
          </a:xfrm>
          <a:prstGeom prst="rect">
            <a:avLst/>
          </a:prstGeom>
        </p:spPr>
      </p:pic>
      <p:pic>
        <p:nvPicPr>
          <p:cNvPr id="12" name="Image 7" descr="preencoded.png">
            <a:extLst>
              <a:ext uri="{FF2B5EF4-FFF2-40B4-BE49-F238E27FC236}">
                <a16:creationId xmlns:a16="http://schemas.microsoft.com/office/drawing/2014/main" id="{74399C9F-7B94-AE31-F5C2-E7B38CE2E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067224" y="6157624"/>
            <a:ext cx="4545281" cy="9144"/>
          </a:xfrm>
          <a:prstGeom prst="rect">
            <a:avLst/>
          </a:prstGeom>
        </p:spPr>
      </p:pic>
      <p:pic>
        <p:nvPicPr>
          <p:cNvPr id="13" name="Image 8" descr="preencoded.png">
            <a:extLst>
              <a:ext uri="{FF2B5EF4-FFF2-40B4-BE49-F238E27FC236}">
                <a16:creationId xmlns:a16="http://schemas.microsoft.com/office/drawing/2014/main" id="{C90E868A-9BEA-B35E-02B4-6AAA43EAB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698724" y="6157634"/>
            <a:ext cx="4545281" cy="9144"/>
          </a:xfrm>
          <a:prstGeom prst="rect">
            <a:avLst/>
          </a:prstGeom>
        </p:spPr>
      </p:pic>
      <p:pic>
        <p:nvPicPr>
          <p:cNvPr id="14" name="Image 9" descr="preencoded.png">
            <a:extLst>
              <a:ext uri="{FF2B5EF4-FFF2-40B4-BE49-F238E27FC236}">
                <a16:creationId xmlns:a16="http://schemas.microsoft.com/office/drawing/2014/main" id="{DB289A92-3FA7-5F74-395F-E774835A1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330214" y="6157634"/>
            <a:ext cx="4545281" cy="9144"/>
          </a:xfrm>
          <a:prstGeom prst="rect">
            <a:avLst/>
          </a:prstGeom>
        </p:spPr>
      </p:pic>
      <p:pic>
        <p:nvPicPr>
          <p:cNvPr id="15" name="Image 10" descr="preencoded.png">
            <a:extLst>
              <a:ext uri="{FF2B5EF4-FFF2-40B4-BE49-F238E27FC236}">
                <a16:creationId xmlns:a16="http://schemas.microsoft.com/office/drawing/2014/main" id="{1A460937-8AE4-18DE-CB37-91CAC1D82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961705" y="6157624"/>
            <a:ext cx="4545281" cy="9144"/>
          </a:xfrm>
          <a:prstGeom prst="rect">
            <a:avLst/>
          </a:prstGeom>
        </p:spPr>
      </p:pic>
      <p:pic>
        <p:nvPicPr>
          <p:cNvPr id="16" name="Image 11" descr="preencoded.png">
            <a:extLst>
              <a:ext uri="{FF2B5EF4-FFF2-40B4-BE49-F238E27FC236}">
                <a16:creationId xmlns:a16="http://schemas.microsoft.com/office/drawing/2014/main" id="{BB27DB09-7CB9-CC21-3E15-97369DC07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2224705" y="6157624"/>
            <a:ext cx="4545281" cy="9144"/>
          </a:xfrm>
          <a:prstGeom prst="rect">
            <a:avLst/>
          </a:prstGeom>
        </p:spPr>
      </p:pic>
      <p:pic>
        <p:nvPicPr>
          <p:cNvPr id="17" name="Image 12" descr="preencoded.png">
            <a:extLst>
              <a:ext uri="{FF2B5EF4-FFF2-40B4-BE49-F238E27FC236}">
                <a16:creationId xmlns:a16="http://schemas.microsoft.com/office/drawing/2014/main" id="{15BFB506-15BA-694F-4FDF-3A2BD09DC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593233" y="6157624"/>
            <a:ext cx="4545281" cy="9144"/>
          </a:xfrm>
          <a:prstGeom prst="rect">
            <a:avLst/>
          </a:prstGeom>
        </p:spPr>
      </p:pic>
      <p:pic>
        <p:nvPicPr>
          <p:cNvPr id="18" name="Image 13" descr="preencoded.png">
            <a:extLst>
              <a:ext uri="{FF2B5EF4-FFF2-40B4-BE49-F238E27FC236}">
                <a16:creationId xmlns:a16="http://schemas.microsoft.com/office/drawing/2014/main" id="{F94F87AA-9CD9-3D9B-06C1-F617E5390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3856177" y="6157624"/>
            <a:ext cx="4545281" cy="9144"/>
          </a:xfrm>
          <a:prstGeom prst="rect">
            <a:avLst/>
          </a:prstGeom>
        </p:spPr>
      </p:pic>
      <p:pic>
        <p:nvPicPr>
          <p:cNvPr id="19" name="Image 14" descr="preencoded.png">
            <a:extLst>
              <a:ext uri="{FF2B5EF4-FFF2-40B4-BE49-F238E27FC236}">
                <a16:creationId xmlns:a16="http://schemas.microsoft.com/office/drawing/2014/main" id="{56AA44DD-C2F3-65D7-B9ED-FED101D31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435" y="2670542"/>
            <a:ext cx="15167611" cy="1004126"/>
          </a:xfrm>
          <a:prstGeom prst="rect">
            <a:avLst/>
          </a:prstGeom>
        </p:spPr>
      </p:pic>
      <p:sp>
        <p:nvSpPr>
          <p:cNvPr id="20" name="Text 3">
            <a:extLst>
              <a:ext uri="{FF2B5EF4-FFF2-40B4-BE49-F238E27FC236}">
                <a16:creationId xmlns:a16="http://schemas.microsoft.com/office/drawing/2014/main" id="{8A094531-8E40-535C-B6AF-123412152549}"/>
              </a:ext>
            </a:extLst>
          </p:cNvPr>
          <p:cNvSpPr/>
          <p:nvPr/>
        </p:nvSpPr>
        <p:spPr>
          <a:xfrm>
            <a:off x="6498241" y="1904095"/>
            <a:ext cx="4514136" cy="5632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3168" b="1" dirty="0">
                <a:solidFill>
                  <a:srgbClr val="04357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Pretendard-Bold" pitchFamily="34" charset="-120"/>
              </a:rPr>
              <a:t>프로젝트 일정</a:t>
            </a:r>
            <a:endParaRPr lang="en-US" sz="3168" dirty="0">
              <a:solidFill>
                <a:srgbClr val="04357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1" name="Text 4">
            <a:extLst>
              <a:ext uri="{FF2B5EF4-FFF2-40B4-BE49-F238E27FC236}">
                <a16:creationId xmlns:a16="http://schemas.microsoft.com/office/drawing/2014/main" id="{C79384E9-87AB-F488-8BCB-6A4CCDEB2D6E}"/>
              </a:ext>
            </a:extLst>
          </p:cNvPr>
          <p:cNvSpPr/>
          <p:nvPr/>
        </p:nvSpPr>
        <p:spPr>
          <a:xfrm>
            <a:off x="1563053" y="3015091"/>
            <a:ext cx="1871520" cy="3327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72" dirty="0">
                <a:solidFill>
                  <a:srgbClr val="323233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September</a:t>
            </a:r>
            <a:endParaRPr lang="en-US" sz="1872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2" name="Text 5">
            <a:extLst>
              <a:ext uri="{FF2B5EF4-FFF2-40B4-BE49-F238E27FC236}">
                <a16:creationId xmlns:a16="http://schemas.microsoft.com/office/drawing/2014/main" id="{7CDB5415-771D-9884-28FC-8A2AB5383544}"/>
              </a:ext>
            </a:extLst>
          </p:cNvPr>
          <p:cNvSpPr/>
          <p:nvPr/>
        </p:nvSpPr>
        <p:spPr>
          <a:xfrm>
            <a:off x="4056936" y="3015091"/>
            <a:ext cx="1871520" cy="3327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72" dirty="0">
                <a:solidFill>
                  <a:srgbClr val="323233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October</a:t>
            </a:r>
            <a:endParaRPr lang="en-US" sz="1872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3" name="Text 6">
            <a:extLst>
              <a:ext uri="{FF2B5EF4-FFF2-40B4-BE49-F238E27FC236}">
                <a16:creationId xmlns:a16="http://schemas.microsoft.com/office/drawing/2014/main" id="{9B3A2B43-8113-FF3E-9ADF-7C1302797FA8}"/>
              </a:ext>
            </a:extLst>
          </p:cNvPr>
          <p:cNvSpPr/>
          <p:nvPr/>
        </p:nvSpPr>
        <p:spPr>
          <a:xfrm>
            <a:off x="6550962" y="3015091"/>
            <a:ext cx="1871520" cy="3327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72" dirty="0">
                <a:solidFill>
                  <a:srgbClr val="323233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November</a:t>
            </a:r>
            <a:endParaRPr lang="en-US" sz="1872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4" name="Text 7">
            <a:extLst>
              <a:ext uri="{FF2B5EF4-FFF2-40B4-BE49-F238E27FC236}">
                <a16:creationId xmlns:a16="http://schemas.microsoft.com/office/drawing/2014/main" id="{3671AE1B-7BB5-D0A1-0D07-17F94F6904BC}"/>
              </a:ext>
            </a:extLst>
          </p:cNvPr>
          <p:cNvSpPr/>
          <p:nvPr/>
        </p:nvSpPr>
        <p:spPr>
          <a:xfrm>
            <a:off x="9044988" y="3015091"/>
            <a:ext cx="1871520" cy="3327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72" dirty="0">
                <a:solidFill>
                  <a:srgbClr val="323233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December</a:t>
            </a:r>
            <a:endParaRPr lang="en-US" sz="1872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738D21EB-717F-3CB6-CCF7-2B81909567B1}"/>
              </a:ext>
            </a:extLst>
          </p:cNvPr>
          <p:cNvSpPr/>
          <p:nvPr/>
        </p:nvSpPr>
        <p:spPr>
          <a:xfrm>
            <a:off x="11538871" y="3015091"/>
            <a:ext cx="1871520" cy="3327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72" dirty="0">
                <a:solidFill>
                  <a:srgbClr val="323233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January</a:t>
            </a:r>
            <a:endParaRPr lang="en-US" sz="1872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35ED0C9E-0CB2-04CC-A938-9F2E7FD5D7EB}"/>
              </a:ext>
            </a:extLst>
          </p:cNvPr>
          <p:cNvSpPr/>
          <p:nvPr/>
        </p:nvSpPr>
        <p:spPr>
          <a:xfrm>
            <a:off x="14032897" y="3015091"/>
            <a:ext cx="1871520" cy="3327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72" dirty="0">
                <a:solidFill>
                  <a:srgbClr val="323233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February</a:t>
            </a:r>
            <a:endParaRPr lang="en-US" sz="1872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27" name="Image 15" descr="preencoded.png">
            <a:extLst>
              <a:ext uri="{FF2B5EF4-FFF2-40B4-BE49-F238E27FC236}">
                <a16:creationId xmlns:a16="http://schemas.microsoft.com/office/drawing/2014/main" id="{91F902D0-F5DF-6A9B-0319-738FA51D2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55" y="3184681"/>
            <a:ext cx="5099495" cy="2558463"/>
          </a:xfrm>
          <a:prstGeom prst="rect">
            <a:avLst/>
          </a:prstGeom>
        </p:spPr>
      </p:pic>
      <p:pic>
        <p:nvPicPr>
          <p:cNvPr id="28" name="Image 16" descr="preencoded.png">
            <a:extLst>
              <a:ext uri="{FF2B5EF4-FFF2-40B4-BE49-F238E27FC236}">
                <a16:creationId xmlns:a16="http://schemas.microsoft.com/office/drawing/2014/main" id="{A271C512-4B7A-6DBE-A99A-E796404836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6341" y="3948882"/>
            <a:ext cx="4900470" cy="2558606"/>
          </a:xfrm>
          <a:prstGeom prst="rect">
            <a:avLst/>
          </a:prstGeom>
        </p:spPr>
      </p:pic>
      <p:pic>
        <p:nvPicPr>
          <p:cNvPr id="29" name="Image 17" descr="preencoded.png">
            <a:extLst>
              <a:ext uri="{FF2B5EF4-FFF2-40B4-BE49-F238E27FC236}">
                <a16:creationId xmlns:a16="http://schemas.microsoft.com/office/drawing/2014/main" id="{C373C6F4-67D9-79D9-C5C0-731180E059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4608" y="4851852"/>
            <a:ext cx="7490508" cy="2558606"/>
          </a:xfrm>
          <a:prstGeom prst="rect">
            <a:avLst/>
          </a:prstGeom>
        </p:spPr>
      </p:pic>
      <p:pic>
        <p:nvPicPr>
          <p:cNvPr id="30" name="Image 18" descr="preencoded.png">
            <a:extLst>
              <a:ext uri="{FF2B5EF4-FFF2-40B4-BE49-F238E27FC236}">
                <a16:creationId xmlns:a16="http://schemas.microsoft.com/office/drawing/2014/main" id="{F592DF0A-5487-225B-11B1-99D1E11A1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6097" y="5743392"/>
            <a:ext cx="6134195" cy="2558606"/>
          </a:xfrm>
          <a:prstGeom prst="rect">
            <a:avLst/>
          </a:prstGeom>
        </p:spPr>
      </p:pic>
      <p:pic>
        <p:nvPicPr>
          <p:cNvPr id="31" name="Image 19" descr="preencoded.png">
            <a:extLst>
              <a:ext uri="{FF2B5EF4-FFF2-40B4-BE49-F238E27FC236}">
                <a16:creationId xmlns:a16="http://schemas.microsoft.com/office/drawing/2014/main" id="{54489B51-0513-C91D-7B51-096C0E29C0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27897" y="6612072"/>
            <a:ext cx="6134195" cy="2558606"/>
          </a:xfrm>
          <a:prstGeom prst="rect">
            <a:avLst/>
          </a:prstGeom>
        </p:spPr>
      </p:pic>
      <p:sp>
        <p:nvSpPr>
          <p:cNvPr id="32" name="Text 10">
            <a:extLst>
              <a:ext uri="{FF2B5EF4-FFF2-40B4-BE49-F238E27FC236}">
                <a16:creationId xmlns:a16="http://schemas.microsoft.com/office/drawing/2014/main" id="{82EC703E-4641-D5BA-A6E8-006F3C9AB672}"/>
              </a:ext>
            </a:extLst>
          </p:cNvPr>
          <p:cNvSpPr/>
          <p:nvPr/>
        </p:nvSpPr>
        <p:spPr>
          <a:xfrm>
            <a:off x="1768793" y="5017770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사전조사</a:t>
            </a:r>
            <a:endParaRPr lang="en-US" sz="129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3" name="Text 11">
            <a:extLst>
              <a:ext uri="{FF2B5EF4-FFF2-40B4-BE49-F238E27FC236}">
                <a16:creationId xmlns:a16="http://schemas.microsoft.com/office/drawing/2014/main" id="{11E1B651-211B-2A9C-6026-16F3D68682BA}"/>
              </a:ext>
            </a:extLst>
          </p:cNvPr>
          <p:cNvSpPr/>
          <p:nvPr/>
        </p:nvSpPr>
        <p:spPr>
          <a:xfrm>
            <a:off x="1768793" y="5305806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리서치</a:t>
            </a:r>
            <a:r>
              <a:rPr lang="en-US" sz="1296" kern="0" spc="-65" dirty="0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&amp; </a:t>
            </a:r>
            <a:r>
              <a:rPr lang="en-US" sz="1296" kern="0" spc="-65" dirty="0" err="1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조사</a:t>
            </a:r>
            <a:r>
              <a:rPr lang="en-US" sz="1296" kern="0" spc="-65" dirty="0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endParaRPr lang="en-US" sz="129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4" name="Text 12">
            <a:extLst>
              <a:ext uri="{FF2B5EF4-FFF2-40B4-BE49-F238E27FC236}">
                <a16:creationId xmlns:a16="http://schemas.microsoft.com/office/drawing/2014/main" id="{F2CF6E77-366C-3F09-3A09-4FBDCA045EE5}"/>
              </a:ext>
            </a:extLst>
          </p:cNvPr>
          <p:cNvSpPr/>
          <p:nvPr/>
        </p:nvSpPr>
        <p:spPr>
          <a:xfrm>
            <a:off x="1768793" y="5593842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조사</a:t>
            </a:r>
            <a:r>
              <a:rPr lang="en-US" sz="1296" kern="0" spc="-65" dirty="0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기반</a:t>
            </a:r>
            <a:r>
              <a:rPr lang="en-US" sz="1296" kern="0" spc="-65" dirty="0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분석</a:t>
            </a:r>
            <a:endParaRPr lang="en-US" sz="129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5" name="Text 13">
            <a:extLst>
              <a:ext uri="{FF2B5EF4-FFF2-40B4-BE49-F238E27FC236}">
                <a16:creationId xmlns:a16="http://schemas.microsoft.com/office/drawing/2014/main" id="{FD252485-BA43-CA50-208F-A9319560802B}"/>
              </a:ext>
            </a:extLst>
          </p:cNvPr>
          <p:cNvSpPr/>
          <p:nvPr/>
        </p:nvSpPr>
        <p:spPr>
          <a:xfrm>
            <a:off x="1768793" y="5881878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전략</a:t>
            </a:r>
            <a:r>
              <a:rPr lang="en-US" sz="1296" kern="0" spc="-65" dirty="0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수립</a:t>
            </a:r>
            <a:r>
              <a:rPr lang="en-US" sz="1296" kern="0" spc="-65" dirty="0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endParaRPr lang="en-US" sz="129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6" name="Text 14">
            <a:extLst>
              <a:ext uri="{FF2B5EF4-FFF2-40B4-BE49-F238E27FC236}">
                <a16:creationId xmlns:a16="http://schemas.microsoft.com/office/drawing/2014/main" id="{C2ACF141-EA85-05D2-E34D-54E8559D4724}"/>
              </a:ext>
            </a:extLst>
          </p:cNvPr>
          <p:cNvSpPr/>
          <p:nvPr/>
        </p:nvSpPr>
        <p:spPr>
          <a:xfrm>
            <a:off x="4991767" y="5766149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전략</a:t>
            </a:r>
            <a:r>
              <a:rPr lang="en-US" sz="1296" kern="0" spc="-65" dirty="0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분석</a:t>
            </a:r>
            <a:endParaRPr lang="en-US" sz="129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7" name="Text 15">
            <a:extLst>
              <a:ext uri="{FF2B5EF4-FFF2-40B4-BE49-F238E27FC236}">
                <a16:creationId xmlns:a16="http://schemas.microsoft.com/office/drawing/2014/main" id="{CFAB073A-D208-E32E-F6D0-32B9ECD98710}"/>
              </a:ext>
            </a:extLst>
          </p:cNvPr>
          <p:cNvSpPr/>
          <p:nvPr/>
        </p:nvSpPr>
        <p:spPr>
          <a:xfrm>
            <a:off x="4991767" y="6054185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솔루션</a:t>
            </a:r>
            <a:r>
              <a:rPr lang="en-US" sz="1296" kern="0" spc="-65" dirty="0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아이디어</a:t>
            </a:r>
            <a:endParaRPr lang="en-US" sz="129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8" name="Text 16">
            <a:extLst>
              <a:ext uri="{FF2B5EF4-FFF2-40B4-BE49-F238E27FC236}">
                <a16:creationId xmlns:a16="http://schemas.microsoft.com/office/drawing/2014/main" id="{07B8F417-1E15-7F1B-A06E-F83A18B3F677}"/>
              </a:ext>
            </a:extLst>
          </p:cNvPr>
          <p:cNvSpPr/>
          <p:nvPr/>
        </p:nvSpPr>
        <p:spPr>
          <a:xfrm>
            <a:off x="4991767" y="6342221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아이디어</a:t>
            </a:r>
            <a:r>
              <a:rPr lang="en-US" sz="1296" kern="0" spc="-65" dirty="0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맵핑</a:t>
            </a:r>
            <a:endParaRPr lang="en-US" sz="129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9" name="Text 17">
            <a:extLst>
              <a:ext uri="{FF2B5EF4-FFF2-40B4-BE49-F238E27FC236}">
                <a16:creationId xmlns:a16="http://schemas.microsoft.com/office/drawing/2014/main" id="{FDA745AC-84B8-20FC-3790-90BD203EFBCC}"/>
              </a:ext>
            </a:extLst>
          </p:cNvPr>
          <p:cNvSpPr/>
          <p:nvPr/>
        </p:nvSpPr>
        <p:spPr>
          <a:xfrm>
            <a:off x="4991767" y="6630257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아이디어</a:t>
            </a:r>
            <a:r>
              <a:rPr lang="en-US" sz="1296" kern="0" spc="-65" dirty="0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스케치</a:t>
            </a:r>
            <a:r>
              <a:rPr lang="en-US" sz="1296" kern="0" spc="-65" dirty="0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endParaRPr lang="en-US" sz="129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0" name="Text 18">
            <a:extLst>
              <a:ext uri="{FF2B5EF4-FFF2-40B4-BE49-F238E27FC236}">
                <a16:creationId xmlns:a16="http://schemas.microsoft.com/office/drawing/2014/main" id="{74EBF105-D85C-520F-95DE-BFEA4D2F99E7}"/>
              </a:ext>
            </a:extLst>
          </p:cNvPr>
          <p:cNvSpPr/>
          <p:nvPr/>
        </p:nvSpPr>
        <p:spPr>
          <a:xfrm>
            <a:off x="6683407" y="6680549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내부</a:t>
            </a:r>
            <a:r>
              <a:rPr lang="en-US" sz="1296" kern="0" spc="-65" dirty="0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개선</a:t>
            </a:r>
            <a:r>
              <a:rPr lang="en-US" sz="1296" kern="0" spc="-65" dirty="0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사항</a:t>
            </a:r>
            <a:endParaRPr lang="en-US" sz="129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1" name="Text 19">
            <a:extLst>
              <a:ext uri="{FF2B5EF4-FFF2-40B4-BE49-F238E27FC236}">
                <a16:creationId xmlns:a16="http://schemas.microsoft.com/office/drawing/2014/main" id="{8F1A9554-1491-1B3F-91AC-3DFA55383DEE}"/>
              </a:ext>
            </a:extLst>
          </p:cNvPr>
          <p:cNvSpPr/>
          <p:nvPr/>
        </p:nvSpPr>
        <p:spPr>
          <a:xfrm>
            <a:off x="6683407" y="6968585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검수작업</a:t>
            </a:r>
            <a:endParaRPr lang="en-US" sz="129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2" name="Text 20">
            <a:extLst>
              <a:ext uri="{FF2B5EF4-FFF2-40B4-BE49-F238E27FC236}">
                <a16:creationId xmlns:a16="http://schemas.microsoft.com/office/drawing/2014/main" id="{E54BD6A0-E7E6-DD4A-3652-0E5E701209C4}"/>
              </a:ext>
            </a:extLst>
          </p:cNvPr>
          <p:cNvSpPr/>
          <p:nvPr/>
        </p:nvSpPr>
        <p:spPr>
          <a:xfrm>
            <a:off x="6683407" y="7256621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디벨롭핑</a:t>
            </a:r>
            <a:r>
              <a:rPr lang="en-US" sz="1296" kern="0" spc="-65" dirty="0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작업</a:t>
            </a:r>
            <a:endParaRPr lang="en-US" sz="129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3" name="Text 21">
            <a:extLst>
              <a:ext uri="{FF2B5EF4-FFF2-40B4-BE49-F238E27FC236}">
                <a16:creationId xmlns:a16="http://schemas.microsoft.com/office/drawing/2014/main" id="{BCDC9097-063A-2CCF-5E9C-BF7C8343C311}"/>
              </a:ext>
            </a:extLst>
          </p:cNvPr>
          <p:cNvSpPr/>
          <p:nvPr/>
        </p:nvSpPr>
        <p:spPr>
          <a:xfrm>
            <a:off x="10020967" y="7560659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브랜딩</a:t>
            </a:r>
            <a:r>
              <a:rPr lang="en-US" sz="1296" kern="0" spc="-65" dirty="0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작업</a:t>
            </a:r>
            <a:endParaRPr lang="en-US" sz="129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44" name="Text 22">
            <a:extLst>
              <a:ext uri="{FF2B5EF4-FFF2-40B4-BE49-F238E27FC236}">
                <a16:creationId xmlns:a16="http://schemas.microsoft.com/office/drawing/2014/main" id="{676CE177-16C0-A868-0A67-DA8E58562006}"/>
              </a:ext>
            </a:extLst>
          </p:cNvPr>
          <p:cNvSpPr/>
          <p:nvPr/>
        </p:nvSpPr>
        <p:spPr>
          <a:xfrm>
            <a:off x="10020967" y="7848695"/>
            <a:ext cx="1402890" cy="2880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96" kern="0" spc="-65" dirty="0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· </a:t>
            </a:r>
            <a:r>
              <a:rPr lang="en-US" sz="1296" kern="0" spc="-65" dirty="0" err="1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디자인</a:t>
            </a:r>
            <a:r>
              <a:rPr lang="en-US" sz="1296" kern="0" spc="-65" dirty="0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 </a:t>
            </a:r>
            <a:r>
              <a:rPr lang="en-US" sz="1296" kern="0" spc="-65" dirty="0" err="1">
                <a:solidFill>
                  <a:srgbClr val="646464"/>
                </a:solidFill>
                <a:latin typeface="NanumSquare" panose="020B0600000101010101" pitchFamily="34" charset="-127"/>
                <a:ea typeface="NanumSquare" panose="020B0600000101010101" pitchFamily="34" charset="-127"/>
                <a:cs typeface="Pretendard-Regular" pitchFamily="34" charset="-120"/>
              </a:rPr>
              <a:t>작업</a:t>
            </a:r>
            <a:endParaRPr lang="en-US" sz="129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883067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21F27-1120-1449-895B-B9A18CFEB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DC4AF42A-C949-D49A-474A-3EBE849EBDD8}"/>
              </a:ext>
            </a:extLst>
          </p:cNvPr>
          <p:cNvSpPr/>
          <p:nvPr/>
        </p:nvSpPr>
        <p:spPr>
          <a:xfrm>
            <a:off x="457200" y="457200"/>
            <a:ext cx="1182005" cy="789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184" kern="0" spc="-207" dirty="0">
                <a:solidFill>
                  <a:srgbClr val="05357D"/>
                </a:solidFill>
                <a:latin typeface="NanumSquareEB" pitchFamily="34" charset="0"/>
                <a:ea typeface="NanumSquareEB" pitchFamily="34" charset="-122"/>
                <a:cs typeface="NanumSquareEB" pitchFamily="34" charset="-120"/>
              </a:rPr>
              <a:t>02</a:t>
            </a:r>
            <a:endParaRPr lang="en-US" sz="5184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B99CD852-291D-8F1C-2B5E-1C15A5B695E4}"/>
              </a:ext>
            </a:extLst>
          </p:cNvPr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3240" kern="0" spc="-194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  <a:cs typeface="NanumSquareB" pitchFamily="34" charset="-120"/>
              </a:rPr>
              <a:t>시장 분석</a:t>
            </a:r>
            <a:endParaRPr lang="en-US" sz="324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F5FB22D0-6D85-A89A-9DB3-96DEB3C65848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60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  <a:cs typeface="NanumSquareB" pitchFamily="34" charset="-120"/>
              </a:rPr>
              <a:t>Market Analysis</a:t>
            </a:r>
            <a:endParaRPr lang="en-US" sz="216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4403A8FC-2F06-1C8E-9D55-DDA3F8AD12A6}"/>
              </a:ext>
            </a:extLst>
          </p:cNvPr>
          <p:cNvSpPr/>
          <p:nvPr/>
        </p:nvSpPr>
        <p:spPr>
          <a:xfrm>
            <a:off x="2426446" y="8539782"/>
            <a:ext cx="5271087" cy="3510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304" kern="0" spc="-69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</a:rPr>
              <a:t>AA </a:t>
            </a:r>
            <a:r>
              <a:rPr lang="ko-KR" altLang="en-US" sz="2304" kern="0" spc="-69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</a:rPr>
              <a:t>서비스 이용자 수</a:t>
            </a:r>
            <a:endParaRPr lang="en-US" sz="2304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5DDA08B1-1284-0046-CA29-43E31B67E3A5}"/>
              </a:ext>
            </a:extLst>
          </p:cNvPr>
          <p:cNvSpPr/>
          <p:nvPr/>
        </p:nvSpPr>
        <p:spPr>
          <a:xfrm>
            <a:off x="5649686" y="1996107"/>
            <a:ext cx="10766796" cy="40962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2016" kern="0" spc="-12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시장의 상황을 간단하게 정리합니다</a:t>
            </a:r>
            <a:r>
              <a:rPr lang="en-US" altLang="ko-KR" sz="2016" kern="0" spc="-12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.</a:t>
            </a:r>
            <a:endParaRPr lang="en-US" sz="201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3978199E-B220-7BE5-3029-63C5FB5B6149}"/>
              </a:ext>
            </a:extLst>
          </p:cNvPr>
          <p:cNvSpPr/>
          <p:nvPr/>
        </p:nvSpPr>
        <p:spPr>
          <a:xfrm>
            <a:off x="5649685" y="2405729"/>
            <a:ext cx="10766796" cy="40962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2016" kern="0" spc="-12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시장에서 예상되는 수요를 간단하게 정리합니다</a:t>
            </a:r>
            <a:r>
              <a:rPr lang="en-US" altLang="ko-KR" sz="2016" kern="0" spc="-12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.</a:t>
            </a:r>
            <a:endParaRPr lang="en-US" sz="201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14" name="Image 6" descr="preencoded.png">
            <a:extLst>
              <a:ext uri="{FF2B5EF4-FFF2-40B4-BE49-F238E27FC236}">
                <a16:creationId xmlns:a16="http://schemas.microsoft.com/office/drawing/2014/main" id="{D77A6E05-D0C4-0916-CB18-1326D8411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872" y="3610362"/>
            <a:ext cx="6382512" cy="4773168"/>
          </a:xfrm>
          <a:prstGeom prst="rect">
            <a:avLst/>
          </a:prstGeom>
        </p:spPr>
      </p:pic>
      <p:sp>
        <p:nvSpPr>
          <p:cNvPr id="15" name="Text 6">
            <a:extLst>
              <a:ext uri="{FF2B5EF4-FFF2-40B4-BE49-F238E27FC236}">
                <a16:creationId xmlns:a16="http://schemas.microsoft.com/office/drawing/2014/main" id="{0AAF9626-452A-B0FB-4110-AC731112C557}"/>
              </a:ext>
            </a:extLst>
          </p:cNvPr>
          <p:cNvSpPr/>
          <p:nvPr/>
        </p:nvSpPr>
        <p:spPr>
          <a:xfrm>
            <a:off x="2142839" y="1986962"/>
            <a:ext cx="3996704" cy="42791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altLang="ko-KR" sz="2808" kern="0" spc="-168" dirty="0">
                <a:solidFill>
                  <a:srgbClr val="05357D"/>
                </a:solidFill>
                <a:latin typeface="NanumSquareEB" pitchFamily="34" charset="0"/>
                <a:ea typeface="NanumSquareEB" pitchFamily="34" charset="-122"/>
                <a:cs typeface="NanumSquareEB" pitchFamily="34" charset="-120"/>
              </a:rPr>
              <a:t>AI</a:t>
            </a:r>
            <a:r>
              <a:rPr lang="ko-KR" altLang="en-US" sz="2808" kern="0" spc="-168" dirty="0">
                <a:solidFill>
                  <a:srgbClr val="05357D"/>
                </a:solidFill>
                <a:latin typeface="NanumSquareEB" pitchFamily="34" charset="0"/>
                <a:ea typeface="NanumSquareEB" pitchFamily="34" charset="-122"/>
                <a:cs typeface="NanumSquareEB" pitchFamily="34" charset="-120"/>
              </a:rPr>
              <a:t>시대의 새로운 서비스</a:t>
            </a:r>
            <a:endParaRPr lang="en-US" sz="2808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17" name="Image 7" descr="preencoded.png">
            <a:extLst>
              <a:ext uri="{FF2B5EF4-FFF2-40B4-BE49-F238E27FC236}">
                <a16:creationId xmlns:a16="http://schemas.microsoft.com/office/drawing/2014/main" id="{12EDC64B-E1F1-FBEE-1E98-54650E736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4581" y="6381908"/>
            <a:ext cx="2721197" cy="3262979"/>
          </a:xfrm>
          <a:prstGeom prst="rect">
            <a:avLst/>
          </a:prstGeom>
        </p:spPr>
      </p:pic>
      <p:sp>
        <p:nvSpPr>
          <p:cNvPr id="18" name="Text 8">
            <a:extLst>
              <a:ext uri="{FF2B5EF4-FFF2-40B4-BE49-F238E27FC236}">
                <a16:creationId xmlns:a16="http://schemas.microsoft.com/office/drawing/2014/main" id="{99B40009-B5ED-8A64-C710-5F9C7F69E915}"/>
              </a:ext>
            </a:extLst>
          </p:cNvPr>
          <p:cNvSpPr/>
          <p:nvPr/>
        </p:nvSpPr>
        <p:spPr>
          <a:xfrm>
            <a:off x="9695926" y="8539782"/>
            <a:ext cx="5271087" cy="3510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2304" kern="0" spc="-69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</a:rPr>
              <a:t>타업종 </a:t>
            </a:r>
            <a:r>
              <a:rPr lang="en-US" altLang="ko-KR" sz="2304" kern="0" spc="-69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</a:rPr>
              <a:t>AI </a:t>
            </a:r>
            <a:r>
              <a:rPr lang="ko-KR" altLang="en-US" sz="2304" kern="0" spc="-69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</a:rPr>
              <a:t>서비스 도입</a:t>
            </a:r>
            <a:endParaRPr lang="en-US" sz="2304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19" name="Image 8" descr="preencoded.png">
            <a:extLst>
              <a:ext uri="{FF2B5EF4-FFF2-40B4-BE49-F238E27FC236}">
                <a16:creationId xmlns:a16="http://schemas.microsoft.com/office/drawing/2014/main" id="{03918C8F-2DD5-35C0-2133-681FFC9D7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352" y="3610362"/>
            <a:ext cx="6382512" cy="477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7927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AECA9-6A1B-25DC-8408-7414A1CC4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50745028-42E2-F60B-C2F6-888D1DDC6927}"/>
              </a:ext>
            </a:extLst>
          </p:cNvPr>
          <p:cNvSpPr/>
          <p:nvPr/>
        </p:nvSpPr>
        <p:spPr>
          <a:xfrm>
            <a:off x="457200" y="457200"/>
            <a:ext cx="1182005" cy="789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184" kern="0" spc="-207" dirty="0">
                <a:solidFill>
                  <a:srgbClr val="05357D"/>
                </a:solidFill>
                <a:latin typeface="NanumSquareEB" pitchFamily="34" charset="0"/>
                <a:ea typeface="NanumSquareEB" pitchFamily="34" charset="-122"/>
                <a:cs typeface="NanumSquareEB" pitchFamily="34" charset="-120"/>
              </a:rPr>
              <a:t>02</a:t>
            </a:r>
            <a:endParaRPr lang="en-US" sz="5184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BBDF3E0D-0069-EC3D-69E0-8F0411F9F6B0}"/>
              </a:ext>
            </a:extLst>
          </p:cNvPr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3240" kern="0" spc="-194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</a:rPr>
              <a:t>시장 분석 </a:t>
            </a:r>
            <a:r>
              <a:rPr lang="en-US" altLang="ko-KR" sz="3240" kern="0" spc="-194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</a:rPr>
              <a:t>–</a:t>
            </a:r>
            <a:r>
              <a:rPr lang="ko-KR" altLang="en-US" sz="3240" kern="0" spc="-194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</a:rPr>
              <a:t> 자사 분석</a:t>
            </a:r>
            <a:endParaRPr lang="en-US" sz="324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442D22A3-488D-3BF9-C3DD-B901BEF2550F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altLang="ko-KR" sz="2160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  <a:cs typeface="NanumSquareB" pitchFamily="34" charset="-120"/>
              </a:rPr>
              <a:t>Market Analysis</a:t>
            </a:r>
            <a:endParaRPr lang="en-US" altLang="ko-KR" sz="216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B529490-3DAE-DDDD-4C5E-0F9B421CB258}"/>
              </a:ext>
            </a:extLst>
          </p:cNvPr>
          <p:cNvSpPr/>
          <p:nvPr/>
        </p:nvSpPr>
        <p:spPr>
          <a:xfrm>
            <a:off x="1152287" y="3649170"/>
            <a:ext cx="1828800" cy="1371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800" b="1" dirty="0">
                <a:solidFill>
                  <a:srgbClr val="05357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Pretendard-ExtraBold" pitchFamily="34" charset="-120"/>
              </a:rPr>
              <a:t>S</a:t>
            </a:r>
            <a:endParaRPr lang="en-US" sz="108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AFB949D4-A76D-798A-D4D2-AEEDC942EF3E}"/>
              </a:ext>
            </a:extLst>
          </p:cNvPr>
          <p:cNvSpPr/>
          <p:nvPr/>
        </p:nvSpPr>
        <p:spPr>
          <a:xfrm>
            <a:off x="1152287" y="5718000"/>
            <a:ext cx="1828800" cy="1371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800" b="1" dirty="0">
                <a:solidFill>
                  <a:srgbClr val="05357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Pretendard-ExtraBold" pitchFamily="34" charset="-120"/>
              </a:rPr>
              <a:t>O</a:t>
            </a:r>
            <a:endParaRPr lang="en-US" sz="108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F21E6CEE-9D5F-1691-1E72-1478715D7EE3}"/>
              </a:ext>
            </a:extLst>
          </p:cNvPr>
          <p:cNvSpPr/>
          <p:nvPr/>
        </p:nvSpPr>
        <p:spPr>
          <a:xfrm>
            <a:off x="1682639" y="2423874"/>
            <a:ext cx="754380" cy="43891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880" dirty="0" err="1">
                <a:solidFill>
                  <a:srgbClr val="3564AB"/>
                </a:solidFill>
                <a:latin typeface="NanumSquareEB" pitchFamily="34" charset="0"/>
                <a:ea typeface="NanumSquareEB" pitchFamily="34" charset="-122"/>
                <a:cs typeface="NanumSquareEB" pitchFamily="34" charset="-120"/>
              </a:rPr>
              <a:t>강</a:t>
            </a:r>
            <a:endParaRPr lang="en-US" sz="288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019564CC-3B13-D65A-CE1F-993CA43E40F9}"/>
              </a:ext>
            </a:extLst>
          </p:cNvPr>
          <p:cNvSpPr/>
          <p:nvPr/>
        </p:nvSpPr>
        <p:spPr>
          <a:xfrm>
            <a:off x="1682639" y="2862786"/>
            <a:ext cx="754380" cy="43891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880" dirty="0" err="1">
                <a:solidFill>
                  <a:srgbClr val="3564AB"/>
                </a:solidFill>
                <a:latin typeface="NanumSquareEB" pitchFamily="34" charset="0"/>
                <a:ea typeface="NanumSquareEB" pitchFamily="34" charset="-122"/>
                <a:cs typeface="NanumSquareEB" pitchFamily="34" charset="-120"/>
              </a:rPr>
              <a:t>점</a:t>
            </a:r>
            <a:endParaRPr lang="en-US" sz="288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4DCB5179-4B8E-B43D-183D-A95145F79BBB}"/>
              </a:ext>
            </a:extLst>
          </p:cNvPr>
          <p:cNvSpPr/>
          <p:nvPr/>
        </p:nvSpPr>
        <p:spPr>
          <a:xfrm>
            <a:off x="1689497" y="7443930"/>
            <a:ext cx="754380" cy="43891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880" dirty="0" err="1">
                <a:solidFill>
                  <a:srgbClr val="3564AB"/>
                </a:solidFill>
                <a:latin typeface="NanumSquareEB" pitchFamily="34" charset="0"/>
                <a:ea typeface="NanumSquareEB" pitchFamily="34" charset="-122"/>
                <a:cs typeface="NanumSquareEB" pitchFamily="34" charset="-120"/>
              </a:rPr>
              <a:t>기</a:t>
            </a:r>
            <a:endParaRPr lang="en-US" sz="288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A3C01E75-ACC4-0EFD-656E-83A906C2BE40}"/>
              </a:ext>
            </a:extLst>
          </p:cNvPr>
          <p:cNvSpPr/>
          <p:nvPr/>
        </p:nvSpPr>
        <p:spPr>
          <a:xfrm>
            <a:off x="1689497" y="7882842"/>
            <a:ext cx="754380" cy="43891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880" dirty="0" err="1">
                <a:solidFill>
                  <a:srgbClr val="3564AB"/>
                </a:solidFill>
                <a:latin typeface="NanumSquareEB" pitchFamily="34" charset="0"/>
                <a:ea typeface="NanumSquareEB" pitchFamily="34" charset="-122"/>
                <a:cs typeface="NanumSquareEB" pitchFamily="34" charset="-120"/>
              </a:rPr>
              <a:t>회</a:t>
            </a:r>
            <a:endParaRPr lang="en-US" sz="288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391D229C-FFCD-5EED-A85B-A44C790F9D1C}"/>
              </a:ext>
            </a:extLst>
          </p:cNvPr>
          <p:cNvSpPr/>
          <p:nvPr/>
        </p:nvSpPr>
        <p:spPr>
          <a:xfrm>
            <a:off x="14269641" y="3649170"/>
            <a:ext cx="2125694" cy="1371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800" b="1" dirty="0">
                <a:solidFill>
                  <a:srgbClr val="05357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Pretendard-ExtraBold" pitchFamily="34" charset="-120"/>
              </a:rPr>
              <a:t>W</a:t>
            </a:r>
            <a:endParaRPr lang="en-US" sz="108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EFC70427-6EF1-E2C9-7428-C07E7385360B}"/>
              </a:ext>
            </a:extLst>
          </p:cNvPr>
          <p:cNvSpPr/>
          <p:nvPr/>
        </p:nvSpPr>
        <p:spPr>
          <a:xfrm>
            <a:off x="14269641" y="5718000"/>
            <a:ext cx="2125694" cy="1371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800" b="1" dirty="0">
                <a:solidFill>
                  <a:srgbClr val="05357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Pretendard-ExtraBold" pitchFamily="34" charset="-120"/>
              </a:rPr>
              <a:t>T</a:t>
            </a:r>
            <a:endParaRPr lang="en-US" sz="108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9372B60A-FB3A-A81F-4829-DA444B89C03D}"/>
              </a:ext>
            </a:extLst>
          </p:cNvPr>
          <p:cNvSpPr/>
          <p:nvPr/>
        </p:nvSpPr>
        <p:spPr>
          <a:xfrm>
            <a:off x="14955298" y="2423874"/>
            <a:ext cx="754380" cy="43891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880" dirty="0" err="1">
                <a:solidFill>
                  <a:srgbClr val="3564AB"/>
                </a:solidFill>
                <a:latin typeface="NanumSquareEB" pitchFamily="34" charset="0"/>
                <a:ea typeface="NanumSquareEB" pitchFamily="34" charset="-122"/>
                <a:cs typeface="NanumSquareEB" pitchFamily="34" charset="-120"/>
              </a:rPr>
              <a:t>약</a:t>
            </a:r>
            <a:endParaRPr lang="en-US" sz="288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8" name="Text 12">
            <a:extLst>
              <a:ext uri="{FF2B5EF4-FFF2-40B4-BE49-F238E27FC236}">
                <a16:creationId xmlns:a16="http://schemas.microsoft.com/office/drawing/2014/main" id="{7085C494-E3F3-4BB5-A709-54ADBBDE7F48}"/>
              </a:ext>
            </a:extLst>
          </p:cNvPr>
          <p:cNvSpPr/>
          <p:nvPr/>
        </p:nvSpPr>
        <p:spPr>
          <a:xfrm>
            <a:off x="14955298" y="2862786"/>
            <a:ext cx="754380" cy="43891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880" dirty="0" err="1">
                <a:solidFill>
                  <a:srgbClr val="3564AB"/>
                </a:solidFill>
                <a:latin typeface="NanumSquareEB" pitchFamily="34" charset="0"/>
                <a:ea typeface="NanumSquareEB" pitchFamily="34" charset="-122"/>
                <a:cs typeface="NanumSquareEB" pitchFamily="34" charset="-120"/>
              </a:rPr>
              <a:t>점</a:t>
            </a:r>
            <a:endParaRPr lang="en-US" sz="288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9" name="Text 13">
            <a:extLst>
              <a:ext uri="{FF2B5EF4-FFF2-40B4-BE49-F238E27FC236}">
                <a16:creationId xmlns:a16="http://schemas.microsoft.com/office/drawing/2014/main" id="{B931D93D-BD58-61DB-BC84-D78F4B9E1F74}"/>
              </a:ext>
            </a:extLst>
          </p:cNvPr>
          <p:cNvSpPr/>
          <p:nvPr/>
        </p:nvSpPr>
        <p:spPr>
          <a:xfrm>
            <a:off x="14955298" y="7443930"/>
            <a:ext cx="754380" cy="43891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880" dirty="0" err="1">
                <a:solidFill>
                  <a:srgbClr val="3564AB"/>
                </a:solidFill>
                <a:latin typeface="NanumSquareEB" pitchFamily="34" charset="0"/>
                <a:ea typeface="NanumSquareEB" pitchFamily="34" charset="-122"/>
                <a:cs typeface="NanumSquareEB" pitchFamily="34" charset="-120"/>
              </a:rPr>
              <a:t>위</a:t>
            </a:r>
            <a:endParaRPr lang="en-US" sz="288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0" name="Text 14">
            <a:extLst>
              <a:ext uri="{FF2B5EF4-FFF2-40B4-BE49-F238E27FC236}">
                <a16:creationId xmlns:a16="http://schemas.microsoft.com/office/drawing/2014/main" id="{C633B082-A36F-A7DB-8CD0-8C30BDD6E1F0}"/>
              </a:ext>
            </a:extLst>
          </p:cNvPr>
          <p:cNvSpPr/>
          <p:nvPr/>
        </p:nvSpPr>
        <p:spPr>
          <a:xfrm>
            <a:off x="14955298" y="7882842"/>
            <a:ext cx="754380" cy="43891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880" dirty="0" err="1">
                <a:solidFill>
                  <a:srgbClr val="3564AB"/>
                </a:solidFill>
                <a:latin typeface="NanumSquareEB" pitchFamily="34" charset="0"/>
                <a:ea typeface="NanumSquareEB" pitchFamily="34" charset="-122"/>
                <a:cs typeface="NanumSquareEB" pitchFamily="34" charset="-120"/>
              </a:rPr>
              <a:t>협</a:t>
            </a:r>
            <a:endParaRPr lang="en-US" sz="288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1" name="Text 15">
            <a:extLst>
              <a:ext uri="{FF2B5EF4-FFF2-40B4-BE49-F238E27FC236}">
                <a16:creationId xmlns:a16="http://schemas.microsoft.com/office/drawing/2014/main" id="{16B4EAAE-EF8A-8CDB-97E0-24C2E33DADC9}"/>
              </a:ext>
            </a:extLst>
          </p:cNvPr>
          <p:cNvSpPr/>
          <p:nvPr/>
        </p:nvSpPr>
        <p:spPr>
          <a:xfrm>
            <a:off x="3161538" y="2451878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우리의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강점에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대한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간략한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설명을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입력해주세요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.</a:t>
            </a:r>
            <a:endParaRPr lang="en-US" sz="201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2" name="Text 16">
            <a:extLst>
              <a:ext uri="{FF2B5EF4-FFF2-40B4-BE49-F238E27FC236}">
                <a16:creationId xmlns:a16="http://schemas.microsoft.com/office/drawing/2014/main" id="{32D44E90-A2EB-9C4C-D78D-0CF7F217F8AF}"/>
              </a:ext>
            </a:extLst>
          </p:cNvPr>
          <p:cNvSpPr/>
          <p:nvPr/>
        </p:nvSpPr>
        <p:spPr>
          <a:xfrm>
            <a:off x="3161538" y="2910078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경쟁에서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차별화되는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점에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대해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입력해주세요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.</a:t>
            </a:r>
            <a:endParaRPr lang="en-US" sz="201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3" name="Text 17">
            <a:extLst>
              <a:ext uri="{FF2B5EF4-FFF2-40B4-BE49-F238E27FC236}">
                <a16:creationId xmlns:a16="http://schemas.microsoft.com/office/drawing/2014/main" id="{6A471009-1F14-DEEC-E236-035AD5E8DC24}"/>
              </a:ext>
            </a:extLst>
          </p:cNvPr>
          <p:cNvSpPr/>
          <p:nvPr/>
        </p:nvSpPr>
        <p:spPr>
          <a:xfrm>
            <a:off x="3161538" y="3368278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우리가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가장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강조하고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싶은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부분을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알려주세요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.</a:t>
            </a:r>
            <a:endParaRPr lang="en-US" sz="201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4" name="Text 18">
            <a:extLst>
              <a:ext uri="{FF2B5EF4-FFF2-40B4-BE49-F238E27FC236}">
                <a16:creationId xmlns:a16="http://schemas.microsoft.com/office/drawing/2014/main" id="{43B0288C-4755-35B5-EC94-749FB975B393}"/>
              </a:ext>
            </a:extLst>
          </p:cNvPr>
          <p:cNvSpPr/>
          <p:nvPr/>
        </p:nvSpPr>
        <p:spPr>
          <a:xfrm>
            <a:off x="3161538" y="3826478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더블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클릭하여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텍스트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수정이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가능합니다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.</a:t>
            </a:r>
            <a:endParaRPr lang="en-US" sz="201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5" name="Text 19">
            <a:extLst>
              <a:ext uri="{FF2B5EF4-FFF2-40B4-BE49-F238E27FC236}">
                <a16:creationId xmlns:a16="http://schemas.microsoft.com/office/drawing/2014/main" id="{68C094FC-E689-7BB3-1F66-0AA5DE6F1DC3}"/>
              </a:ext>
            </a:extLst>
          </p:cNvPr>
          <p:cNvSpPr/>
          <p:nvPr/>
        </p:nvSpPr>
        <p:spPr>
          <a:xfrm>
            <a:off x="3161538" y="4284678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쉽게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템플릿을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완성시켜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보세요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!</a:t>
            </a:r>
            <a:endParaRPr lang="en-US" sz="201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6" name="Text 20">
            <a:extLst>
              <a:ext uri="{FF2B5EF4-FFF2-40B4-BE49-F238E27FC236}">
                <a16:creationId xmlns:a16="http://schemas.microsoft.com/office/drawing/2014/main" id="{75031AEB-49F5-394F-45E1-077CCB0D2DCD}"/>
              </a:ext>
            </a:extLst>
          </p:cNvPr>
          <p:cNvSpPr/>
          <p:nvPr/>
        </p:nvSpPr>
        <p:spPr>
          <a:xfrm>
            <a:off x="9292019" y="5902309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우리의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위협에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대한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간략한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설명을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입력해주세요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.</a:t>
            </a:r>
            <a:endParaRPr lang="en-US" sz="201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7" name="Text 21">
            <a:extLst>
              <a:ext uri="{FF2B5EF4-FFF2-40B4-BE49-F238E27FC236}">
                <a16:creationId xmlns:a16="http://schemas.microsoft.com/office/drawing/2014/main" id="{AA987DC1-A732-9139-CF5F-8B576EB266C7}"/>
              </a:ext>
            </a:extLst>
          </p:cNvPr>
          <p:cNvSpPr/>
          <p:nvPr/>
        </p:nvSpPr>
        <p:spPr>
          <a:xfrm>
            <a:off x="9292019" y="6360509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우리에게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해를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끼칠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만한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요인이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있나요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?</a:t>
            </a:r>
            <a:endParaRPr lang="en-US" sz="201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8" name="Text 22">
            <a:extLst>
              <a:ext uri="{FF2B5EF4-FFF2-40B4-BE49-F238E27FC236}">
                <a16:creationId xmlns:a16="http://schemas.microsoft.com/office/drawing/2014/main" id="{1BD26891-4F0C-54B9-6A52-88DE936537F9}"/>
              </a:ext>
            </a:extLst>
          </p:cNvPr>
          <p:cNvSpPr/>
          <p:nvPr/>
        </p:nvSpPr>
        <p:spPr>
          <a:xfrm>
            <a:off x="9292019" y="6818709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우리사업에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해가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될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만한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새로운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규제가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있나요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?  </a:t>
            </a:r>
            <a:endParaRPr lang="en-US" sz="201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A167978E-E94E-08B8-33F2-8474E3908862}"/>
              </a:ext>
            </a:extLst>
          </p:cNvPr>
          <p:cNvSpPr/>
          <p:nvPr/>
        </p:nvSpPr>
        <p:spPr>
          <a:xfrm>
            <a:off x="9292019" y="7276910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더블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클릭하여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텍스트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수정이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가능합니다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.</a:t>
            </a:r>
            <a:endParaRPr lang="en-US" sz="201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0" name="Text 24">
            <a:extLst>
              <a:ext uri="{FF2B5EF4-FFF2-40B4-BE49-F238E27FC236}">
                <a16:creationId xmlns:a16="http://schemas.microsoft.com/office/drawing/2014/main" id="{2B747E2A-C278-BE4A-1222-CA36BEBBF81A}"/>
              </a:ext>
            </a:extLst>
          </p:cNvPr>
          <p:cNvSpPr/>
          <p:nvPr/>
        </p:nvSpPr>
        <p:spPr>
          <a:xfrm>
            <a:off x="9292019" y="7735110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쉽게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템플릿을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완성시켜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보세요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!</a:t>
            </a:r>
            <a:endParaRPr lang="en-US" sz="201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54125883-C7AA-A4FC-D6B2-2ADC794F9626}"/>
              </a:ext>
            </a:extLst>
          </p:cNvPr>
          <p:cNvSpPr/>
          <p:nvPr/>
        </p:nvSpPr>
        <p:spPr>
          <a:xfrm>
            <a:off x="9226868" y="2451878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우리의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약점에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대한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간략한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설명을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입력해주세요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.</a:t>
            </a:r>
            <a:endParaRPr lang="en-US" sz="201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2" name="Text 26">
            <a:extLst>
              <a:ext uri="{FF2B5EF4-FFF2-40B4-BE49-F238E27FC236}">
                <a16:creationId xmlns:a16="http://schemas.microsoft.com/office/drawing/2014/main" id="{A1DF6D47-A064-6A31-D204-3740857CF3CA}"/>
              </a:ext>
            </a:extLst>
          </p:cNvPr>
          <p:cNvSpPr/>
          <p:nvPr/>
        </p:nvSpPr>
        <p:spPr>
          <a:xfrm>
            <a:off x="9226868" y="2910078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개선할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필요가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있는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부분은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무엇인가요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?</a:t>
            </a:r>
            <a:endParaRPr lang="en-US" sz="201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46315B2A-32BA-2195-3F93-EC0CCEFD14DC}"/>
              </a:ext>
            </a:extLst>
          </p:cNvPr>
          <p:cNvSpPr/>
          <p:nvPr/>
        </p:nvSpPr>
        <p:spPr>
          <a:xfrm>
            <a:off x="9226868" y="3368278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더블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클릭하여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텍스트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수정이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가능합니다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.</a:t>
            </a:r>
            <a:endParaRPr lang="en-US" sz="201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1BA2FB90-429A-3A85-786F-28111FF422E7}"/>
              </a:ext>
            </a:extLst>
          </p:cNvPr>
          <p:cNvSpPr/>
          <p:nvPr/>
        </p:nvSpPr>
        <p:spPr>
          <a:xfrm>
            <a:off x="9226868" y="3826478"/>
            <a:ext cx="56121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쉽게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템플릿을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완성시켜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보세요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!</a:t>
            </a:r>
            <a:endParaRPr lang="en-US" sz="201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5" name="Text 29">
            <a:extLst>
              <a:ext uri="{FF2B5EF4-FFF2-40B4-BE49-F238E27FC236}">
                <a16:creationId xmlns:a16="http://schemas.microsoft.com/office/drawing/2014/main" id="{258704C3-BBD0-AF0C-0CD7-3E4609730B52}"/>
              </a:ext>
            </a:extLst>
          </p:cNvPr>
          <p:cNvSpPr/>
          <p:nvPr/>
        </p:nvSpPr>
        <p:spPr>
          <a:xfrm>
            <a:off x="3226689" y="5902309"/>
            <a:ext cx="54978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우리의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기회에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대한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간략한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설명을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입력해주세요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.</a:t>
            </a:r>
            <a:endParaRPr lang="en-US" sz="201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6" name="Text 30">
            <a:extLst>
              <a:ext uri="{FF2B5EF4-FFF2-40B4-BE49-F238E27FC236}">
                <a16:creationId xmlns:a16="http://schemas.microsoft.com/office/drawing/2014/main" id="{2E8E98EC-2780-B90E-D678-734674A27DE6}"/>
              </a:ext>
            </a:extLst>
          </p:cNvPr>
          <p:cNvSpPr/>
          <p:nvPr/>
        </p:nvSpPr>
        <p:spPr>
          <a:xfrm>
            <a:off x="3226689" y="6360509"/>
            <a:ext cx="54978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경쟁에서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유리한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외부요인에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대해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생각해봐요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.</a:t>
            </a:r>
            <a:endParaRPr lang="en-US" sz="201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7" name="Text 31">
            <a:extLst>
              <a:ext uri="{FF2B5EF4-FFF2-40B4-BE49-F238E27FC236}">
                <a16:creationId xmlns:a16="http://schemas.microsoft.com/office/drawing/2014/main" id="{7C706EA9-2E7E-AE42-BC1B-956888ADF968}"/>
              </a:ext>
            </a:extLst>
          </p:cNvPr>
          <p:cNvSpPr/>
          <p:nvPr/>
        </p:nvSpPr>
        <p:spPr>
          <a:xfrm>
            <a:off x="3226689" y="6818709"/>
            <a:ext cx="54978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트렌드를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잘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분석하면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잠재고객이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나올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수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있어요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.</a:t>
            </a:r>
            <a:endParaRPr lang="en-US" sz="201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8" name="Text 32">
            <a:extLst>
              <a:ext uri="{FF2B5EF4-FFF2-40B4-BE49-F238E27FC236}">
                <a16:creationId xmlns:a16="http://schemas.microsoft.com/office/drawing/2014/main" id="{7B845E55-BFC5-292A-FB1D-C655C43CC4CB}"/>
              </a:ext>
            </a:extLst>
          </p:cNvPr>
          <p:cNvSpPr/>
          <p:nvPr/>
        </p:nvSpPr>
        <p:spPr>
          <a:xfrm>
            <a:off x="3226689" y="7276910"/>
            <a:ext cx="5497830" cy="458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-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더블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클릭하여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텍스트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수정이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01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가능합니다</a:t>
            </a:r>
            <a:r>
              <a:rPr lang="en-US" sz="2016" kern="0" spc="-101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.</a:t>
            </a:r>
            <a:endParaRPr lang="en-US" sz="201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39" name="Image 4" descr="preencoded.png">
            <a:extLst>
              <a:ext uri="{FF2B5EF4-FFF2-40B4-BE49-F238E27FC236}">
                <a16:creationId xmlns:a16="http://schemas.microsoft.com/office/drawing/2014/main" id="{1D4EC224-AC89-BD3C-88B7-C3A125BBE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32" y="5390394"/>
            <a:ext cx="14122764" cy="9144"/>
          </a:xfrm>
          <a:prstGeom prst="rect">
            <a:avLst/>
          </a:prstGeom>
        </p:spPr>
      </p:pic>
      <p:pic>
        <p:nvPicPr>
          <p:cNvPr id="40" name="Image 5" descr="preencoded.png">
            <a:extLst>
              <a:ext uri="{FF2B5EF4-FFF2-40B4-BE49-F238E27FC236}">
                <a16:creationId xmlns:a16="http://schemas.microsoft.com/office/drawing/2014/main" id="{DE72C41C-6E27-24B6-E53C-2C5BC81D7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295565" y="5297394"/>
            <a:ext cx="6965451" cy="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2059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0">
            <a:extLst>
              <a:ext uri="{FF2B5EF4-FFF2-40B4-BE49-F238E27FC236}">
                <a16:creationId xmlns:a16="http://schemas.microsoft.com/office/drawing/2014/main" id="{D129DFB5-BAA3-9660-82E4-589BC3E9D85A}"/>
              </a:ext>
            </a:extLst>
          </p:cNvPr>
          <p:cNvSpPr/>
          <p:nvPr/>
        </p:nvSpPr>
        <p:spPr>
          <a:xfrm>
            <a:off x="1747076" y="2047399"/>
            <a:ext cx="5493115" cy="74609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4896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-Black" pitchFamily="34" charset="-120"/>
              </a:rPr>
              <a:t>CONTENTS</a:t>
            </a:r>
            <a:endParaRPr lang="en-US" sz="4896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A30E662D-40E5-BD2A-6909-CB520C3D6187}"/>
              </a:ext>
            </a:extLst>
          </p:cNvPr>
          <p:cNvSpPr/>
          <p:nvPr/>
        </p:nvSpPr>
        <p:spPr>
          <a:xfrm>
            <a:off x="9360456" y="2206990"/>
            <a:ext cx="7738824" cy="46077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24" kern="0" spc="-181" dirty="0">
                <a:solidFill>
                  <a:schemeClr val="bg1"/>
                </a:solidFill>
                <a:latin typeface="NanumSquareB" pitchFamily="34" charset="0"/>
                <a:ea typeface="NanumSquareB" pitchFamily="34" charset="-122"/>
                <a:cs typeface="NanumSquareB" pitchFamily="34" charset="-120"/>
              </a:rPr>
              <a:t>01 </a:t>
            </a:r>
            <a:r>
              <a:rPr lang="ko-KR" altLang="en-US" sz="3024" kern="0" spc="-181" dirty="0">
                <a:solidFill>
                  <a:schemeClr val="bg1"/>
                </a:solidFill>
                <a:latin typeface="NanumSquareB" pitchFamily="34" charset="0"/>
                <a:ea typeface="NanumSquareB" pitchFamily="34" charset="-122"/>
                <a:cs typeface="NanumSquareB" pitchFamily="34" charset="-120"/>
              </a:rPr>
              <a:t>서비스 개요</a:t>
            </a:r>
            <a:endParaRPr lang="en-US" sz="3024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205E9C52-A702-ABDD-473E-34D22B47B012}"/>
              </a:ext>
            </a:extLst>
          </p:cNvPr>
          <p:cNvSpPr/>
          <p:nvPr/>
        </p:nvSpPr>
        <p:spPr>
          <a:xfrm>
            <a:off x="9360456" y="3196646"/>
            <a:ext cx="7738824" cy="46077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24" kern="0" spc="-181" dirty="0">
                <a:solidFill>
                  <a:schemeClr val="bg1"/>
                </a:solidFill>
                <a:latin typeface="NanumSquareB" pitchFamily="34" charset="0"/>
                <a:ea typeface="NanumSquareB" pitchFamily="34" charset="-122"/>
                <a:cs typeface="NanumSquareB" pitchFamily="34" charset="-120"/>
              </a:rPr>
              <a:t>02 </a:t>
            </a:r>
            <a:r>
              <a:rPr lang="ko-KR" altLang="en-US" sz="3024" kern="0" spc="-181" dirty="0">
                <a:solidFill>
                  <a:schemeClr val="bg1"/>
                </a:solidFill>
                <a:latin typeface="NanumSquareB" pitchFamily="34" charset="0"/>
                <a:ea typeface="NanumSquareB" pitchFamily="34" charset="-122"/>
                <a:cs typeface="NanumSquareB" pitchFamily="34" charset="-120"/>
              </a:rPr>
              <a:t> 서비스 구조도</a:t>
            </a:r>
            <a:endParaRPr lang="en-US" sz="3024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57F3EB6E-50FE-2B65-3780-E1833742306F}"/>
              </a:ext>
            </a:extLst>
          </p:cNvPr>
          <p:cNvSpPr/>
          <p:nvPr/>
        </p:nvSpPr>
        <p:spPr>
          <a:xfrm>
            <a:off x="9360456" y="4186302"/>
            <a:ext cx="7738824" cy="46077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24" kern="0" spc="-181" dirty="0">
                <a:solidFill>
                  <a:schemeClr val="bg1"/>
                </a:solidFill>
                <a:latin typeface="NanumSquareB" pitchFamily="34" charset="0"/>
                <a:ea typeface="NanumSquareB" pitchFamily="34" charset="-122"/>
                <a:cs typeface="NanumSquareB" pitchFamily="34" charset="-120"/>
              </a:rPr>
              <a:t>03 </a:t>
            </a:r>
            <a:r>
              <a:rPr lang="ko-KR" altLang="en-US" sz="3024" kern="0" spc="-181" dirty="0">
                <a:solidFill>
                  <a:schemeClr val="bg1"/>
                </a:solidFill>
                <a:latin typeface="NanumSquareB" pitchFamily="34" charset="0"/>
                <a:ea typeface="NanumSquareB" pitchFamily="34" charset="-122"/>
                <a:cs typeface="NanumSquareB" pitchFamily="34" charset="-120"/>
              </a:rPr>
              <a:t>시스템 구조도</a:t>
            </a:r>
            <a:endParaRPr lang="en-US" sz="3024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3" name="Text 1">
            <a:extLst>
              <a:ext uri="{FF2B5EF4-FFF2-40B4-BE49-F238E27FC236}">
                <a16:creationId xmlns:a16="http://schemas.microsoft.com/office/drawing/2014/main" id="{44ADD190-4CF9-75C3-F6DA-72DA24B406FF}"/>
              </a:ext>
            </a:extLst>
          </p:cNvPr>
          <p:cNvSpPr/>
          <p:nvPr/>
        </p:nvSpPr>
        <p:spPr>
          <a:xfrm>
            <a:off x="9360456" y="5175958"/>
            <a:ext cx="7738824" cy="46077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24" kern="0" spc="-181" dirty="0">
                <a:solidFill>
                  <a:schemeClr val="bg1"/>
                </a:solidFill>
                <a:latin typeface="NanumSquareB" pitchFamily="34" charset="0"/>
                <a:ea typeface="NanumSquareB" pitchFamily="34" charset="-122"/>
                <a:cs typeface="NanumSquareB" pitchFamily="34" charset="-120"/>
              </a:rPr>
              <a:t>0</a:t>
            </a:r>
            <a:r>
              <a:rPr lang="en-US" altLang="ko-KR" sz="3024" kern="0" spc="-181" dirty="0">
                <a:solidFill>
                  <a:schemeClr val="bg1"/>
                </a:solidFill>
                <a:latin typeface="NanumSquareB" pitchFamily="34" charset="0"/>
                <a:ea typeface="NanumSquareB" pitchFamily="34" charset="-122"/>
                <a:cs typeface="NanumSquareB" pitchFamily="34" charset="-120"/>
              </a:rPr>
              <a:t>4</a:t>
            </a:r>
            <a:r>
              <a:rPr lang="ko-KR" altLang="en-US" sz="3024" kern="0" spc="-181" dirty="0">
                <a:solidFill>
                  <a:schemeClr val="bg1"/>
                </a:solidFill>
                <a:latin typeface="NanumSquareB" pitchFamily="34" charset="0"/>
                <a:ea typeface="NanumSquareB" pitchFamily="34" charset="-122"/>
                <a:cs typeface="NanumSquareB" pitchFamily="34" charset="-120"/>
              </a:rPr>
              <a:t> 핵심 요구사항 상세 방안</a:t>
            </a:r>
            <a:endParaRPr lang="en-US" sz="3024" dirty="0">
              <a:solidFill>
                <a:schemeClr val="bg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7A40E-D8F5-E516-F9F3-20917BEF6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EBB0E9E4-687A-1884-F4AA-E86AECD44130}"/>
              </a:ext>
            </a:extLst>
          </p:cNvPr>
          <p:cNvSpPr/>
          <p:nvPr/>
        </p:nvSpPr>
        <p:spPr>
          <a:xfrm>
            <a:off x="457200" y="457200"/>
            <a:ext cx="1182005" cy="789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184" kern="0" spc="-207" dirty="0">
                <a:solidFill>
                  <a:srgbClr val="05357D"/>
                </a:solidFill>
                <a:latin typeface="NanumSquareEB" pitchFamily="34" charset="0"/>
                <a:ea typeface="NanumSquareEB" pitchFamily="34" charset="-122"/>
                <a:cs typeface="NanumSquareEB" pitchFamily="34" charset="-120"/>
              </a:rPr>
              <a:t>02</a:t>
            </a:r>
            <a:endParaRPr lang="en-US" sz="5184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BC1C48E3-2BF4-4195-EFD4-93DAAF1FCD56}"/>
              </a:ext>
            </a:extLst>
          </p:cNvPr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3240" kern="0" spc="-194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  <a:cs typeface="NanumSquareB" pitchFamily="34" charset="-120"/>
              </a:rPr>
              <a:t>고객 </a:t>
            </a:r>
            <a:r>
              <a:rPr lang="en-US" sz="3240" kern="0" spc="-194" dirty="0" err="1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  <a:cs typeface="NanumSquareB" pitchFamily="34" charset="-120"/>
              </a:rPr>
              <a:t>분석</a:t>
            </a:r>
            <a:endParaRPr lang="en-US" sz="324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0C3FB600-AB4E-D29C-B33E-889D4050BE2F}"/>
              </a:ext>
            </a:extLst>
          </p:cNvPr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60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  <a:cs typeface="NanumSquareB" pitchFamily="34" charset="-120"/>
              </a:rPr>
              <a:t>User Analysis</a:t>
            </a:r>
            <a:endParaRPr lang="en-US" sz="216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9C8D7801-A22C-575D-E7B5-07F7ED972251}"/>
              </a:ext>
            </a:extLst>
          </p:cNvPr>
          <p:cNvSpPr/>
          <p:nvPr/>
        </p:nvSpPr>
        <p:spPr>
          <a:xfrm>
            <a:off x="1973532" y="2147268"/>
            <a:ext cx="2870502" cy="45034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800" dirty="0">
                <a:solidFill>
                  <a:srgbClr val="3564AB"/>
                </a:solidFill>
                <a:latin typeface="NanumSquareEB" pitchFamily="34" charset="0"/>
                <a:ea typeface="NanumSquareEB" pitchFamily="34" charset="-122"/>
                <a:cs typeface="NanumSquareEB" pitchFamily="34" charset="-120"/>
              </a:rPr>
              <a:t>Interview conclusion</a:t>
            </a:r>
            <a:endParaRPr lang="en-US" sz="180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73A58834-11F3-392D-33E7-1C70CBC08C12}"/>
              </a:ext>
            </a:extLst>
          </p:cNvPr>
          <p:cNvSpPr/>
          <p:nvPr/>
        </p:nvSpPr>
        <p:spPr>
          <a:xfrm>
            <a:off x="5252942" y="2101548"/>
            <a:ext cx="11060240" cy="53492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240" kern="0" spc="-194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AA </a:t>
            </a:r>
            <a:r>
              <a:rPr lang="ko-KR" altLang="en-US" sz="3240" kern="0" spc="-194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서비스를</a:t>
            </a:r>
            <a:r>
              <a:rPr lang="en-US" sz="3240" kern="0" spc="-194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3240" kern="0" spc="-194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사용하는</a:t>
            </a:r>
            <a:r>
              <a:rPr lang="en-US" sz="3240" kern="0" spc="-194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3240" kern="0" spc="-194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고객은</a:t>
            </a:r>
            <a:r>
              <a:rPr lang="en-US" sz="3240" kern="0" spc="-194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3240" kern="0" spc="-194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쉬운</a:t>
            </a:r>
            <a:r>
              <a:rPr lang="en-US" sz="3240" kern="0" spc="-194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3240" kern="0" spc="-194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조작법으로</a:t>
            </a:r>
            <a:r>
              <a:rPr lang="en-US" sz="3240" kern="0" spc="-194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3240" kern="0" spc="-194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빨리</a:t>
            </a:r>
            <a:r>
              <a:rPr lang="en-US" sz="3240" kern="0" spc="-194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3240" kern="0" spc="-194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작업하길</a:t>
            </a:r>
            <a:r>
              <a:rPr lang="en-US" sz="3240" kern="0" spc="-194" dirty="0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3240" kern="0" spc="-194" dirty="0" err="1">
                <a:solidFill>
                  <a:srgbClr val="05357D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원함</a:t>
            </a:r>
            <a:endParaRPr lang="en-US" sz="324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F8A7F5C-0D54-8124-B2A1-0C4C3F918C30}"/>
              </a:ext>
            </a:extLst>
          </p:cNvPr>
          <p:cNvSpPr/>
          <p:nvPr/>
        </p:nvSpPr>
        <p:spPr>
          <a:xfrm>
            <a:off x="2600964" y="2958630"/>
            <a:ext cx="2689411" cy="645459"/>
          </a:xfrm>
          <a:prstGeom prst="rect">
            <a:avLst/>
          </a:prstGeom>
          <a:solidFill>
            <a:srgbClr val="043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키워드</a:t>
            </a:r>
            <a:r>
              <a:rPr kumimoji="1" lang="en-US" altLang="ko-KR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1</a:t>
            </a:r>
            <a:endParaRPr kumimoji="1" lang="ko-KR" altLang="en-US" sz="28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E13E78-9B62-0078-C038-4B2C4EA385A2}"/>
              </a:ext>
            </a:extLst>
          </p:cNvPr>
          <p:cNvSpPr/>
          <p:nvPr/>
        </p:nvSpPr>
        <p:spPr>
          <a:xfrm>
            <a:off x="5881514" y="2950531"/>
            <a:ext cx="2689411" cy="645459"/>
          </a:xfrm>
          <a:prstGeom prst="rect">
            <a:avLst/>
          </a:prstGeom>
          <a:solidFill>
            <a:srgbClr val="043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키워드</a:t>
            </a:r>
            <a:r>
              <a:rPr kumimoji="1" lang="en-US" altLang="ko-KR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2</a:t>
            </a:r>
            <a:endParaRPr kumimoji="1" lang="ko-KR" altLang="en-US" sz="28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C2FC7D-E207-1EE6-5516-D08B7ABC7BC5}"/>
              </a:ext>
            </a:extLst>
          </p:cNvPr>
          <p:cNvSpPr/>
          <p:nvPr/>
        </p:nvSpPr>
        <p:spPr>
          <a:xfrm>
            <a:off x="9162064" y="2958630"/>
            <a:ext cx="2689411" cy="645459"/>
          </a:xfrm>
          <a:prstGeom prst="rect">
            <a:avLst/>
          </a:prstGeom>
          <a:solidFill>
            <a:srgbClr val="043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키워드</a:t>
            </a:r>
            <a:r>
              <a:rPr kumimoji="1" lang="en-US" altLang="ko-KR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3</a:t>
            </a:r>
            <a:endParaRPr kumimoji="1" lang="ko-KR" altLang="en-US" sz="28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576227A-2DBA-65E9-1EB8-E337C508E011}"/>
              </a:ext>
            </a:extLst>
          </p:cNvPr>
          <p:cNvSpPr/>
          <p:nvPr/>
        </p:nvSpPr>
        <p:spPr>
          <a:xfrm>
            <a:off x="12442614" y="2958630"/>
            <a:ext cx="2689411" cy="645459"/>
          </a:xfrm>
          <a:prstGeom prst="rect">
            <a:avLst/>
          </a:prstGeom>
          <a:solidFill>
            <a:srgbClr val="0435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키워드</a:t>
            </a:r>
            <a:r>
              <a:rPr kumimoji="1" lang="en-US" altLang="ko-KR" sz="28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4</a:t>
            </a:r>
            <a:endParaRPr kumimoji="1" lang="ko-KR" altLang="en-US" sz="28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09FBEFE4-16ED-040F-DDA0-27E596DCD467}"/>
              </a:ext>
            </a:extLst>
          </p:cNvPr>
          <p:cNvSpPr/>
          <p:nvPr/>
        </p:nvSpPr>
        <p:spPr>
          <a:xfrm>
            <a:off x="1158791" y="4951992"/>
            <a:ext cx="4447693" cy="2765185"/>
          </a:xfrm>
          <a:prstGeom prst="roundRect">
            <a:avLst>
              <a:gd name="adj" fmla="val 8041"/>
            </a:avLst>
          </a:prstGeom>
          <a:solidFill>
            <a:srgbClr val="DAE2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BEE146-9B29-A558-D550-EBF44263A6F5}"/>
              </a:ext>
            </a:extLst>
          </p:cNvPr>
          <p:cNvSpPr txBox="1"/>
          <p:nvPr/>
        </p:nvSpPr>
        <p:spPr>
          <a:xfrm>
            <a:off x="1413142" y="5201441"/>
            <a:ext cx="3235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rgbClr val="04357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사용자의 니즈 적기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81E692-BF43-DF42-11F6-AAB70E059DB1}"/>
              </a:ext>
            </a:extLst>
          </p:cNvPr>
          <p:cNvSpPr txBox="1"/>
          <p:nvPr/>
        </p:nvSpPr>
        <p:spPr>
          <a:xfrm>
            <a:off x="1379704" y="5764359"/>
            <a:ext cx="386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04357D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분석한 사용자의 니즈를 적어주세요</a:t>
            </a:r>
            <a:r>
              <a:rPr kumimoji="1" lang="en-US" altLang="ko-KR" dirty="0">
                <a:solidFill>
                  <a:srgbClr val="04357D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endParaRPr kumimoji="1" lang="ko-KR" altLang="en-US" dirty="0">
              <a:solidFill>
                <a:srgbClr val="04357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6EC0E82A-9EC8-9857-8120-15CAB38F32A8}"/>
              </a:ext>
            </a:extLst>
          </p:cNvPr>
          <p:cNvSpPr/>
          <p:nvPr/>
        </p:nvSpPr>
        <p:spPr>
          <a:xfrm>
            <a:off x="6552099" y="4937919"/>
            <a:ext cx="4447693" cy="2764391"/>
          </a:xfrm>
          <a:prstGeom prst="roundRect">
            <a:avLst>
              <a:gd name="adj" fmla="val 8041"/>
            </a:avLst>
          </a:prstGeom>
          <a:solidFill>
            <a:srgbClr val="DAE2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C94AAD-B799-642D-4447-AC4AB0C9EFB0}"/>
              </a:ext>
            </a:extLst>
          </p:cNvPr>
          <p:cNvSpPr txBox="1"/>
          <p:nvPr/>
        </p:nvSpPr>
        <p:spPr>
          <a:xfrm>
            <a:off x="6787714" y="5202235"/>
            <a:ext cx="3529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rgbClr val="04357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현재 서비스의 개선점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02AA60-0CEA-82C2-77E8-BE076B2AA0DD}"/>
              </a:ext>
            </a:extLst>
          </p:cNvPr>
          <p:cNvSpPr txBox="1"/>
          <p:nvPr/>
        </p:nvSpPr>
        <p:spPr>
          <a:xfrm>
            <a:off x="6754276" y="5765153"/>
            <a:ext cx="3860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04357D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분석한 사용자의 원하는 점을 적어주세요</a:t>
            </a:r>
            <a:r>
              <a:rPr kumimoji="1" lang="en-US" altLang="ko-KR" dirty="0">
                <a:solidFill>
                  <a:srgbClr val="04357D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endParaRPr kumimoji="1" lang="ko-KR" altLang="en-US" dirty="0">
              <a:solidFill>
                <a:srgbClr val="04357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0AEBCAB8-27B0-70F2-37AE-EE8AA694BD1E}"/>
              </a:ext>
            </a:extLst>
          </p:cNvPr>
          <p:cNvSpPr/>
          <p:nvPr/>
        </p:nvSpPr>
        <p:spPr>
          <a:xfrm>
            <a:off x="11949679" y="4937125"/>
            <a:ext cx="4447693" cy="2764391"/>
          </a:xfrm>
          <a:prstGeom prst="roundRect">
            <a:avLst>
              <a:gd name="adj" fmla="val 8041"/>
            </a:avLst>
          </a:prstGeom>
          <a:solidFill>
            <a:srgbClr val="DAE2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75C21F-4A04-9385-5809-F18B5E2C124F}"/>
              </a:ext>
            </a:extLst>
          </p:cNvPr>
          <p:cNvSpPr txBox="1"/>
          <p:nvPr/>
        </p:nvSpPr>
        <p:spPr>
          <a:xfrm>
            <a:off x="12185294" y="5201441"/>
            <a:ext cx="3529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800" b="1" dirty="0">
                <a:solidFill>
                  <a:srgbClr val="04357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타사 사용자의 이유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E1B791-2465-3C8D-A56F-18C7AA2EEB02}"/>
              </a:ext>
            </a:extLst>
          </p:cNvPr>
          <p:cNvSpPr txBox="1"/>
          <p:nvPr/>
        </p:nvSpPr>
        <p:spPr>
          <a:xfrm>
            <a:off x="12151856" y="5764359"/>
            <a:ext cx="3860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solidFill>
                  <a:srgbClr val="04357D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타사 서비스를 이용하는 사용자의 이유를 적어주세요</a:t>
            </a:r>
            <a:r>
              <a:rPr kumimoji="1" lang="en-US" altLang="ko-KR" dirty="0">
                <a:solidFill>
                  <a:srgbClr val="04357D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.</a:t>
            </a:r>
            <a:endParaRPr kumimoji="1" lang="ko-KR" altLang="en-US" dirty="0">
              <a:solidFill>
                <a:srgbClr val="04357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20" name="Image 13" descr="preencoded.png">
            <a:extLst>
              <a:ext uri="{FF2B5EF4-FFF2-40B4-BE49-F238E27FC236}">
                <a16:creationId xmlns:a16="http://schemas.microsoft.com/office/drawing/2014/main" id="{582D7D45-0CD1-84A6-016A-5D9ED072F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8213" y="3547809"/>
            <a:ext cx="4557141" cy="2457879"/>
          </a:xfrm>
          <a:prstGeom prst="rect">
            <a:avLst/>
          </a:prstGeom>
        </p:spPr>
      </p:pic>
      <p:pic>
        <p:nvPicPr>
          <p:cNvPr id="21" name="Image 14" descr="preencoded.png">
            <a:extLst>
              <a:ext uri="{FF2B5EF4-FFF2-40B4-BE49-F238E27FC236}">
                <a16:creationId xmlns:a16="http://schemas.microsoft.com/office/drawing/2014/main" id="{B9A4446E-97EE-26A6-38AC-B2F4C994C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384" y="3595990"/>
            <a:ext cx="5114068" cy="24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590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0">
            <a:extLst>
              <a:ext uri="{FF2B5EF4-FFF2-40B4-BE49-F238E27FC236}">
                <a16:creationId xmlns:a16="http://schemas.microsoft.com/office/drawing/2014/main" id="{D8703F41-3E7D-71DF-B1E7-309AA825ED0E}"/>
              </a:ext>
            </a:extLst>
          </p:cNvPr>
          <p:cNvSpPr/>
          <p:nvPr/>
        </p:nvSpPr>
        <p:spPr>
          <a:xfrm>
            <a:off x="3387995" y="3949922"/>
            <a:ext cx="1773793" cy="1185005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7776" kern="0" spc="-311" dirty="0">
                <a:solidFill>
                  <a:srgbClr val="D9E1ED"/>
                </a:solidFill>
                <a:latin typeface="NanumSquareEB" pitchFamily="34" charset="0"/>
                <a:ea typeface="NanumSquareEB" pitchFamily="34" charset="-122"/>
                <a:cs typeface="NanumSquareEB" pitchFamily="34" charset="-120"/>
              </a:rPr>
              <a:t>01</a:t>
            </a:r>
            <a:endParaRPr lang="en-US" sz="7776" dirty="0">
              <a:solidFill>
                <a:srgbClr val="D9E1E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EFF71BC6-E27F-B5EE-C6D8-280BB000EEFE}"/>
              </a:ext>
            </a:extLst>
          </p:cNvPr>
          <p:cNvSpPr/>
          <p:nvPr/>
        </p:nvSpPr>
        <p:spPr>
          <a:xfrm>
            <a:off x="5269516" y="4747593"/>
            <a:ext cx="10742200" cy="74609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4896" kern="0" spc="-294" dirty="0">
                <a:solidFill>
                  <a:srgbClr val="FFFFFF"/>
                </a:solidFill>
                <a:latin typeface="NanumSquareB" pitchFamily="34" charset="0"/>
                <a:ea typeface="NanumSquareB" pitchFamily="34" charset="-122"/>
                <a:cs typeface="NanumSquareB" pitchFamily="34" charset="-120"/>
              </a:rPr>
              <a:t>서비스 개요</a:t>
            </a:r>
            <a:endParaRPr lang="en-US" sz="489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53ABC76C-920C-BF56-F95C-A10BA0F6DAD8}"/>
              </a:ext>
            </a:extLst>
          </p:cNvPr>
          <p:cNvSpPr/>
          <p:nvPr/>
        </p:nvSpPr>
        <p:spPr>
          <a:xfrm>
            <a:off x="5269516" y="3906060"/>
            <a:ext cx="10742200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sz="3240" dirty="0">
                <a:solidFill>
                  <a:srgbClr val="D9E1ED"/>
                </a:solidFill>
                <a:latin typeface="NanumSquareB" pitchFamily="34" charset="0"/>
                <a:ea typeface="NanumSquareB" pitchFamily="34" charset="-122"/>
              </a:rPr>
              <a:t>Service Overview</a:t>
            </a:r>
            <a:endParaRPr lang="en-US" sz="3240" dirty="0">
              <a:solidFill>
                <a:srgbClr val="D9E1E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CF7B6F64-BA23-3765-9666-C753DE85C101}"/>
              </a:ext>
            </a:extLst>
          </p:cNvPr>
          <p:cNvSpPr/>
          <p:nvPr/>
        </p:nvSpPr>
        <p:spPr>
          <a:xfrm>
            <a:off x="5269516" y="6222349"/>
            <a:ext cx="7462647" cy="30718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21" dirty="0" err="1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여기를</a:t>
            </a:r>
            <a:r>
              <a:rPr lang="en-US" sz="2016" kern="0" spc="-121" dirty="0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21" dirty="0" err="1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더블</a:t>
            </a:r>
            <a:r>
              <a:rPr lang="en-US" sz="2016" kern="0" spc="-121" dirty="0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21" dirty="0" err="1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클릭하여</a:t>
            </a:r>
            <a:r>
              <a:rPr lang="en-US" sz="2016" kern="0" spc="-121" dirty="0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21" dirty="0" err="1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간략한</a:t>
            </a:r>
            <a:r>
              <a:rPr lang="en-US" sz="2016" kern="0" spc="-121" dirty="0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21" dirty="0" err="1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내용을</a:t>
            </a:r>
            <a:r>
              <a:rPr lang="en-US" sz="2016" kern="0" spc="-121" dirty="0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21" dirty="0" err="1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적어주십시요</a:t>
            </a:r>
            <a:endParaRPr lang="en-US" sz="201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57200" y="457200"/>
            <a:ext cx="1182005" cy="789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184" kern="0" spc="-207" dirty="0">
                <a:solidFill>
                  <a:srgbClr val="05357D"/>
                </a:solidFill>
                <a:latin typeface="NanumSquareEB" pitchFamily="34" charset="0"/>
                <a:ea typeface="NanumSquareEB" pitchFamily="34" charset="-122"/>
                <a:cs typeface="NanumSquareEB" pitchFamily="34" charset="-120"/>
              </a:rPr>
              <a:t>01</a:t>
            </a:r>
            <a:endParaRPr lang="en-US" sz="5184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5" name="Text 2"/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3240" kern="0" spc="-194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</a:rPr>
              <a:t>서비스 개요</a:t>
            </a:r>
            <a:endParaRPr lang="en-US" sz="324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98" y="847122"/>
            <a:ext cx="14708839" cy="914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2160" dirty="0">
                <a:solidFill>
                  <a:srgbClr val="05357D"/>
                </a:solidFill>
                <a:latin typeface="NanumSquareB" pitchFamily="34" charset="0"/>
                <a:ea typeface="NanumSquare" panose="020B0600000101010101" pitchFamily="34" charset="-127"/>
              </a:rPr>
              <a:t>서비스 개요</a:t>
            </a:r>
            <a:endParaRPr lang="en-US" sz="216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326880"/>
            <a:ext cx="17556480" cy="548640"/>
          </a:xfrm>
          <a:prstGeom prst="rect">
            <a:avLst/>
          </a:prstGeom>
        </p:spPr>
      </p:pic>
      <p:sp>
        <p:nvSpPr>
          <p:cNvPr id="2" name="Text 3">
            <a:extLst>
              <a:ext uri="{FF2B5EF4-FFF2-40B4-BE49-F238E27FC236}">
                <a16:creationId xmlns:a16="http://schemas.microsoft.com/office/drawing/2014/main" id="{80222511-C2A6-E9D3-9A64-869CBC6F69A0}"/>
              </a:ext>
            </a:extLst>
          </p:cNvPr>
          <p:cNvSpPr/>
          <p:nvPr/>
        </p:nvSpPr>
        <p:spPr>
          <a:xfrm>
            <a:off x="6498241" y="1904095"/>
            <a:ext cx="4514136" cy="5632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3168" b="1">
                <a:solidFill>
                  <a:srgbClr val="04357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Pretendard-Bold" pitchFamily="34" charset="-120"/>
              </a:rPr>
              <a:t>주요 </a:t>
            </a:r>
            <a:r>
              <a:rPr lang="ko-KR" altLang="en-US" sz="3168" b="1" dirty="0" err="1">
                <a:solidFill>
                  <a:srgbClr val="04357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Pretendard-Bold" pitchFamily="34" charset="-120"/>
              </a:rPr>
              <a:t>메세지</a:t>
            </a:r>
            <a:endParaRPr lang="en-US" sz="3168" dirty="0">
              <a:solidFill>
                <a:srgbClr val="04357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F0CD2-7B2F-5C41-CD5A-8F68BBAB9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0">
            <a:extLst>
              <a:ext uri="{FF2B5EF4-FFF2-40B4-BE49-F238E27FC236}">
                <a16:creationId xmlns:a16="http://schemas.microsoft.com/office/drawing/2014/main" id="{4F7A3681-0A9C-560A-2739-3315DDD8BF0D}"/>
              </a:ext>
            </a:extLst>
          </p:cNvPr>
          <p:cNvSpPr/>
          <p:nvPr/>
        </p:nvSpPr>
        <p:spPr>
          <a:xfrm>
            <a:off x="3387995" y="3949922"/>
            <a:ext cx="1773793" cy="1185005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7776" kern="0" spc="-311" dirty="0">
                <a:solidFill>
                  <a:srgbClr val="D9E1ED"/>
                </a:solidFill>
                <a:latin typeface="NanumSquareEB" pitchFamily="34" charset="0"/>
                <a:ea typeface="NanumSquareEB" pitchFamily="34" charset="-122"/>
                <a:cs typeface="NanumSquareEB" pitchFamily="34" charset="-120"/>
              </a:rPr>
              <a:t>0</a:t>
            </a:r>
            <a:r>
              <a:rPr lang="en-US" altLang="ko-KR" sz="7776" kern="0" spc="-311" dirty="0">
                <a:solidFill>
                  <a:srgbClr val="D9E1ED"/>
                </a:solidFill>
                <a:latin typeface="NanumSquareEB" pitchFamily="34" charset="0"/>
                <a:ea typeface="NanumSquareEB" pitchFamily="34" charset="-122"/>
                <a:cs typeface="NanumSquareEB" pitchFamily="34" charset="-120"/>
              </a:rPr>
              <a:t>2</a:t>
            </a:r>
            <a:endParaRPr lang="en-US" sz="7776" dirty="0">
              <a:solidFill>
                <a:srgbClr val="D9E1E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1E1D9BFA-D943-705D-47FD-6BCD629B13BA}"/>
              </a:ext>
            </a:extLst>
          </p:cNvPr>
          <p:cNvSpPr/>
          <p:nvPr/>
        </p:nvSpPr>
        <p:spPr>
          <a:xfrm>
            <a:off x="5269516" y="4747593"/>
            <a:ext cx="10742200" cy="74609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4896" kern="0" spc="-294" dirty="0">
                <a:solidFill>
                  <a:srgbClr val="FFFFFF"/>
                </a:solidFill>
                <a:latin typeface="NanumSquareB" pitchFamily="34" charset="0"/>
                <a:ea typeface="NanumSquareB" pitchFamily="34" charset="-122"/>
                <a:cs typeface="NanumSquareB" pitchFamily="34" charset="-120"/>
              </a:rPr>
              <a:t>서비스 구조도</a:t>
            </a:r>
            <a:endParaRPr lang="en-US" sz="489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5B7D19A1-2B1B-4CC5-7D26-242076A804CF}"/>
              </a:ext>
            </a:extLst>
          </p:cNvPr>
          <p:cNvSpPr/>
          <p:nvPr/>
        </p:nvSpPr>
        <p:spPr>
          <a:xfrm>
            <a:off x="5269516" y="3906060"/>
            <a:ext cx="10742200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sz="3240" dirty="0">
                <a:solidFill>
                  <a:srgbClr val="D9E1ED"/>
                </a:solidFill>
                <a:latin typeface="NanumSquareB" pitchFamily="34" charset="0"/>
                <a:ea typeface="NanumSquareB" pitchFamily="34" charset="-122"/>
              </a:rPr>
              <a:t>Service Architecture Diagram</a:t>
            </a:r>
            <a:endParaRPr lang="en-US" sz="3240" dirty="0">
              <a:solidFill>
                <a:srgbClr val="D9E1E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5D63468E-98E2-C841-9F65-2D7D2134CD48}"/>
              </a:ext>
            </a:extLst>
          </p:cNvPr>
          <p:cNvSpPr/>
          <p:nvPr/>
        </p:nvSpPr>
        <p:spPr>
          <a:xfrm>
            <a:off x="5269516" y="6222349"/>
            <a:ext cx="7462647" cy="30718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21" dirty="0" err="1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여기를</a:t>
            </a:r>
            <a:r>
              <a:rPr lang="en-US" sz="2016" kern="0" spc="-121" dirty="0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21" dirty="0" err="1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더블</a:t>
            </a:r>
            <a:r>
              <a:rPr lang="en-US" sz="2016" kern="0" spc="-121" dirty="0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21" dirty="0" err="1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클릭하여</a:t>
            </a:r>
            <a:r>
              <a:rPr lang="en-US" sz="2016" kern="0" spc="-121" dirty="0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21" dirty="0" err="1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간략한</a:t>
            </a:r>
            <a:r>
              <a:rPr lang="en-US" sz="2016" kern="0" spc="-121" dirty="0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21" dirty="0" err="1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내용을</a:t>
            </a:r>
            <a:r>
              <a:rPr lang="en-US" sz="2016" kern="0" spc="-121" dirty="0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21" dirty="0" err="1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적어주십시요</a:t>
            </a:r>
            <a:endParaRPr lang="en-US" sz="201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3130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/>
          <p:cNvSpPr/>
          <p:nvPr/>
        </p:nvSpPr>
        <p:spPr>
          <a:xfrm>
            <a:off x="457200" y="457200"/>
            <a:ext cx="1182005" cy="789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184" kern="0" spc="-207" dirty="0">
                <a:solidFill>
                  <a:srgbClr val="05357D"/>
                </a:solidFill>
                <a:latin typeface="NanumSquareEB" pitchFamily="34" charset="0"/>
                <a:ea typeface="NanumSquareEB" pitchFamily="34" charset="-122"/>
                <a:cs typeface="NanumSquareEB" pitchFamily="34" charset="-120"/>
              </a:rPr>
              <a:t>01</a:t>
            </a:r>
            <a:endParaRPr lang="en-US" sz="5184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" name="Text 1"/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3240" kern="0" spc="-194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  <a:cs typeface="NanumSquareB" pitchFamily="34" charset="-120"/>
              </a:rPr>
              <a:t>서비스 구조도</a:t>
            </a:r>
            <a:endParaRPr lang="en-US" sz="324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8" name="Text 2"/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2160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  <a:cs typeface="NanumSquareB" pitchFamily="34" charset="-120"/>
              </a:rPr>
              <a:t>서비스 구조도</a:t>
            </a:r>
            <a:endParaRPr lang="en-US" sz="216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" name="Text 3">
            <a:extLst>
              <a:ext uri="{FF2B5EF4-FFF2-40B4-BE49-F238E27FC236}">
                <a16:creationId xmlns:a16="http://schemas.microsoft.com/office/drawing/2014/main" id="{522A831D-08E2-E8AA-90C8-827AB4E360E5}"/>
              </a:ext>
            </a:extLst>
          </p:cNvPr>
          <p:cNvSpPr/>
          <p:nvPr/>
        </p:nvSpPr>
        <p:spPr>
          <a:xfrm>
            <a:off x="6498241" y="1904095"/>
            <a:ext cx="4514136" cy="5632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168" b="1" dirty="0">
                <a:solidFill>
                  <a:srgbClr val="04357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Pretendard-Bold" pitchFamily="34" charset="-120"/>
              </a:rPr>
              <a:t>주요 </a:t>
            </a:r>
            <a:r>
              <a:rPr lang="ko-KR" altLang="en-US" sz="3168" b="1" dirty="0" err="1">
                <a:solidFill>
                  <a:srgbClr val="04357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Pretendard-Bold" pitchFamily="34" charset="-120"/>
              </a:rPr>
              <a:t>메세지</a:t>
            </a:r>
            <a:endParaRPr lang="en-US" altLang="ko-KR" sz="3168" dirty="0">
              <a:solidFill>
                <a:srgbClr val="04357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4C469-C92E-7A68-AC47-FC3DAD9FE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0">
            <a:extLst>
              <a:ext uri="{FF2B5EF4-FFF2-40B4-BE49-F238E27FC236}">
                <a16:creationId xmlns:a16="http://schemas.microsoft.com/office/drawing/2014/main" id="{1B669BAA-8658-E1D4-0993-219AF6FB1EAD}"/>
              </a:ext>
            </a:extLst>
          </p:cNvPr>
          <p:cNvSpPr/>
          <p:nvPr/>
        </p:nvSpPr>
        <p:spPr>
          <a:xfrm>
            <a:off x="3387995" y="3949922"/>
            <a:ext cx="1773793" cy="1185005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7776" kern="0" spc="-311" dirty="0">
                <a:solidFill>
                  <a:srgbClr val="D9E1ED"/>
                </a:solidFill>
                <a:latin typeface="NanumSquareEB" pitchFamily="34" charset="0"/>
                <a:ea typeface="NanumSquareEB" pitchFamily="34" charset="-122"/>
                <a:cs typeface="NanumSquareEB" pitchFamily="34" charset="-120"/>
              </a:rPr>
              <a:t>0</a:t>
            </a:r>
            <a:r>
              <a:rPr lang="en-US" altLang="ko-KR" sz="7776" kern="0" spc="-311" dirty="0">
                <a:solidFill>
                  <a:srgbClr val="D9E1ED"/>
                </a:solidFill>
                <a:latin typeface="NanumSquareEB" pitchFamily="34" charset="0"/>
                <a:ea typeface="NanumSquareEB" pitchFamily="34" charset="-122"/>
                <a:cs typeface="NanumSquareEB" pitchFamily="34" charset="-120"/>
              </a:rPr>
              <a:t>3</a:t>
            </a:r>
            <a:endParaRPr lang="en-US" sz="7776" dirty="0">
              <a:solidFill>
                <a:srgbClr val="D9E1E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66CE334D-3F25-BD46-530E-5A1E039D9DC2}"/>
              </a:ext>
            </a:extLst>
          </p:cNvPr>
          <p:cNvSpPr/>
          <p:nvPr/>
        </p:nvSpPr>
        <p:spPr>
          <a:xfrm>
            <a:off x="5269516" y="4747593"/>
            <a:ext cx="10742200" cy="74609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4896" kern="0" spc="-294" dirty="0">
                <a:solidFill>
                  <a:srgbClr val="FFFFFF"/>
                </a:solidFill>
                <a:latin typeface="NanumSquareB" pitchFamily="34" charset="0"/>
                <a:ea typeface="NanumSquareB" pitchFamily="34" charset="-122"/>
              </a:rPr>
              <a:t>시스템 구조도</a:t>
            </a:r>
            <a:endParaRPr lang="en-US" sz="489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2F13DA0B-9C4E-CCAD-06AF-64487B124C3F}"/>
              </a:ext>
            </a:extLst>
          </p:cNvPr>
          <p:cNvSpPr/>
          <p:nvPr/>
        </p:nvSpPr>
        <p:spPr>
          <a:xfrm>
            <a:off x="5269516" y="3906060"/>
            <a:ext cx="10742200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sz="3240" dirty="0">
                <a:solidFill>
                  <a:srgbClr val="D9E1ED"/>
                </a:solidFill>
                <a:latin typeface="NanumSquareB" pitchFamily="34" charset="0"/>
                <a:ea typeface="NanumSquareB" pitchFamily="34" charset="-122"/>
              </a:rPr>
              <a:t>System Architecture Diagram</a:t>
            </a:r>
            <a:endParaRPr lang="en-US" sz="3240" dirty="0">
              <a:solidFill>
                <a:srgbClr val="D9E1E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7D95AB19-225E-7AB6-FB84-87701FB6E3A6}"/>
              </a:ext>
            </a:extLst>
          </p:cNvPr>
          <p:cNvSpPr/>
          <p:nvPr/>
        </p:nvSpPr>
        <p:spPr>
          <a:xfrm>
            <a:off x="5269516" y="6222349"/>
            <a:ext cx="7462647" cy="30718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21" dirty="0" err="1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여기를</a:t>
            </a:r>
            <a:r>
              <a:rPr lang="en-US" sz="2016" kern="0" spc="-121" dirty="0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21" dirty="0" err="1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더블</a:t>
            </a:r>
            <a:r>
              <a:rPr lang="en-US" sz="2016" kern="0" spc="-121" dirty="0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21" dirty="0" err="1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클릭하여</a:t>
            </a:r>
            <a:r>
              <a:rPr lang="en-US" sz="2016" kern="0" spc="-121" dirty="0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21" dirty="0" err="1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간략한</a:t>
            </a:r>
            <a:r>
              <a:rPr lang="en-US" sz="2016" kern="0" spc="-121" dirty="0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21" dirty="0" err="1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내용을</a:t>
            </a:r>
            <a:r>
              <a:rPr lang="en-US" sz="2016" kern="0" spc="-121" dirty="0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21" dirty="0" err="1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적어주십시요</a:t>
            </a:r>
            <a:endParaRPr lang="en-US" sz="201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80911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/>
          <p:cNvSpPr/>
          <p:nvPr/>
        </p:nvSpPr>
        <p:spPr>
          <a:xfrm>
            <a:off x="457200" y="457200"/>
            <a:ext cx="1182005" cy="78995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184" kern="0" spc="-207" dirty="0">
                <a:solidFill>
                  <a:srgbClr val="05357D"/>
                </a:solidFill>
                <a:latin typeface="NanumSquareEB" pitchFamily="34" charset="0"/>
                <a:ea typeface="NanumSquareEB" pitchFamily="34" charset="-122"/>
                <a:cs typeface="NanumSquareEB" pitchFamily="34" charset="-120"/>
              </a:rPr>
              <a:t>01</a:t>
            </a:r>
            <a:endParaRPr lang="en-US" sz="5184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6" name="Text 1"/>
          <p:cNvSpPr/>
          <p:nvPr/>
        </p:nvSpPr>
        <p:spPr>
          <a:xfrm>
            <a:off x="1711071" y="988838"/>
            <a:ext cx="7158609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3240" kern="0" spc="-194" dirty="0">
                <a:solidFill>
                  <a:srgbClr val="05357D"/>
                </a:solidFill>
                <a:latin typeface="NanumSquareB" pitchFamily="34" charset="0"/>
                <a:ea typeface="NanumSquareB" pitchFamily="34" charset="-122"/>
              </a:rPr>
              <a:t>시스템 구조도</a:t>
            </a:r>
            <a:endParaRPr lang="en-US" altLang="ko-KR" sz="324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098" y="847122"/>
            <a:ext cx="14708839" cy="9144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1711071" y="427911"/>
            <a:ext cx="7158609" cy="3291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2160" dirty="0">
                <a:solidFill>
                  <a:srgbClr val="05357D"/>
                </a:solidFill>
                <a:latin typeface="NanumSquareB" pitchFamily="34" charset="0"/>
                <a:ea typeface="NanumSquare" panose="020B0600000101010101" pitchFamily="34" charset="-127"/>
              </a:rPr>
              <a:t>시스템 구조도</a:t>
            </a:r>
            <a:endParaRPr lang="en-US" altLang="ko-KR" sz="2160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" name="Text 3">
            <a:extLst>
              <a:ext uri="{FF2B5EF4-FFF2-40B4-BE49-F238E27FC236}">
                <a16:creationId xmlns:a16="http://schemas.microsoft.com/office/drawing/2014/main" id="{6C9C3CED-3ACB-8AA9-8D21-4EF6C1AC18CE}"/>
              </a:ext>
            </a:extLst>
          </p:cNvPr>
          <p:cNvSpPr/>
          <p:nvPr/>
        </p:nvSpPr>
        <p:spPr>
          <a:xfrm>
            <a:off x="6498241" y="1904095"/>
            <a:ext cx="4514136" cy="56321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ko-KR" altLang="en-US" sz="3168" b="1" dirty="0">
                <a:solidFill>
                  <a:srgbClr val="04357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Pretendard-Bold" pitchFamily="34" charset="-120"/>
              </a:rPr>
              <a:t>주요 </a:t>
            </a:r>
            <a:r>
              <a:rPr lang="ko-KR" altLang="en-US" sz="3168" b="1" dirty="0" err="1">
                <a:solidFill>
                  <a:srgbClr val="04357D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Pretendard-Bold" pitchFamily="34" charset="-120"/>
              </a:rPr>
              <a:t>메세지</a:t>
            </a:r>
            <a:endParaRPr lang="en-US" sz="3168" dirty="0">
              <a:solidFill>
                <a:srgbClr val="04357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DA07E-0869-775B-9DE9-41BCDB955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0">
            <a:extLst>
              <a:ext uri="{FF2B5EF4-FFF2-40B4-BE49-F238E27FC236}">
                <a16:creationId xmlns:a16="http://schemas.microsoft.com/office/drawing/2014/main" id="{E145EAAD-D389-D438-3666-60CF59C64F93}"/>
              </a:ext>
            </a:extLst>
          </p:cNvPr>
          <p:cNvSpPr/>
          <p:nvPr/>
        </p:nvSpPr>
        <p:spPr>
          <a:xfrm>
            <a:off x="3387995" y="3949922"/>
            <a:ext cx="1773793" cy="1185005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7776" kern="0" spc="-311" dirty="0">
                <a:solidFill>
                  <a:srgbClr val="D9E1ED"/>
                </a:solidFill>
                <a:latin typeface="NanumSquareEB" pitchFamily="34" charset="0"/>
                <a:ea typeface="NanumSquareEB" pitchFamily="34" charset="-122"/>
                <a:cs typeface="NanumSquareEB" pitchFamily="34" charset="-120"/>
              </a:rPr>
              <a:t>04</a:t>
            </a:r>
            <a:endParaRPr lang="en-US" sz="7776" dirty="0">
              <a:solidFill>
                <a:srgbClr val="D9E1E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8C643C1F-2A87-FB07-167E-6B4D28764AD5}"/>
              </a:ext>
            </a:extLst>
          </p:cNvPr>
          <p:cNvSpPr/>
          <p:nvPr/>
        </p:nvSpPr>
        <p:spPr>
          <a:xfrm>
            <a:off x="5269516" y="4747593"/>
            <a:ext cx="10742200" cy="746093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ko-KR" altLang="en-US" sz="4896" kern="0" spc="-294" dirty="0">
                <a:solidFill>
                  <a:srgbClr val="FFFFFF"/>
                </a:solidFill>
                <a:latin typeface="NanumSquareB" pitchFamily="34" charset="0"/>
                <a:ea typeface="NanumSquareB" pitchFamily="34" charset="-122"/>
              </a:rPr>
              <a:t>핵심 요구사항 상세 방안</a:t>
            </a:r>
            <a:endParaRPr lang="en-US" sz="489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E0823791-7B1E-00D8-A668-094F9C21029D}"/>
              </a:ext>
            </a:extLst>
          </p:cNvPr>
          <p:cNvSpPr/>
          <p:nvPr/>
        </p:nvSpPr>
        <p:spPr>
          <a:xfrm>
            <a:off x="5269516" y="3906060"/>
            <a:ext cx="10742200" cy="4937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r>
              <a:rPr lang="en-US" sz="3240" dirty="0">
                <a:solidFill>
                  <a:srgbClr val="D9E1ED"/>
                </a:solidFill>
                <a:latin typeface="NanumSquareB" pitchFamily="34" charset="0"/>
                <a:ea typeface="NanumSquareB" pitchFamily="34" charset="-122"/>
              </a:rPr>
              <a:t>Detailed Plan for Core Requirements</a:t>
            </a:r>
            <a:endParaRPr lang="en-US" sz="3240" dirty="0">
              <a:solidFill>
                <a:srgbClr val="D9E1ED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9" name="Text 3">
            <a:extLst>
              <a:ext uri="{FF2B5EF4-FFF2-40B4-BE49-F238E27FC236}">
                <a16:creationId xmlns:a16="http://schemas.microsoft.com/office/drawing/2014/main" id="{F70CA546-2629-1717-631E-69D5B4C1FF84}"/>
              </a:ext>
            </a:extLst>
          </p:cNvPr>
          <p:cNvSpPr/>
          <p:nvPr/>
        </p:nvSpPr>
        <p:spPr>
          <a:xfrm>
            <a:off x="5269516" y="6222349"/>
            <a:ext cx="7462647" cy="307181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16" kern="0" spc="-121" dirty="0" err="1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여기를</a:t>
            </a:r>
            <a:r>
              <a:rPr lang="en-US" sz="2016" kern="0" spc="-121" dirty="0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21" dirty="0" err="1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더블</a:t>
            </a:r>
            <a:r>
              <a:rPr lang="en-US" sz="2016" kern="0" spc="-121" dirty="0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21" dirty="0" err="1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클릭하여</a:t>
            </a:r>
            <a:r>
              <a:rPr lang="en-US" sz="2016" kern="0" spc="-121" dirty="0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21" dirty="0" err="1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간략한</a:t>
            </a:r>
            <a:r>
              <a:rPr lang="en-US" sz="2016" kern="0" spc="-121" dirty="0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21" dirty="0" err="1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내용을</a:t>
            </a:r>
            <a:r>
              <a:rPr lang="en-US" sz="2016" kern="0" spc="-121" dirty="0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 </a:t>
            </a:r>
            <a:r>
              <a:rPr lang="en-US" sz="2016" kern="0" spc="-121" dirty="0" err="1">
                <a:solidFill>
                  <a:srgbClr val="FFFFFF"/>
                </a:solidFill>
                <a:latin typeface="NanumSquareR" pitchFamily="34" charset="0"/>
                <a:ea typeface="NanumSquareR" pitchFamily="34" charset="-122"/>
                <a:cs typeface="NanumSquareR" pitchFamily="34" charset="-120"/>
              </a:rPr>
              <a:t>적어주십시요</a:t>
            </a:r>
            <a:endParaRPr lang="en-US" sz="2016" dirty="0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417946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Microsoft Windows NT 10.0.26100.0"/>
  <p:tag name="AS_RELEASE_DATE" val="2023.12.14"/>
  <p:tag name="AS_TITLE" val="Aspose.Slides for .NET Standard 2.0"/>
  <p:tag name="AS_VERSION" val="23.1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EFD2EC9AE4E1C4E97A968ACD5F6A537" ma:contentTypeVersion="11" ma:contentTypeDescription="새 문서를 만듭니다." ma:contentTypeScope="" ma:versionID="0052cd9c5b100d9e1b5abbdc5cac24cb">
  <xsd:schema xmlns:xsd="http://www.w3.org/2001/XMLSchema" xmlns:xs="http://www.w3.org/2001/XMLSchema" xmlns:p="http://schemas.microsoft.com/office/2006/metadata/properties" xmlns:ns2="e4e13380-6049-4f59-9391-9958b2774ca2" xmlns:ns3="cb8fcf1b-9571-4d20-a8ff-81bee2907a75" targetNamespace="http://schemas.microsoft.com/office/2006/metadata/properties" ma:root="true" ma:fieldsID="bc354dff9c47495eca12804ddc9d3bbc" ns2:_="" ns3:_="">
    <xsd:import namespace="e4e13380-6049-4f59-9391-9958b2774ca2"/>
    <xsd:import namespace="cb8fcf1b-9571-4d20-a8ff-81bee2907a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13380-6049-4f59-9391-9958b2774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8fcf1b-9571-4d20-a8ff-81bee2907a7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9eb03bc-d133-4271-b95c-0fff905dc160}" ma:internalName="TaxCatchAll" ma:showField="CatchAllData" ma:web="cb8fcf1b-9571-4d20-a8ff-81bee2907a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4e13380-6049-4f59-9391-9958b2774ca2">
      <Terms xmlns="http://schemas.microsoft.com/office/infopath/2007/PartnerControls"/>
    </lcf76f155ced4ddcb4097134ff3c332f>
    <TaxCatchAll xmlns="cb8fcf1b-9571-4d20-a8ff-81bee2907a75" xsi:nil="true"/>
  </documentManagement>
</p:properties>
</file>

<file path=customXml/itemProps1.xml><?xml version="1.0" encoding="utf-8"?>
<ds:datastoreItem xmlns:ds="http://schemas.openxmlformats.org/officeDocument/2006/customXml" ds:itemID="{72DF604B-A85C-4434-A2A5-38CA54D162CF}"/>
</file>

<file path=customXml/itemProps2.xml><?xml version="1.0" encoding="utf-8"?>
<ds:datastoreItem xmlns:ds="http://schemas.openxmlformats.org/officeDocument/2006/customXml" ds:itemID="{9C1F4C0A-5285-447E-B831-5D7682B5DE79}"/>
</file>

<file path=customXml/itemProps3.xml><?xml version="1.0" encoding="utf-8"?>
<ds:datastoreItem xmlns:ds="http://schemas.openxmlformats.org/officeDocument/2006/customXml" ds:itemID="{5E590951-6B49-4C9A-8D14-DFDC66AB98B0}"/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574</Words>
  <Application>Microsoft Office PowerPoint</Application>
  <PresentationFormat>사용자 지정</PresentationFormat>
  <Paragraphs>191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NanumSquare ExtraBold</vt:lpstr>
      <vt:lpstr>NanumSquare</vt:lpstr>
      <vt:lpstr>NanumSquareR</vt:lpstr>
      <vt:lpstr>NanumSquareEB</vt:lpstr>
      <vt:lpstr>NanumSquare Bold</vt:lpstr>
      <vt:lpstr>NanumSquareB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서비스기획제안서-배부용</dc:title>
  <dc:subject>Presentation</dc:subject>
  <dc:creator>mangoboard.net_49104367</dc:creator>
  <cp:lastModifiedBy>박 보라</cp:lastModifiedBy>
  <cp:revision>11</cp:revision>
  <dcterms:created xsi:type="dcterms:W3CDTF">2025-06-17T01:12:06Z</dcterms:created>
  <dcterms:modified xsi:type="dcterms:W3CDTF">2025-06-20T00:36:24Z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0x010100EEFD2EC9AE4E1C4E97A968ACD5F6A537</vt:lpwstr>
  </property>
</Properties>
</file>