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0" r:id="rId5"/>
    <p:sldId id="257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7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0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2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8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8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3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96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9F6C5-00D5-4F55-B5EC-0A06316F48DD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D2033-E337-44B3-87EB-50B79F901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3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73188" y="2077375"/>
            <a:ext cx="8593584" cy="1491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참고자료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algn="ctr"/>
            <a:r>
              <a:rPr lang="ko-KR" altLang="en-US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쥬피터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노트북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랩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</a:t>
            </a:r>
            <a:r>
              <a:rPr lang="en-US" altLang="ko-KR" sz="28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r>
              <a:rPr lang="en-US" altLang="ko-KR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안될 때 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8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환경설정 방법</a:t>
            </a:r>
            <a:endParaRPr lang="en-US" altLang="ko-KR" sz="28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88997" y="6090082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2025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8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35332" y="1278383"/>
            <a:ext cx="8593584" cy="3462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사항</a:t>
            </a:r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algn="ctr"/>
            <a:r>
              <a:rPr lang="en-US" altLang="ko-KR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AICE </a:t>
            </a:r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시험칠때는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가상환경이라 해당 이슈 없음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로컬로 진행할 때 </a:t>
            </a:r>
            <a:r>
              <a:rPr lang="ko-KR" altLang="en-US" sz="32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이슈사항</a:t>
            </a:r>
            <a:r>
              <a:rPr lang="ko-KR" altLang="en-US" sz="32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해결을 위함</a:t>
            </a:r>
            <a:endParaRPr lang="en-US" altLang="ko-KR" sz="32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방법도 안되면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스스로 해결해 보는 것도 좋아요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064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88" y="710215"/>
            <a:ext cx="2718392" cy="596072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352" y="239697"/>
            <a:ext cx="4962617" cy="6835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검색창에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Anaconda Prompt </a:t>
            </a:r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825623" y="1864311"/>
            <a:ext cx="2370338" cy="381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168" y="1673631"/>
            <a:ext cx="6310544" cy="3210928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 rot="694471">
            <a:off x="3172411" y="1970621"/>
            <a:ext cx="2187269" cy="550859"/>
          </a:xfrm>
          <a:prstGeom prst="rightArrow">
            <a:avLst>
              <a:gd name="adj1" fmla="val 40987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94440" y="3427905"/>
            <a:ext cx="4962617" cy="6835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Anaconda Prompt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868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37352" y="239697"/>
            <a:ext cx="8822690" cy="6835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2. Anaconda Prompt</a:t>
            </a:r>
            <a:r>
              <a:rPr lang="ko-KR" altLang="en-US" b="1" dirty="0" smtClean="0"/>
              <a:t>에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아래와 같이 순서대로 하나씩 넣기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1139320"/>
            <a:ext cx="6887536" cy="866896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58710" y="1307592"/>
            <a:ext cx="595336" cy="576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58710" y="2437854"/>
            <a:ext cx="595336" cy="576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8" y="2267978"/>
            <a:ext cx="5715798" cy="10002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110727" y="1139320"/>
            <a:ext cx="3904809" cy="8668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새환경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92053" y="2267977"/>
            <a:ext cx="3904809" cy="10002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tf_env</a:t>
            </a:r>
            <a:r>
              <a:rPr lang="en-US" altLang="ko-KR" dirty="0" smtClean="0"/>
              <a:t>) </a:t>
            </a:r>
            <a:r>
              <a:rPr lang="ko-KR" altLang="en-US" dirty="0" smtClean="0"/>
              <a:t>되었는지 확인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" y="3530003"/>
            <a:ext cx="8583223" cy="743054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58710" y="3568116"/>
            <a:ext cx="595336" cy="576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044457" y="3521655"/>
            <a:ext cx="2862073" cy="751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여기서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조금 기다려야함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258710" y="4698378"/>
            <a:ext cx="595336" cy="576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044457" y="4583309"/>
            <a:ext cx="2862073" cy="751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여기서 </a:t>
            </a:r>
            <a:r>
              <a:rPr lang="en-US" altLang="ko-KR" dirty="0" err="1"/>
              <a:t>ipykernel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조금 기다려야함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88" y="4583309"/>
            <a:ext cx="7954485" cy="828791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258710" y="5828641"/>
            <a:ext cx="595336" cy="576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965815" y="5736802"/>
            <a:ext cx="2862073" cy="7514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커널 등록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32688" y="2925655"/>
            <a:ext cx="1064788" cy="3817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88" y="5864677"/>
            <a:ext cx="795448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6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1588"/>
          <a:stretch/>
        </p:blipFill>
        <p:spPr>
          <a:xfrm>
            <a:off x="481354" y="1253474"/>
            <a:ext cx="11249290" cy="36114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65320" y="2823099"/>
            <a:ext cx="9321554" cy="18288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65320" y="2738268"/>
            <a:ext cx="102359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create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tf_env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=3.9 -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endPara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conda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activate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tf_env</a:t>
            </a:r>
            <a:endPara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pip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tensorflow</a:t>
            </a:r>
            <a:endPara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pip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ipykernel</a:t>
            </a:r>
            <a:endParaRPr lang="ko-KR" altLang="en-US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ipykernel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install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name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tf_env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--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display-name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"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(</a:t>
            </a:r>
            <a:r>
              <a:rPr lang="ko-KR" altLang="en-US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tf_env</a:t>
            </a: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)"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7352" y="239697"/>
            <a:ext cx="8822690" cy="6835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/>
              <a:t>명령어 스크립트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전체</a:t>
            </a:r>
            <a:r>
              <a:rPr lang="en-US" altLang="ko-KR" sz="2400" b="1" dirty="0" smtClean="0"/>
              <a:t>) : </a:t>
            </a:r>
            <a:r>
              <a:rPr lang="ko-KR" altLang="en-US" sz="2400" b="1" dirty="0" smtClean="0"/>
              <a:t>명령어 복사 가능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323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79" y="1183090"/>
            <a:ext cx="8253261" cy="54040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7352" y="239697"/>
            <a:ext cx="8822690" cy="6835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쥬피터</a:t>
            </a:r>
            <a:r>
              <a:rPr lang="ko-KR" altLang="en-US" b="1" dirty="0" smtClean="0"/>
              <a:t> 노트북을 열어서 오른쪽 상단 커널 클릭 </a:t>
            </a:r>
            <a:r>
              <a:rPr lang="en-US" altLang="ko-KR" b="1" dirty="0" smtClean="0"/>
              <a:t>&gt; </a:t>
            </a:r>
            <a:r>
              <a:rPr lang="ko-KR" altLang="en-US" b="1" dirty="0" err="1" smtClean="0"/>
              <a:t>팝업창에서</a:t>
            </a:r>
            <a:endParaRPr lang="en-US" altLang="ko-KR" b="1" dirty="0"/>
          </a:p>
          <a:p>
            <a:r>
              <a:rPr lang="en-US" altLang="ko-KR" b="1" dirty="0" smtClean="0"/>
              <a:t>Python[</a:t>
            </a:r>
            <a:r>
              <a:rPr lang="en-US" altLang="ko-KR" b="1" dirty="0" err="1" smtClean="0"/>
              <a:t>conda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env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tf_env</a:t>
            </a:r>
            <a:r>
              <a:rPr lang="en-US" altLang="ko-KR" b="1" dirty="0" smtClean="0"/>
              <a:t>] </a:t>
            </a:r>
            <a:r>
              <a:rPr lang="ko-KR" altLang="en-US" b="1" dirty="0" smtClean="0"/>
              <a:t>선택 </a:t>
            </a:r>
            <a:r>
              <a:rPr lang="ko-KR" altLang="en-US" b="1" dirty="0" smtClean="0"/>
              <a:t>후 </a:t>
            </a:r>
            <a:r>
              <a:rPr lang="ko-KR" altLang="en-US" b="1" dirty="0" err="1" smtClean="0"/>
              <a:t>쥬피터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재실행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4651898" y="5655076"/>
            <a:ext cx="2370338" cy="230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821662" y="1608339"/>
            <a:ext cx="618478" cy="291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485568" y="1328060"/>
            <a:ext cx="336094" cy="3007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4459100" y="5296379"/>
            <a:ext cx="336094" cy="3007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05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C839061-3E1E-4523-AA26-92C5981FD9A5}"/>
</file>

<file path=customXml/itemProps2.xml><?xml version="1.0" encoding="utf-8"?>
<ds:datastoreItem xmlns:ds="http://schemas.openxmlformats.org/officeDocument/2006/customXml" ds:itemID="{CBCF9911-8D11-4293-BEA4-CDF2B1A3F5B0}"/>
</file>

<file path=customXml/itemProps3.xml><?xml version="1.0" encoding="utf-8"?>
<ds:datastoreItem xmlns:ds="http://schemas.openxmlformats.org/officeDocument/2006/customXml" ds:itemID="{66A4BB8D-ABE1-4575-9070-7DB09255A7C9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155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2025-04-07T07:39:14Z</dcterms:created>
  <dcterms:modified xsi:type="dcterms:W3CDTF">2025-04-09T09:20:25Z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  <property fmtid="{D5CDD505-2E9C-101B-9397-08002B2CF9AE}" pid="3" name="Order">
    <vt:r8>122000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