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75" r:id="rId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59" d="100"/>
          <a:sy n="159" d="100"/>
        </p:scale>
        <p:origin x="600"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customXml" Target="../customXml/item2.xml"/><Relationship Id="rId3" Type="http://schemas.openxmlformats.org/officeDocument/2006/relationships/notesMaster" Target="notesMasters/notesMaster1.xml"/><Relationship Id="rId7" Type="http://schemas.openxmlformats.org/officeDocument/2006/relationships/viewProps" Target="viewProps.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 Id="rId14"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2025-06-15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0796AA-621F-6A01-534B-E17C9F112424}"/>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CCF5329A-7268-7D0B-65AD-8110260B96D5}"/>
              </a:ext>
            </a:extLst>
          </p:cNvPr>
          <p:cNvSpPr>
            <a:spLocks noGrp="1"/>
          </p:cNvSpPr>
          <p:nvPr>
            <p:ph type="body" sz="quarter" idx="10"/>
          </p:nvPr>
        </p:nvSpPr>
        <p:spPr/>
        <p:txBody>
          <a:bodyPr/>
          <a:lstStyle/>
          <a:p>
            <a:r>
              <a:rPr lang="ko-KR" altLang="en-US" dirty="0"/>
              <a:t>매입</a:t>
            </a:r>
            <a:r>
              <a:rPr lang="en-US" altLang="ko-KR" dirty="0"/>
              <a:t>&gt;Main</a:t>
            </a:r>
            <a:endParaRPr lang="ko-KR" altLang="en-US" dirty="0"/>
          </a:p>
        </p:txBody>
      </p:sp>
      <p:sp>
        <p:nvSpPr>
          <p:cNvPr id="5" name="텍스트 개체 틀 4">
            <a:extLst>
              <a:ext uri="{FF2B5EF4-FFF2-40B4-BE49-F238E27FC236}">
                <a16:creationId xmlns:a16="http://schemas.microsoft.com/office/drawing/2014/main" id="{B987E2EF-82E2-6F34-CCAD-16409F4B1A1B}"/>
              </a:ext>
            </a:extLst>
          </p:cNvPr>
          <p:cNvSpPr>
            <a:spLocks noGrp="1"/>
          </p:cNvSpPr>
          <p:nvPr>
            <p:ph type="body" sz="quarter" idx="11"/>
          </p:nvPr>
        </p:nvSpPr>
        <p:spPr/>
        <p:txBody>
          <a:bodyPr/>
          <a:lstStyle/>
          <a:p>
            <a:r>
              <a:rPr lang="ko-KR" altLang="en-US" dirty="0"/>
              <a:t>메인</a:t>
            </a:r>
          </a:p>
        </p:txBody>
      </p:sp>
      <p:graphicFrame>
        <p:nvGraphicFramePr>
          <p:cNvPr id="7" name="표 6">
            <a:extLst>
              <a:ext uri="{FF2B5EF4-FFF2-40B4-BE49-F238E27FC236}">
                <a16:creationId xmlns:a16="http://schemas.microsoft.com/office/drawing/2014/main" id="{62F6454D-B4FB-3891-1AC0-D1528B9E23EA}"/>
              </a:ext>
            </a:extLst>
          </p:cNvPr>
          <p:cNvGraphicFramePr>
            <a:graphicFrameLocks noGrp="1"/>
          </p:cNvGraphicFramePr>
          <p:nvPr>
            <p:extLst>
              <p:ext uri="{D42A27DB-BD31-4B8C-83A1-F6EECF244321}">
                <p14:modId xmlns:p14="http://schemas.microsoft.com/office/powerpoint/2010/main" val="3311994395"/>
              </p:ext>
            </p:extLst>
          </p:nvPr>
        </p:nvGraphicFramePr>
        <p:xfrm>
          <a:off x="8688288" y="476672"/>
          <a:ext cx="3384376" cy="557768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en-US" altLang="ko-KR" sz="900" dirty="0"/>
                        <a:t>1. </a:t>
                      </a:r>
                      <a:r>
                        <a:rPr lang="ko-KR" altLang="en-US" sz="900" dirty="0" err="1"/>
                        <a:t>메인화면</a:t>
                      </a:r>
                      <a:r>
                        <a:rPr lang="ko-KR" altLang="en-US" sz="900" dirty="0"/>
                        <a:t> 정보</a:t>
                      </a:r>
                      <a:br>
                        <a:rPr lang="en-US" altLang="ko-KR" sz="900" dirty="0"/>
                      </a:br>
                      <a:r>
                        <a:rPr lang="en-US" altLang="ko-KR" sz="900" dirty="0"/>
                        <a:t> - </a:t>
                      </a:r>
                      <a:r>
                        <a:rPr lang="ko-KR" altLang="en-US" sz="900" dirty="0"/>
                        <a:t>사용자 정보 </a:t>
                      </a:r>
                      <a:r>
                        <a:rPr lang="en-US" altLang="ko-KR" sz="900" dirty="0"/>
                        <a:t>: </a:t>
                      </a:r>
                      <a:r>
                        <a:rPr lang="ko-KR" altLang="en-US" sz="900" dirty="0"/>
                        <a:t>지점</a:t>
                      </a:r>
                      <a:r>
                        <a:rPr lang="en-US" altLang="ko-KR" sz="900" dirty="0"/>
                        <a:t>/</a:t>
                      </a:r>
                      <a:r>
                        <a:rPr lang="ko-KR" altLang="en-US" sz="900" dirty="0"/>
                        <a:t>부서</a:t>
                      </a:r>
                      <a:r>
                        <a:rPr lang="en-US" altLang="ko-KR" sz="900" dirty="0"/>
                        <a:t>, </a:t>
                      </a:r>
                      <a:r>
                        <a:rPr lang="ko-KR" altLang="en-US" sz="900" dirty="0"/>
                        <a:t>이름</a:t>
                      </a:r>
                      <a:r>
                        <a:rPr lang="en-US" altLang="ko-KR" sz="900" dirty="0"/>
                        <a:t>(</a:t>
                      </a:r>
                      <a:r>
                        <a:rPr lang="ko-KR" altLang="en-US" sz="900" dirty="0"/>
                        <a:t>직책</a:t>
                      </a:r>
                      <a:r>
                        <a:rPr lang="en-US" altLang="ko-KR" sz="900" dirty="0"/>
                        <a:t>)</a:t>
                      </a:r>
                      <a:br>
                        <a:rPr lang="en-US" altLang="ko-KR" sz="900" dirty="0"/>
                      </a:br>
                      <a:r>
                        <a:rPr lang="en-US" altLang="ko-KR" sz="900" dirty="0"/>
                        <a:t> - </a:t>
                      </a:r>
                      <a:r>
                        <a:rPr lang="ko-KR" altLang="en-US" sz="900" dirty="0"/>
                        <a:t>인기 상품 </a:t>
                      </a:r>
                      <a:r>
                        <a:rPr lang="en-US" altLang="ko-KR" sz="900" dirty="0"/>
                        <a:t>: </a:t>
                      </a:r>
                      <a:r>
                        <a:rPr lang="ko-KR" altLang="en-US" sz="900" dirty="0"/>
                        <a:t>가장 인기 판매 상품 </a:t>
                      </a:r>
                      <a:r>
                        <a:rPr lang="en-US" altLang="ko-KR" sz="900" dirty="0"/>
                        <a:t>3</a:t>
                      </a:r>
                      <a:r>
                        <a:rPr lang="ko-KR" altLang="en-US" sz="900" dirty="0"/>
                        <a:t>개</a:t>
                      </a:r>
                      <a:endParaRPr lang="en-US" altLang="ko-KR" sz="900" dirty="0"/>
                    </a:p>
                    <a:p>
                      <a:r>
                        <a:rPr lang="en-US" altLang="ko-KR" sz="900" dirty="0"/>
                        <a:t> - </a:t>
                      </a:r>
                      <a:r>
                        <a:rPr lang="ko-KR" altLang="en-US" sz="900" dirty="0"/>
                        <a:t>최저가 상품 </a:t>
                      </a:r>
                      <a:r>
                        <a:rPr lang="en-US" altLang="ko-KR" sz="900" dirty="0"/>
                        <a:t>: </a:t>
                      </a:r>
                      <a:r>
                        <a:rPr lang="ko-KR" altLang="en-US" sz="900" dirty="0"/>
                        <a:t>최저가 상품 </a:t>
                      </a:r>
                      <a:r>
                        <a:rPr lang="en-US" altLang="ko-KR" sz="900" dirty="0"/>
                        <a:t>3</a:t>
                      </a:r>
                      <a:r>
                        <a:rPr lang="ko-KR" altLang="en-US" sz="900" dirty="0"/>
                        <a:t>개</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en-US" altLang="ko-KR" sz="900" dirty="0"/>
                        <a:t>2. </a:t>
                      </a:r>
                      <a:r>
                        <a:rPr lang="ko-KR" altLang="en-US" sz="900" dirty="0"/>
                        <a:t>고객 상담 메뉴</a:t>
                      </a:r>
                      <a:endParaRPr lang="en-US" altLang="ko-KR" sz="900" dirty="0"/>
                    </a:p>
                    <a:p>
                      <a:r>
                        <a:rPr lang="en-US" altLang="ko-KR" sz="900" dirty="0"/>
                        <a:t> - </a:t>
                      </a:r>
                      <a:r>
                        <a:rPr lang="ko-KR" altLang="en-US" sz="900" dirty="0"/>
                        <a:t>고객 상담과 관련된 메뉴 정보</a:t>
                      </a:r>
                      <a:endParaRPr lang="en-US" altLang="ko-KR" sz="900" dirty="0"/>
                    </a:p>
                    <a:p>
                      <a:r>
                        <a:rPr lang="en-US" altLang="ko-KR" sz="900" dirty="0"/>
                        <a:t> - </a:t>
                      </a:r>
                      <a:r>
                        <a:rPr lang="ko-KR" altLang="en-US" sz="900" dirty="0"/>
                        <a:t>고객 정보 조회 </a:t>
                      </a:r>
                      <a:r>
                        <a:rPr lang="en-US" altLang="ko-KR" sz="900" dirty="0"/>
                        <a:t>: </a:t>
                      </a:r>
                      <a:br>
                        <a:rPr lang="en-US" altLang="ko-KR" sz="900" dirty="0"/>
                      </a:br>
                      <a:r>
                        <a:rPr lang="en-US" altLang="ko-KR" sz="900" dirty="0"/>
                        <a:t>   </a:t>
                      </a:r>
                      <a:r>
                        <a:rPr lang="ko-KR" altLang="en-US" sz="900" dirty="0" err="1"/>
                        <a:t>클릭시</a:t>
                      </a:r>
                      <a:r>
                        <a:rPr lang="ko-KR" altLang="en-US" sz="900" dirty="0"/>
                        <a:t> </a:t>
                      </a:r>
                      <a:r>
                        <a:rPr lang="en-US" altLang="ko-KR" sz="900" b="1" dirty="0">
                          <a:solidFill>
                            <a:srgbClr val="0070C0"/>
                          </a:solidFill>
                        </a:rPr>
                        <a:t>b_07_01_00001 </a:t>
                      </a:r>
                      <a:r>
                        <a:rPr lang="ko-KR" altLang="en-US" sz="900" b="1" dirty="0">
                          <a:solidFill>
                            <a:srgbClr val="0070C0"/>
                          </a:solidFill>
                        </a:rPr>
                        <a:t>화면으로 이동</a:t>
                      </a:r>
                      <a:endParaRPr lang="en-US" altLang="ko-KR" sz="900" b="1" dirty="0">
                        <a:solidFill>
                          <a:srgbClr val="0070C0"/>
                        </a:solidFill>
                      </a:endParaRPr>
                    </a:p>
                    <a:p>
                      <a:r>
                        <a:rPr lang="en-US" altLang="ko-KR" sz="900" dirty="0"/>
                        <a:t> - </a:t>
                      </a:r>
                      <a:r>
                        <a:rPr lang="ko-KR" altLang="en-US" sz="900" dirty="0"/>
                        <a:t>예약 정보 </a:t>
                      </a:r>
                      <a:r>
                        <a:rPr lang="en-US" altLang="ko-KR" sz="900" dirty="0"/>
                        <a:t>: </a:t>
                      </a:r>
                      <a:br>
                        <a:rPr lang="en-US" altLang="ko-KR" sz="900" dirty="0"/>
                      </a:br>
                      <a:r>
                        <a:rPr lang="en-US" altLang="ko-KR" sz="900" dirty="0"/>
                        <a:t>   </a:t>
                      </a:r>
                      <a:r>
                        <a:rPr lang="ko-KR" altLang="en-US" sz="900" dirty="0" err="1"/>
                        <a:t>클릭시</a:t>
                      </a:r>
                      <a:r>
                        <a:rPr lang="ko-KR" altLang="en-US" sz="900" dirty="0"/>
                        <a:t> </a:t>
                      </a:r>
                      <a:r>
                        <a:rPr lang="en-US" altLang="ko-KR" sz="900" b="1" dirty="0">
                          <a:solidFill>
                            <a:srgbClr val="0070C0"/>
                          </a:solidFill>
                        </a:rPr>
                        <a:t>b_08_01_00001 </a:t>
                      </a:r>
                      <a:r>
                        <a:rPr lang="ko-KR" altLang="en-US" sz="900" b="1" dirty="0">
                          <a:solidFill>
                            <a:srgbClr val="0070C0"/>
                          </a:solidFill>
                        </a:rPr>
                        <a:t>화면으로 이동</a:t>
                      </a:r>
                      <a:endParaRPr lang="en-US" altLang="ko-KR" sz="900" b="1" dirty="0">
                        <a:solidFill>
                          <a:srgbClr val="0070C0"/>
                        </a:solidFill>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r>
                        <a:rPr lang="en-US" altLang="ko-KR" sz="900" dirty="0"/>
                        <a:t>3. </a:t>
                      </a:r>
                      <a:r>
                        <a:rPr lang="ko-KR" altLang="en-US" sz="900" dirty="0"/>
                        <a:t>차량 정보 조회 메뉴</a:t>
                      </a:r>
                      <a:endParaRPr lang="en-US" altLang="ko-KR" sz="900" dirty="0"/>
                    </a:p>
                    <a:p>
                      <a:r>
                        <a:rPr lang="en-US" altLang="ko-KR" sz="900" dirty="0"/>
                        <a:t> - </a:t>
                      </a:r>
                      <a:r>
                        <a:rPr lang="ko-KR" altLang="en-US" sz="900" dirty="0"/>
                        <a:t>차량의 정보 관련 메뉴</a:t>
                      </a:r>
                      <a:endParaRPr lang="en-US" altLang="ko-KR" sz="900" dirty="0"/>
                    </a:p>
                    <a:p>
                      <a:r>
                        <a:rPr lang="en-US" altLang="ko-KR" sz="900" dirty="0"/>
                        <a:t> - </a:t>
                      </a:r>
                      <a:r>
                        <a:rPr lang="ko-KR" altLang="en-US" sz="900" dirty="0"/>
                        <a:t>차랑 정보 조회</a:t>
                      </a:r>
                      <a:r>
                        <a:rPr lang="en-US" altLang="ko-KR" sz="900" dirty="0"/>
                        <a:t> : </a:t>
                      </a:r>
                      <a:br>
                        <a:rPr lang="en-US" altLang="ko-KR" sz="900" dirty="0"/>
                      </a:br>
                      <a:r>
                        <a:rPr lang="en-US" altLang="ko-KR" sz="900" dirty="0"/>
                        <a:t>   </a:t>
                      </a:r>
                      <a:r>
                        <a:rPr lang="ko-KR" altLang="en-US" sz="900" dirty="0"/>
                        <a:t>검색창에 차량번호를</a:t>
                      </a:r>
                      <a:r>
                        <a:rPr lang="en-US" altLang="ko-KR" sz="900" dirty="0"/>
                        <a:t> </a:t>
                      </a:r>
                      <a:r>
                        <a:rPr lang="ko-KR" altLang="en-US" sz="900" dirty="0"/>
                        <a:t>입력하고 </a:t>
                      </a:r>
                      <a:br>
                        <a:rPr lang="en-US" altLang="ko-KR" sz="900" dirty="0"/>
                      </a:br>
                      <a:r>
                        <a:rPr lang="en-US" altLang="ko-KR" sz="900" dirty="0"/>
                        <a:t>   </a:t>
                      </a:r>
                      <a:r>
                        <a:rPr lang="ko-KR" altLang="en-US" sz="900" dirty="0"/>
                        <a:t>돋보기 클릭 시</a:t>
                      </a:r>
                      <a:r>
                        <a:rPr lang="en-US" altLang="ko-KR" sz="900" dirty="0"/>
                        <a:t>, </a:t>
                      </a:r>
                      <a:r>
                        <a:rPr lang="ko-KR" altLang="en-US" sz="900" dirty="0"/>
                        <a:t>차량 상세 정보 화면인</a:t>
                      </a:r>
                      <a:r>
                        <a:rPr lang="en-US" altLang="ko-KR" sz="900" dirty="0"/>
                        <a:t> </a:t>
                      </a:r>
                      <a:br>
                        <a:rPr lang="en-US" altLang="ko-KR" sz="900" dirty="0"/>
                      </a:br>
                      <a:r>
                        <a:rPr lang="en-US" altLang="ko-KR" sz="900" dirty="0"/>
                        <a:t>   </a:t>
                      </a:r>
                      <a:r>
                        <a:rPr lang="en-US" altLang="ko-KR" sz="900" b="1" dirty="0">
                          <a:solidFill>
                            <a:srgbClr val="0070C0"/>
                          </a:solidFill>
                        </a:rPr>
                        <a:t>b_09_01_00001 </a:t>
                      </a:r>
                      <a:r>
                        <a:rPr lang="ko-KR" altLang="en-US" sz="900" b="1" dirty="0">
                          <a:solidFill>
                            <a:srgbClr val="0070C0"/>
                          </a:solidFill>
                        </a:rPr>
                        <a:t>화면으로 이동</a:t>
                      </a:r>
                      <a:endParaRPr lang="en-US" altLang="ko-KR" sz="900" dirty="0"/>
                    </a:p>
                    <a:p>
                      <a:r>
                        <a:rPr lang="en-US" altLang="ko-KR" sz="900" dirty="0"/>
                        <a:t> - </a:t>
                      </a:r>
                      <a:r>
                        <a:rPr lang="ko-KR" altLang="en-US" sz="900" dirty="0"/>
                        <a:t>차량 견적 </a:t>
                      </a:r>
                      <a:r>
                        <a:rPr lang="en-US" altLang="ko-KR" sz="900" dirty="0"/>
                        <a:t>:</a:t>
                      </a:r>
                    </a:p>
                    <a:p>
                      <a:r>
                        <a:rPr lang="ko-KR" altLang="en-US" sz="900" dirty="0"/>
                        <a:t>   </a:t>
                      </a:r>
                      <a:r>
                        <a:rPr lang="ko-KR" altLang="en-US" sz="900" dirty="0" err="1"/>
                        <a:t>클릭시</a:t>
                      </a:r>
                      <a:r>
                        <a:rPr lang="ko-KR" altLang="en-US" sz="900" dirty="0"/>
                        <a:t> </a:t>
                      </a:r>
                      <a:r>
                        <a:rPr lang="en-US" altLang="ko-KR" sz="900" b="1" dirty="0">
                          <a:solidFill>
                            <a:srgbClr val="0070C0"/>
                          </a:solidFill>
                        </a:rPr>
                        <a:t>b_10_01_00001 </a:t>
                      </a:r>
                      <a:r>
                        <a:rPr lang="ko-KR" altLang="en-US" sz="900" b="1" dirty="0">
                          <a:solidFill>
                            <a:srgbClr val="0070C0"/>
                          </a:solidFill>
                        </a:rPr>
                        <a:t>화면으로 이동</a:t>
                      </a:r>
                      <a:endParaRPr lang="en-US" altLang="ko-KR" sz="900" b="1" dirty="0">
                        <a:solidFill>
                          <a:srgbClr val="0070C0"/>
                        </a:solidFill>
                      </a:endParaRPr>
                    </a:p>
                    <a:p>
                      <a:r>
                        <a:rPr lang="en-US" altLang="ko-KR" sz="900" dirty="0"/>
                        <a:t> - </a:t>
                      </a:r>
                      <a:r>
                        <a:rPr lang="ko-KR" altLang="en-US" sz="900" dirty="0"/>
                        <a:t>이익금 계산 </a:t>
                      </a:r>
                      <a:r>
                        <a:rPr lang="en-US" altLang="ko-KR" sz="900" dirty="0"/>
                        <a:t>:</a:t>
                      </a:r>
                    </a:p>
                    <a:p>
                      <a:r>
                        <a:rPr lang="ko-KR" altLang="en-US" sz="900" dirty="0"/>
                        <a:t>   </a:t>
                      </a:r>
                      <a:r>
                        <a:rPr lang="ko-KR" altLang="en-US" sz="900" dirty="0" err="1"/>
                        <a:t>클릭시</a:t>
                      </a:r>
                      <a:r>
                        <a:rPr lang="ko-KR" altLang="en-US" sz="900" dirty="0"/>
                        <a:t> </a:t>
                      </a:r>
                      <a:r>
                        <a:rPr lang="en-US" altLang="ko-KR" sz="900" b="1" dirty="0">
                          <a:solidFill>
                            <a:srgbClr val="0070C0"/>
                          </a:solidFill>
                        </a:rPr>
                        <a:t>b_11_01_00001 </a:t>
                      </a:r>
                      <a:r>
                        <a:rPr lang="ko-KR" altLang="en-US" sz="900" b="1" dirty="0">
                          <a:solidFill>
                            <a:srgbClr val="0070C0"/>
                          </a:solidFill>
                        </a:rPr>
                        <a:t>화면으로 이동</a:t>
                      </a:r>
                      <a:endParaRPr lang="en-US" altLang="ko-KR" sz="900" b="1" dirty="0">
                        <a:solidFill>
                          <a:srgbClr val="0070C0"/>
                        </a:solidFill>
                      </a:endParaRPr>
                    </a:p>
                    <a:p>
                      <a:r>
                        <a:rPr lang="en-US" altLang="ko-KR" sz="900" dirty="0"/>
                        <a:t> - </a:t>
                      </a:r>
                      <a:r>
                        <a:rPr lang="ko-KR" altLang="en-US" sz="900" dirty="0"/>
                        <a:t>계약 조회 </a:t>
                      </a:r>
                      <a:r>
                        <a:rPr lang="en-US" altLang="ko-KR" sz="900" dirty="0"/>
                        <a:t>:</a:t>
                      </a:r>
                    </a:p>
                    <a:p>
                      <a:r>
                        <a:rPr lang="ko-KR" altLang="en-US" sz="900" dirty="0"/>
                        <a:t>   </a:t>
                      </a:r>
                      <a:r>
                        <a:rPr lang="ko-KR" altLang="en-US" sz="900" dirty="0" err="1"/>
                        <a:t>클릭시</a:t>
                      </a:r>
                      <a:r>
                        <a:rPr lang="ko-KR" altLang="en-US" sz="900" dirty="0"/>
                        <a:t> </a:t>
                      </a:r>
                      <a:r>
                        <a:rPr lang="en-US" altLang="ko-KR" sz="900" b="1" dirty="0">
                          <a:solidFill>
                            <a:srgbClr val="0070C0"/>
                          </a:solidFill>
                        </a:rPr>
                        <a:t>b_12_01_00001 </a:t>
                      </a:r>
                      <a:r>
                        <a:rPr lang="ko-KR" altLang="en-US" sz="900" b="1" dirty="0">
                          <a:solidFill>
                            <a:srgbClr val="0070C0"/>
                          </a:solidFill>
                        </a:rPr>
                        <a:t>화면으로 이동</a:t>
                      </a:r>
                      <a:endParaRPr lang="en-US" altLang="ko-KR" sz="900" b="1" dirty="0">
                        <a:solidFill>
                          <a:srgbClr val="0070C0"/>
                        </a:solidFill>
                      </a:endParaRPr>
                    </a:p>
                    <a:p>
                      <a:r>
                        <a:rPr lang="en-US" altLang="ko-KR" sz="900" dirty="0"/>
                        <a:t> - </a:t>
                      </a:r>
                      <a:r>
                        <a:rPr lang="ko-KR" altLang="en-US" sz="900" dirty="0"/>
                        <a:t>보험 이력 조회 </a:t>
                      </a:r>
                      <a:r>
                        <a:rPr lang="en-US" altLang="ko-KR" sz="900" dirty="0"/>
                        <a:t>:</a:t>
                      </a:r>
                    </a:p>
                    <a:p>
                      <a:r>
                        <a:rPr lang="ko-KR" altLang="en-US" sz="900" dirty="0"/>
                        <a:t>   </a:t>
                      </a:r>
                      <a:r>
                        <a:rPr lang="ko-KR" altLang="en-US" sz="900" dirty="0" err="1"/>
                        <a:t>클릭시</a:t>
                      </a:r>
                      <a:r>
                        <a:rPr lang="ko-KR" altLang="en-US" sz="900" dirty="0"/>
                        <a:t> </a:t>
                      </a:r>
                      <a:r>
                        <a:rPr lang="en-US" altLang="ko-KR" sz="900" b="1" dirty="0">
                          <a:solidFill>
                            <a:srgbClr val="0070C0"/>
                          </a:solidFill>
                        </a:rPr>
                        <a:t>b_13_01_00001 </a:t>
                      </a:r>
                      <a:r>
                        <a:rPr lang="ko-KR" altLang="en-US" sz="900" b="1" dirty="0">
                          <a:solidFill>
                            <a:srgbClr val="0070C0"/>
                          </a:solidFill>
                        </a:rPr>
                        <a:t>화면으로 이동</a:t>
                      </a:r>
                      <a:endParaRPr lang="en-US" altLang="ko-KR"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57BF45C1-00A7-C5F1-20D4-738127C2A84D}"/>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pic>
        <p:nvPicPr>
          <p:cNvPr id="10" name="그림 9">
            <a:extLst>
              <a:ext uri="{FF2B5EF4-FFF2-40B4-BE49-F238E27FC236}">
                <a16:creationId xmlns:a16="http://schemas.microsoft.com/office/drawing/2014/main" id="{54C4277D-E247-9401-FC6C-2CA46E788653}"/>
              </a:ext>
            </a:extLst>
          </p:cNvPr>
          <p:cNvPicPr>
            <a:picLocks noChangeAspect="1"/>
          </p:cNvPicPr>
          <p:nvPr/>
        </p:nvPicPr>
        <p:blipFill>
          <a:blip r:embed="rId2"/>
          <a:stretch>
            <a:fillRect/>
          </a:stretch>
        </p:blipFill>
        <p:spPr>
          <a:xfrm>
            <a:off x="551384" y="584684"/>
            <a:ext cx="7441810" cy="5688632"/>
          </a:xfrm>
          <a:prstGeom prst="rect">
            <a:avLst/>
          </a:prstGeom>
          <a:ln>
            <a:solidFill>
              <a:schemeClr val="tx1"/>
            </a:solidFill>
          </a:ln>
        </p:spPr>
      </p:pic>
    </p:spTree>
    <p:extLst>
      <p:ext uri="{BB962C8B-B14F-4D97-AF65-F5344CB8AC3E}">
        <p14:creationId xmlns:p14="http://schemas.microsoft.com/office/powerpoint/2010/main" val="339969803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EEFD2EC9AE4E1C4E97A968ACD5F6A537" ma:contentTypeVersion="11" ma:contentTypeDescription="새 문서를 만듭니다." ma:contentTypeScope="" ma:versionID="0052cd9c5b100d9e1b5abbdc5cac24cb">
  <xsd:schema xmlns:xsd="http://www.w3.org/2001/XMLSchema" xmlns:xs="http://www.w3.org/2001/XMLSchema" xmlns:p="http://schemas.microsoft.com/office/2006/metadata/properties" xmlns:ns2="e4e13380-6049-4f59-9391-9958b2774ca2" xmlns:ns3="cb8fcf1b-9571-4d20-a8ff-81bee2907a75" targetNamespace="http://schemas.microsoft.com/office/2006/metadata/properties" ma:root="true" ma:fieldsID="bc354dff9c47495eca12804ddc9d3bbc" ns2:_="" ns3:_="">
    <xsd:import namespace="e4e13380-6049-4f59-9391-9958b2774ca2"/>
    <xsd:import namespace="cb8fcf1b-9571-4d20-a8ff-81bee2907a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e13380-6049-4f59-9391-9958b2774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이미지 태그" ma:readOnly="false" ma:fieldId="{5cf76f15-5ced-4ddc-b409-7134ff3c332f}" ma:taxonomyMulti="true" ma:sspId="f1fa32a7-7a11-4d23-adca-71b1597c766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8fcf1b-9571-4d20-a8ff-81bee2907a7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9eb03bc-d133-4271-b95c-0fff905dc160}" ma:internalName="TaxCatchAll" ma:showField="CatchAllData" ma:web="cb8fcf1b-9571-4d20-a8ff-81bee2907a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4e13380-6049-4f59-9391-9958b2774ca2">
      <Terms xmlns="http://schemas.microsoft.com/office/infopath/2007/PartnerControls"/>
    </lcf76f155ced4ddcb4097134ff3c332f>
    <TaxCatchAll xmlns="cb8fcf1b-9571-4d20-a8ff-81bee2907a75" xsi:nil="true"/>
  </documentManagement>
</p:properties>
</file>

<file path=customXml/itemProps1.xml><?xml version="1.0" encoding="utf-8"?>
<ds:datastoreItem xmlns:ds="http://schemas.openxmlformats.org/officeDocument/2006/customXml" ds:itemID="{CD048C92-6A5D-495B-9ADA-10DC4900A902}"/>
</file>

<file path=customXml/itemProps2.xml><?xml version="1.0" encoding="utf-8"?>
<ds:datastoreItem xmlns:ds="http://schemas.openxmlformats.org/officeDocument/2006/customXml" ds:itemID="{07B6B6F2-145F-4265-A11C-F00E7F9219E6}"/>
</file>

<file path=customXml/itemProps3.xml><?xml version="1.0" encoding="utf-8"?>
<ds:datastoreItem xmlns:ds="http://schemas.openxmlformats.org/officeDocument/2006/customXml" ds:itemID="{C4B6AF5A-1926-46C4-8970-39FD7AEF0498}"/>
</file>

<file path=docProps/app.xml><?xml version="1.0" encoding="utf-8"?>
<Properties xmlns="http://schemas.openxmlformats.org/officeDocument/2006/extended-properties" xmlns:vt="http://schemas.openxmlformats.org/officeDocument/2006/docPropsVTypes">
  <Template>Black Tie</Template>
  <TotalTime>3250</TotalTime>
  <Words>198</Words>
  <Application>Microsoft Office PowerPoint</Application>
  <PresentationFormat>와이드스크린</PresentationFormat>
  <Paragraphs>32</Paragraphs>
  <Slides>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vt:i4>
      </vt:variant>
    </vt:vector>
  </HeadingPairs>
  <TitlesOfParts>
    <vt:vector size="4" baseType="lpstr">
      <vt:lpstr>맑은 고딕</vt:lpstr>
      <vt:lpstr>Arial</vt:lpstr>
      <vt:lpstr>Office 테마</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박 보라</cp:lastModifiedBy>
  <cp:revision>109</cp:revision>
  <cp:lastPrinted>2019-05-29T05:54:36Z</cp:lastPrinted>
  <dcterms:created xsi:type="dcterms:W3CDTF">2019-03-11T07:43:12Z</dcterms:created>
  <dcterms:modified xsi:type="dcterms:W3CDTF">2025-06-15T09:04:42Z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0x010100EEFD2EC9AE4E1C4E97A968ACD5F6A537</vt:lpwstr>
  </property>
  <property fmtid="{D5CDD505-2E9C-101B-9397-08002B2CF9AE}" pid="3" name="xd_ProgID">
    <vt:lpwstr/>
  </property>
  <property fmtid="{D5CDD505-2E9C-101B-9397-08002B2CF9AE}" pid="4" name="MediaServiceImageTags">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y fmtid="{D5CDD505-2E9C-101B-9397-08002B2CF9AE}" pid="12" name="Order">
    <vt:r8>4325200</vt:r8>
  </property>
</Properties>
</file>