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6"/>
  </p:notesMasterIdLst>
  <p:handoutMasterIdLst>
    <p:handoutMasterId r:id="rId7"/>
  </p:handoutMasterIdLst>
  <p:sldIdLst>
    <p:sldId id="362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025B-DC11-4365-8EB9-211FE465BF03}" v="6" dt="2025-06-30T05:50:54.6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311" autoAdjust="0"/>
  </p:normalViewPr>
  <p:slideViewPr>
    <p:cSldViewPr snapToGrid="0">
      <p:cViewPr varScale="1">
        <p:scale>
          <a:sx n="107" d="100"/>
          <a:sy n="107" d="100"/>
        </p:scale>
        <p:origin x="684" y="10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매니저 이교진" userId="S::c011021@aivle.kt.co.kr::bffcde20-a586-4aba-8b0c-f403847ed7bb" providerId="AD" clId="Web-{EDA1025B-DC11-4365-8EB9-211FE465BF03}"/>
    <pc:docChg chg="modSld">
      <pc:chgData name="매니저 이교진" userId="S::c011021@aivle.kt.co.kr::bffcde20-a586-4aba-8b0c-f403847ed7bb" providerId="AD" clId="Web-{EDA1025B-DC11-4365-8EB9-211FE465BF03}" dt="2025-06-30T05:50:51.686" v="3"/>
      <pc:docMkLst>
        <pc:docMk/>
      </pc:docMkLst>
      <pc:sldChg chg="modSp">
        <pc:chgData name="매니저 이교진" userId="S::c011021@aivle.kt.co.kr::bffcde20-a586-4aba-8b0c-f403847ed7bb" providerId="AD" clId="Web-{EDA1025B-DC11-4365-8EB9-211FE465BF03}" dt="2025-06-30T05:50:51.686" v="3"/>
        <pc:sldMkLst>
          <pc:docMk/>
          <pc:sldMk cId="3624926231" sldId="3622"/>
        </pc:sldMkLst>
        <pc:graphicFrameChg chg="mod modGraphic">
          <ac:chgData name="매니저 이교진" userId="S::c011021@aivle.kt.co.kr::bffcde20-a586-4aba-8b0c-f403847ed7bb" providerId="AD" clId="Web-{EDA1025B-DC11-4365-8EB9-211FE465BF03}" dt="2025-06-30T05:50:51.686" v="3"/>
          <ac:graphicFrameMkLst>
            <pc:docMk/>
            <pc:sldMk cId="3624926231" sldId="3622"/>
            <ac:graphicFrameMk id="9" creationId="{21F1DAD8-D08E-426E-93CD-82A61F89C0E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2025-06-29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053257"/>
              </p:ext>
            </p:extLst>
          </p:nvPr>
        </p:nvGraphicFramePr>
        <p:xfrm>
          <a:off x="177761" y="1148576"/>
          <a:ext cx="11832100" cy="527452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238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00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0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5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5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기술과 솔루션이 명확하게 드러나도록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8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5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B2C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잡지 않도록 주의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서비스를 기획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제안하는 주체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누구의 어떤 것을 어떻게 해결해 줄 수 있는가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?(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정량적 표현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919ae-71d8-4e78-b1bd-1ce78ec43a0b" xsi:nil="true"/>
    <lcf76f155ced4ddcb4097134ff3c332f xmlns="677f369c-0c7e-4879-9dfb-6cea400ef00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20" ma:contentTypeDescription="새 문서를 만듭니다." ma:contentTypeScope="" ma:versionID="fd25a395885d8ca963c192d8509cc03c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7874c72342a2f406ffad64bed197a6b7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188F4B-FA86-433A-B1E5-C1EB62DFB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f369c-0c7e-4879-9dfb-6cea400ef005"/>
    <ds:schemaRef ds:uri="1f1919ae-71d8-4e78-b1bd-1ce78ec43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72</Words>
  <Application>Microsoft Office PowerPoint</Application>
  <PresentationFormat>와이드스크린</PresentationFormat>
  <Paragraphs>16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매니저 정하늘</cp:lastModifiedBy>
  <cp:revision>365</cp:revision>
  <dcterms:modified xsi:type="dcterms:W3CDTF">2025-06-30T05:51:00Z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0x010100E7C302623EB9324799900221F4FFEB85</vt:lpwstr>
  </property>
  <property fmtid="{D5CDD505-2E9C-101B-9397-08002B2CF9AE}" pid="10" name="MediaServiceImageTags">
    <vt:lpwstr/>
  </property>
</Properties>
</file>