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1" r:id="rId6"/>
    <p:sldId id="267" r:id="rId7"/>
    <p:sldId id="265" r:id="rId8"/>
    <p:sldId id="282" r:id="rId9"/>
    <p:sldId id="283" r:id="rId10"/>
    <p:sldId id="268" r:id="rId11"/>
    <p:sldId id="264" r:id="rId12"/>
    <p:sldId id="284" r:id="rId13"/>
    <p:sldId id="285" r:id="rId14"/>
    <p:sldId id="288" r:id="rId15"/>
    <p:sldId id="289" r:id="rId16"/>
    <p:sldId id="269" r:id="rId17"/>
    <p:sldId id="272" r:id="rId18"/>
    <p:sldId id="266" r:id="rId19"/>
    <p:sldId id="275" r:id="rId20"/>
    <p:sldId id="276" r:id="rId21"/>
    <p:sldId id="277" r:id="rId22"/>
    <p:sldId id="278" r:id="rId23"/>
    <p:sldId id="279" r:id="rId24"/>
    <p:sldId id="280" r:id="rId25"/>
  </p:sldIdLst>
  <p:sldSz cx="17556163" cy="9875838"/>
  <p:notesSz cx="9875838" cy="17556163"/>
  <p:embeddedFontLst>
    <p:embeddedFont>
      <p:font typeface="나눔스퀘어" panose="020B0600000101010101" pitchFamily="50" charset="-127"/>
      <p:regular r:id="rId27"/>
    </p:embeddedFon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</p:embeddedFontLst>
  <p:custDataLst>
    <p:tags r:id="rId3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7D"/>
    <a:srgbClr val="DAE2EE"/>
    <a:srgbClr val="D9E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82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tags" Target="tags/tag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282F153-3F37-0F45-9E97-73ACFA13230C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E5E9CC1-C706-0F49-92D6-E571CC5EE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145A-BD44-99B1-31A5-76B3563B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4FFB4-A22F-B559-EAC2-7775C2CEB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50AC5E-5AB6-D5BA-BBB7-E587E4F63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DE63-7849-D5E2-A272-D80294B56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4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FFD9-52BE-693B-B045-2FD0366C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62B4C-3EDE-6830-5318-974586A31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ED323-B8F8-2777-7DB9-2F15E7A64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EC5A-9583-8AF3-923D-28AB72211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2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92E17-87E3-C2BC-13A2-739DDD3B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DD113-2AC1-7729-F575-559CC0C91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E1329-8FA8-960A-A8D5-A74A7A417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8C81-B190-0542-484D-32148A2EE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3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8D24-0AF5-2172-A2E7-55AE3B4B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C8863-FF9A-9F8D-0D42-066B02435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9C07D-7062-0A43-145D-F9CD7A34E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25E6D-B2EF-A2DD-E56D-5C60EB65F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36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A2DD9-A9D2-AE5B-BCF7-E4F911A1A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8EA0E-AA06-E4B2-1103-C5D8F16123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E657E-071E-7DED-B934-64BFCC1B1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B283E-8F5A-56DE-0395-508BC3D63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BBD0-C1CD-F6B2-01AA-9AA06911C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50B18-E039-F833-9D4E-C8DF85B6F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DEECE4-CD9F-C628-C543-674BB9971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00545-A15E-0291-C1AB-CE6080AAF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9201-0CB6-7D0A-71F1-EE5535CB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03B79-7912-4492-CEC1-0F32AA7EA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CF80E-9014-4EFB-B58D-BFBF42E20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7FB2B-CACD-155C-DAFD-5BFA54A02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2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09F86-EF48-6DFA-3A4A-047985DE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789B8-FE6A-873F-908A-711559F7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0D0A3-95F7-4798-425F-1F7316977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B176-1311-089C-FB9B-34FEEDE81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5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211B-8C73-7E62-CA6A-38E303D1A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00BA0-97C9-65F4-996D-2B82B4809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C8DFB-A141-8B45-B27D-33FD2B4A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F30C-3592-BC03-2A04-131E9ABC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2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C18C8-33B7-CFDB-3334-9D0B28AA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97936-C207-C3A4-196B-53BA3033F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11752-2E6A-C687-5A67-B4A13BD4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1C4B-3203-02A1-587C-401E39410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16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AF51F-9F67-5242-86EB-8FA37BD4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18887-167E-868F-0A35-000281626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BFA85-712B-4B67-3A2C-81BC25849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B93EB-6258-492F-8FBD-D424F2986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1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CB48-D7C2-B99C-3555-744D9920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D0EF8-2FE8-8525-B977-FFC41D71A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0C907-6DAB-0357-8A81-26B3931C7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3015-4A5A-5C71-85C1-852239673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25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7490-D0E9-CDB4-31C5-7D287F53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5AE10-3A5C-BF1C-5F62-DDB54292E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3D775-09C6-8A63-C78A-2C7D29AEC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E144-03A4-6784-4219-EA9815FBF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8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113-E7FE-D270-0DD5-7DDE6CD7B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30AB2-265E-89A5-A585-19817301B8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B0BB8-F45A-7C1D-F8BC-B3978F69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754A0-7ABF-495D-57B0-588334524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6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37DE-69E7-3215-C4F8-565AAECFF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D9E1C-5EB5-5143-0153-B4AA679EF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1CC04-816D-FB45-0315-213FF3404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52A3-309B-F8C5-E785-93452EA87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0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BA38-C1BC-4E5C-A468-662A0995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8A61C-22A2-D640-4D95-3C7186932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83898-FBF4-61B7-B894-CC7E5A367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85BB-B4DE-C35B-8449-264DEAA5E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7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B3B68-238B-7E26-DE44-3E7E59E6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93346-2452-4014-2009-EE4521EB3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7E6BDB-9223-3AE2-FD25-5119E66F3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4AD15-BBB3-38B9-255D-B03CB6C8B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8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84DE7EB-9B0E-12B3-8674-FE75265F6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225BEAE-EB7A-975F-2456-8DE3CA0EA7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6097968A-3CD5-D644-34C8-D9273350B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AA199C34-4B5B-2493-4A2B-42E01AD226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77" t="57803" r="28510" b="-225"/>
          <a:stretch>
            <a:fillRect/>
          </a:stretch>
        </p:blipFill>
        <p:spPr>
          <a:xfrm>
            <a:off x="11915776" y="0"/>
            <a:ext cx="5640388" cy="3338703"/>
          </a:xfrm>
          <a:prstGeom prst="rect">
            <a:avLst/>
          </a:prstGeom>
        </p:spPr>
      </p:pic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F1B87429-3E94-DC8B-D254-0881A08F13B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4" t="-485" r="-1411" b="50119"/>
          <a:stretch>
            <a:fillRect/>
          </a:stretch>
        </p:blipFill>
        <p:spPr>
          <a:xfrm>
            <a:off x="0" y="5911597"/>
            <a:ext cx="5829300" cy="3963901"/>
          </a:xfrm>
          <a:prstGeom prst="rect">
            <a:avLst/>
          </a:prstGeom>
        </p:spPr>
      </p:pic>
      <p:pic>
        <p:nvPicPr>
          <p:cNvPr id="6" name="Image 5" descr="preencoded.png">
            <a:extLst>
              <a:ext uri="{FF2B5EF4-FFF2-40B4-BE49-F238E27FC236}">
                <a16:creationId xmlns:a16="http://schemas.microsoft.com/office/drawing/2014/main" id="{19019518-6E90-B0E7-E83D-A0501EC8A28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7" name="Image 6" descr="preencoded.png">
            <a:extLst>
              <a:ext uri="{FF2B5EF4-FFF2-40B4-BE49-F238E27FC236}">
                <a16:creationId xmlns:a16="http://schemas.microsoft.com/office/drawing/2014/main" id="{B135EFC8-3E7A-B703-5DF2-3AB50989C25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 userDrawn="1">
          <p15:clr>
            <a:srgbClr val="FBAE40"/>
          </p15:clr>
        </p15:guide>
        <p15:guide id="2" pos="55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C0FAE11-1626-FE8E-A62A-714338DCC0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CE2FC802-5327-5C27-2F3E-1EAAAC0AC7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55F2CA31-C7FA-8B6B-BF8D-0BBCF8413B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1054" y="1677951"/>
            <a:ext cx="1484186" cy="1484186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D547EB87-1299-9C50-DE4F-877BD09C60B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1B655DCA-62FA-88A5-7A80-4436840B21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-722" t="57803" r="28511" b="894"/>
          <a:stretch>
            <a:fillRect/>
          </a:stretch>
        </p:blipFill>
        <p:spPr>
          <a:xfrm>
            <a:off x="11872913" y="0"/>
            <a:ext cx="5683250" cy="3250693"/>
          </a:xfrm>
          <a:prstGeom prst="rect">
            <a:avLst/>
          </a:prstGeom>
        </p:spPr>
      </p:pic>
      <p:pic>
        <p:nvPicPr>
          <p:cNvPr id="8" name="Image 5" descr="preencoded.png">
            <a:extLst>
              <a:ext uri="{FF2B5EF4-FFF2-40B4-BE49-F238E27FC236}">
                <a16:creationId xmlns:a16="http://schemas.microsoft.com/office/drawing/2014/main" id="{3D87345E-1905-8A80-60FB-54BA4007702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27344" t="313" r="-3" b="50468"/>
          <a:stretch>
            <a:fillRect/>
          </a:stretch>
        </p:blipFill>
        <p:spPr>
          <a:xfrm>
            <a:off x="0" y="5974372"/>
            <a:ext cx="5718411" cy="3873694"/>
          </a:xfrm>
          <a:prstGeom prst="rect">
            <a:avLst/>
          </a:prstGeom>
        </p:spPr>
      </p:pic>
      <p:pic>
        <p:nvPicPr>
          <p:cNvPr id="11" name="Image 6" descr="preencoded.png">
            <a:extLst>
              <a:ext uri="{FF2B5EF4-FFF2-40B4-BE49-F238E27FC236}">
                <a16:creationId xmlns:a16="http://schemas.microsoft.com/office/drawing/2014/main" id="{1AEF9CC3-356E-A3A0-B60C-16868E75DD8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718411" y="2415543"/>
            <a:ext cx="3281839" cy="9144"/>
          </a:xfrm>
          <a:prstGeom prst="rect">
            <a:avLst/>
          </a:prstGeom>
        </p:spPr>
      </p:pic>
      <p:pic>
        <p:nvPicPr>
          <p:cNvPr id="14" name="Image 7" descr="preencoded.png">
            <a:extLst>
              <a:ext uri="{FF2B5EF4-FFF2-40B4-BE49-F238E27FC236}">
                <a16:creationId xmlns:a16="http://schemas.microsoft.com/office/drawing/2014/main" id="{DACA3DCE-87A8-24BA-548E-278BE629A12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693847" y="4684179"/>
            <a:ext cx="341900" cy="341900"/>
          </a:xfrm>
          <a:prstGeom prst="rect">
            <a:avLst/>
          </a:prstGeom>
        </p:spPr>
      </p:pic>
      <p:pic>
        <p:nvPicPr>
          <p:cNvPr id="15" name="Image 8" descr="preencoded.png">
            <a:extLst>
              <a:ext uri="{FF2B5EF4-FFF2-40B4-BE49-F238E27FC236}">
                <a16:creationId xmlns:a16="http://schemas.microsoft.com/office/drawing/2014/main" id="{A8DBE198-B3C5-B386-FD05-2C7812EAE1C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89038" y="6264783"/>
            <a:ext cx="960120" cy="96012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FB179F21-C2A2-B177-F4DA-0F728C8F0CF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7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14308AC-CC7F-9E95-F63B-53726472B8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33AE370E-868E-459C-680B-C3AD88006E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97E1EF84-73BE-EE03-875E-6CBE43818A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FAF1274A-B6D6-5191-1D51-AD3B462EFB6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085" t="35032" r="28510" b="637"/>
          <a:stretch>
            <a:fillRect/>
          </a:stretch>
        </p:blipFill>
        <p:spPr>
          <a:xfrm>
            <a:off x="11844338" y="0"/>
            <a:ext cx="5711825" cy="5062919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C72324DD-80C3-33F5-5852-57F4FFF11A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5" t="-1088" r="-1775" b="41983"/>
          <a:stretch>
            <a:fillRect/>
          </a:stretch>
        </p:blipFill>
        <p:spPr>
          <a:xfrm>
            <a:off x="0" y="5224082"/>
            <a:ext cx="5857875" cy="4651756"/>
          </a:xfrm>
          <a:prstGeom prst="rect">
            <a:avLst/>
          </a:prstGeom>
        </p:spPr>
      </p:pic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1E73377F-BD11-3814-3521-BA4D9CFBAE9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61815" y="4539731"/>
            <a:ext cx="8150304" cy="9144"/>
          </a:xfrm>
          <a:prstGeom prst="rect">
            <a:avLst/>
          </a:prstGeom>
        </p:spPr>
      </p:pic>
      <p:pic>
        <p:nvPicPr>
          <p:cNvPr id="12" name="Image 6" descr="preencoded.png">
            <a:extLst>
              <a:ext uri="{FF2B5EF4-FFF2-40B4-BE49-F238E27FC236}">
                <a16:creationId xmlns:a16="http://schemas.microsoft.com/office/drawing/2014/main" id="{B9AE246A-931C-60AB-B537-B2FA7FA8C34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33241" y="1717810"/>
            <a:ext cx="1484186" cy="1484186"/>
          </a:xfrm>
          <a:prstGeom prst="rect">
            <a:avLst/>
          </a:prstGeom>
        </p:spPr>
      </p:pic>
      <p:pic>
        <p:nvPicPr>
          <p:cNvPr id="13" name="Image 7" descr="preencoded.png">
            <a:extLst>
              <a:ext uri="{FF2B5EF4-FFF2-40B4-BE49-F238E27FC236}">
                <a16:creationId xmlns:a16="http://schemas.microsoft.com/office/drawing/2014/main" id="{ACD30742-AF90-45A5-DD2A-0A3F89E9D7C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80988" y="1482645"/>
            <a:ext cx="341900" cy="341900"/>
          </a:xfrm>
          <a:prstGeom prst="rect">
            <a:avLst/>
          </a:prstGeom>
        </p:spPr>
      </p:pic>
      <p:pic>
        <p:nvPicPr>
          <p:cNvPr id="14" name="Image 8" descr="preencoded.png">
            <a:extLst>
              <a:ext uri="{FF2B5EF4-FFF2-40B4-BE49-F238E27FC236}">
                <a16:creationId xmlns:a16="http://schemas.microsoft.com/office/drawing/2014/main" id="{A0045EE7-2E4A-31B8-9A87-D22BB0535CD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075712" y="8078340"/>
            <a:ext cx="960120" cy="96012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6758B70D-DA5E-D160-DEA5-7B912C15066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3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46AA59C5-EB6C-92A9-E71D-C57575331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1963" t="34487" r="28259" b="-1243"/>
          <a:stretch>
            <a:fillRect/>
          </a:stretch>
        </p:blipFill>
        <p:spPr>
          <a:xfrm>
            <a:off x="11755440" y="0"/>
            <a:ext cx="5800724" cy="52538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6531B763-1866-2B59-05F0-BEBA56615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7345" t="-1952" r="-1049" b="41982"/>
          <a:stretch>
            <a:fillRect/>
          </a:stretch>
        </p:blipFill>
        <p:spPr>
          <a:xfrm>
            <a:off x="0" y="5156067"/>
            <a:ext cx="5800725" cy="4719771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7A11B242-38C8-7156-D8BB-4D7BF4FEF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040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 userDrawn="1">
          <p15:clr>
            <a:srgbClr val="FBAE40"/>
          </p15:clr>
        </p15:guide>
        <p15:guide id="2" pos="5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84DE7EB-9B0E-12B3-8674-FE75265F6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225BEAE-EB7A-975F-2456-8DE3CA0EA7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6097968A-3CD5-D644-34C8-D9273350B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AA199C34-4B5B-2493-4A2B-42E01AD226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77" t="57803" r="28510" b="-225"/>
          <a:stretch>
            <a:fillRect/>
          </a:stretch>
        </p:blipFill>
        <p:spPr>
          <a:xfrm>
            <a:off x="11915776" y="0"/>
            <a:ext cx="5640388" cy="3338703"/>
          </a:xfrm>
          <a:prstGeom prst="rect">
            <a:avLst/>
          </a:prstGeom>
        </p:spPr>
      </p:pic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F1B87429-3E94-DC8B-D254-0881A08F13B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4" t="-485" r="-1411" b="50119"/>
          <a:stretch>
            <a:fillRect/>
          </a:stretch>
        </p:blipFill>
        <p:spPr>
          <a:xfrm>
            <a:off x="0" y="5911597"/>
            <a:ext cx="5829300" cy="3963901"/>
          </a:xfrm>
          <a:prstGeom prst="rect">
            <a:avLst/>
          </a:prstGeom>
        </p:spPr>
      </p:pic>
      <p:pic>
        <p:nvPicPr>
          <p:cNvPr id="6" name="Image 5" descr="preencoded.png">
            <a:extLst>
              <a:ext uri="{FF2B5EF4-FFF2-40B4-BE49-F238E27FC236}">
                <a16:creationId xmlns:a16="http://schemas.microsoft.com/office/drawing/2014/main" id="{19019518-6E90-B0E7-E83D-A0501EC8A28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7" name="Image 6" descr="preencoded.png">
            <a:extLst>
              <a:ext uri="{FF2B5EF4-FFF2-40B4-BE49-F238E27FC236}">
                <a16:creationId xmlns:a16="http://schemas.microsoft.com/office/drawing/2014/main" id="{B135EFC8-3E7A-B703-5DF2-3AB50989C25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EB93A53B-F00D-337A-E218-25CCD71E9D59}"/>
              </a:ext>
            </a:extLst>
          </p:cNvPr>
          <p:cNvSpPr/>
          <p:nvPr userDrawn="1"/>
        </p:nvSpPr>
        <p:spPr>
          <a:xfrm>
            <a:off x="5442224" y="7867704"/>
            <a:ext cx="6671713" cy="99802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232" kern="0" spc="-45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본 템플릿은 본 교육 이외에 사용하실 수 없습니다</a:t>
            </a:r>
            <a:r>
              <a:rPr lang="en-US" altLang="ko-KR" sz="2232" kern="0" spc="-45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</a:p>
          <a:p>
            <a:pPr marL="0" indent="0" algn="ctr">
              <a:buNone/>
            </a:pPr>
            <a:r>
              <a:rPr lang="en-US" sz="2232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 202</a:t>
            </a:r>
            <a:r>
              <a:rPr lang="en-US" altLang="ko-KR" sz="2232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sz="2232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KT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107702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>
          <p15:clr>
            <a:srgbClr val="FBAE40"/>
          </p15:clr>
        </p15:guide>
        <p15:guide id="2" pos="55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2724769" y="4911614"/>
            <a:ext cx="12107085" cy="72409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752" kern="0" spc="-285" dirty="0" err="1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부제</a:t>
            </a:r>
            <a:endParaRPr lang="en-US" sz="4752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1"/>
          <p:cNvSpPr/>
          <p:nvPr/>
        </p:nvSpPr>
        <p:spPr>
          <a:xfrm>
            <a:off x="600789" y="3606165"/>
            <a:ext cx="16355044" cy="12070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7920" b="1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-Black" pitchFamily="34" charset="-120"/>
              </a:rPr>
              <a:t>프로젝트명</a:t>
            </a:r>
            <a:endParaRPr lang="en-US" sz="79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 2"/>
          <p:cNvSpPr/>
          <p:nvPr/>
        </p:nvSpPr>
        <p:spPr>
          <a:xfrm>
            <a:off x="4513421" y="2922937"/>
            <a:ext cx="852978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3240" dirty="0" err="1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서비스기획</a:t>
            </a:r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 </a:t>
            </a:r>
            <a:r>
              <a:rPr lang="en-US" sz="3240" dirty="0" err="1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제안서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4C469-C92E-7A68-AC47-FC3DAD9F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1B669BAA-8658-E1D4-0993-219AF6FB1EAD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</a:t>
            </a:r>
            <a:r>
              <a:rPr lang="en-US" altLang="ko-KR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3</a:t>
            </a:r>
            <a:endParaRPr lang="en-US" sz="7776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66CE334D-3F25-BD46-530E-5A1E039D9DC2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서비스</a:t>
            </a:r>
            <a:endParaRPr lang="en-US" sz="48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F13DA0B-9C4E-CCAD-06AF-64487B124C3F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Proposed Services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7D95AB19-225E-7AB6-FB84-87701FB6E3A6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여기에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내용을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적어주</a:t>
            </a:r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세요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altLang="ko-KR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091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서비스 구성도 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관점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6C9C3CED-3ACB-8AA9-8D21-4EF6C1AC18CE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EDEBD-B915-759D-0BF8-488C410B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0D76C99A-8114-5A75-7D6B-8828B26C05B8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02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A7BE9CA-B13C-03BC-F129-50AE66550E16}"/>
              </a:ext>
            </a:extLst>
          </p:cNvPr>
          <p:cNvSpPr/>
          <p:nvPr/>
        </p:nvSpPr>
        <p:spPr>
          <a:xfrm>
            <a:off x="1711071" y="988838"/>
            <a:ext cx="8581791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시스템 구성도 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인프라 관점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(H/W,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B3C76894-92AC-E3AE-00BE-127090EF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D46C2EE3-A808-4E4D-B3D2-E1B50FB6B5D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FCC33505-6C18-C8E4-F055-1B28AE5AAC67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592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609DE-8B66-407F-97D1-5F8E21449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F8ADCBB1-6423-AD02-DE14-998B092A6BB3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03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D5326FF-F4DB-AE99-E934-6C07B9579B8E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기능 장표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A42F23FF-FFFC-67E0-4D6B-CA9580C7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01E33C2A-A52F-A7C7-1C10-E8B951D651CE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6917D12C-95B0-9B9C-94FB-93C65F03373D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4496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B9748-59F6-D934-9654-6BC8071F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C859B42-7654-E1AD-BA9C-DAE5DD430FF4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04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56912F4-FF6C-3C00-60A8-7B4C318CC3B1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기능 장표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BDDE2D86-3C5F-F190-1E26-00A66AA0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AF5B272E-7F81-BF76-E2DE-AC6DD00B9D56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0C3744AB-4FA1-A0DE-D5A2-C03D994C048A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7925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2262-6043-422B-C7D9-2F49DE635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75474E4-BBB4-14A0-5D6B-E0D39C862845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05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B03F64-A1B7-B504-D3BF-38BF8E7899E3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기능 장표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EB7B72E6-418A-9E16-66F5-F45BF326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31307771-B2C2-4D8F-2552-F84980016863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C96C69AC-9D39-BD25-F432-631990F6C45F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778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DA07E-0869-775B-9DE9-41BCDB955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E145EAAD-D389-D438-3666-60CF59C64F93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04</a:t>
            </a:r>
            <a:endParaRPr lang="en-US" sz="7776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8C643C1F-2A87-FB07-167E-6B4D28764AD5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 서비스 </a:t>
            </a:r>
            <a:r>
              <a:rPr lang="ko-KR" altLang="en-US" sz="4896" kern="0" spc="-294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차별점</a:t>
            </a:r>
            <a:endParaRPr lang="en-US" sz="48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E0823791-7B1E-00D8-A668-094F9C21029D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Differentiation from Competing Services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F70CA546-2629-1717-631E-69D5B4C1FF84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여기에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내용을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적어주</a:t>
            </a:r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세요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altLang="ko-KR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1794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276EE-F1B0-894E-81EC-43903389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DE25CE2-E649-25F2-7B2D-5B1D248F8AFD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B6325FA-AECF-3957-F719-84B77D7F28E4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 서비스 </a:t>
            </a:r>
            <a:r>
              <a:rPr lang="ko-KR" altLang="en-US" sz="3240" kern="0" spc="-194" dirty="0" err="1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차별점</a:t>
            </a:r>
            <a:endParaRPr lang="ko-KR" altLang="en-US" sz="3240" kern="0" spc="-194" dirty="0">
              <a:solidFill>
                <a:srgbClr val="0535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4CDF81E-9B6B-4923-E1DC-CF186A48C00C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 서비스 </a:t>
            </a:r>
            <a:r>
              <a:rPr lang="ko-KR" altLang="en-US" sz="2160" dirty="0" err="1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차별점</a:t>
            </a:r>
            <a:endParaRPr lang="ko-KR" altLang="en-US" sz="2160" dirty="0">
              <a:solidFill>
                <a:srgbClr val="0535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A3D4F78A-B58C-4A29-D1C8-B59420FF0D97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894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2724769" y="4911614"/>
            <a:ext cx="12107085" cy="72409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752" kern="0" spc="-285" dirty="0" err="1">
                <a:solidFill>
                  <a:srgbClr val="86E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프로젝트명</a:t>
            </a:r>
            <a:endParaRPr lang="en-US" sz="475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1"/>
          <p:cNvSpPr/>
          <p:nvPr/>
        </p:nvSpPr>
        <p:spPr>
          <a:xfrm>
            <a:off x="2337292" y="3060668"/>
            <a:ext cx="12882039" cy="17556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520" b="1" dirty="0">
                <a:solidFill>
                  <a:srgbClr val="86E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-Black" pitchFamily="34" charset="-120"/>
              </a:rPr>
              <a:t>THANK YOU</a:t>
            </a:r>
            <a:endParaRPr lang="en-US" sz="115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  <p:pic>
        <p:nvPicPr>
          <p:cNvPr id="12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48232" y="7104143"/>
            <a:ext cx="998022" cy="9144"/>
          </a:xfrm>
          <a:prstGeom prst="rect">
            <a:avLst/>
          </a:prstGeom>
        </p:spPr>
      </p:pic>
      <p:pic>
        <p:nvPicPr>
          <p:cNvPr id="13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310774" y="7104143"/>
            <a:ext cx="998022" cy="9144"/>
          </a:xfrm>
          <a:prstGeom prst="rect">
            <a:avLst/>
          </a:prstGeom>
        </p:spPr>
      </p:pic>
      <p:pic>
        <p:nvPicPr>
          <p:cNvPr id="14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CA806-6FCB-9C60-BB46-EFF0C3F7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1040AD51-8AC5-5DFA-BD68-6663CBA3B0A0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 상세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EBF54F79-BC8D-1F8A-6002-C3FD3800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E7D73B2B-5514-A2C7-D563-6A6E3C91D601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Details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AAE24D35-782A-5B91-19EB-211062D4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5" y="3079443"/>
            <a:ext cx="6978587" cy="5119354"/>
          </a:xfrm>
          <a:prstGeom prst="rect">
            <a:avLst/>
          </a:prstGeom>
        </p:spPr>
      </p:pic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B95D75ED-5B75-E8DE-B89C-11B4230E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067" y="2509027"/>
            <a:ext cx="3062669" cy="3062669"/>
          </a:xfrm>
          <a:prstGeom prst="rect">
            <a:avLst/>
          </a:prstGeom>
        </p:spPr>
      </p:pic>
      <p:pic>
        <p:nvPicPr>
          <p:cNvPr id="20" name="Image 8" descr="preencoded.png">
            <a:extLst>
              <a:ext uri="{FF2B5EF4-FFF2-40B4-BE49-F238E27FC236}">
                <a16:creationId xmlns:a16="http://schemas.microsoft.com/office/drawing/2014/main" id="{65402F04-AF1B-4DEF-961C-870DC2AC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197" y="3079443"/>
            <a:ext cx="6978587" cy="5119354"/>
          </a:xfrm>
          <a:prstGeom prst="rect">
            <a:avLst/>
          </a:prstGeom>
        </p:spPr>
      </p:pic>
      <p:pic>
        <p:nvPicPr>
          <p:cNvPr id="25" name="Image 9" descr="preencoded.png">
            <a:extLst>
              <a:ext uri="{FF2B5EF4-FFF2-40B4-BE49-F238E27FC236}">
                <a16:creationId xmlns:a16="http://schemas.microsoft.com/office/drawing/2014/main" id="{38AE24D7-6014-7765-624F-EE8E74174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132" y="2423279"/>
            <a:ext cx="3062669" cy="3062669"/>
          </a:xfrm>
          <a:prstGeom prst="rect">
            <a:avLst/>
          </a:prstGeom>
        </p:spPr>
      </p:pic>
      <p:pic>
        <p:nvPicPr>
          <p:cNvPr id="26" name="Image 10" descr="preencoded.png">
            <a:extLst>
              <a:ext uri="{FF2B5EF4-FFF2-40B4-BE49-F238E27FC236}">
                <a16:creationId xmlns:a16="http://schemas.microsoft.com/office/drawing/2014/main" id="{056F08E9-E4E4-C0C8-B7BE-166331A2E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708" y="3640300"/>
            <a:ext cx="538925" cy="550212"/>
          </a:xfrm>
          <a:prstGeom prst="rect">
            <a:avLst/>
          </a:prstGeom>
        </p:spPr>
      </p:pic>
      <p:pic>
        <p:nvPicPr>
          <p:cNvPr id="27" name="Image 11" descr="preencoded.png">
            <a:extLst>
              <a:ext uri="{FF2B5EF4-FFF2-40B4-BE49-F238E27FC236}">
                <a16:creationId xmlns:a16="http://schemas.microsoft.com/office/drawing/2014/main" id="{4AD8D7C4-36CA-AB1D-B54A-065807A7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479" y="3049945"/>
            <a:ext cx="6978587" cy="5119354"/>
          </a:xfrm>
          <a:prstGeom prst="rect">
            <a:avLst/>
          </a:prstGeom>
        </p:spPr>
      </p:pic>
      <p:pic>
        <p:nvPicPr>
          <p:cNvPr id="32" name="Image 12" descr="preencoded.png">
            <a:extLst>
              <a:ext uri="{FF2B5EF4-FFF2-40B4-BE49-F238E27FC236}">
                <a16:creationId xmlns:a16="http://schemas.microsoft.com/office/drawing/2014/main" id="{933D5C89-391E-7D31-3E76-14B9326E8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5439" y="2423160"/>
            <a:ext cx="3062669" cy="3062669"/>
          </a:xfrm>
          <a:prstGeom prst="rect">
            <a:avLst/>
          </a:prstGeom>
        </p:spPr>
      </p:pic>
      <p:pic>
        <p:nvPicPr>
          <p:cNvPr id="37" name="Image 16" descr="preencoded.png">
            <a:extLst>
              <a:ext uri="{FF2B5EF4-FFF2-40B4-BE49-F238E27FC236}">
                <a16:creationId xmlns:a16="http://schemas.microsoft.com/office/drawing/2014/main" id="{00F9D5BD-FF08-0972-AC0B-A28B7855E0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1336" y="7923276"/>
            <a:ext cx="7413784" cy="888111"/>
          </a:xfrm>
          <a:prstGeom prst="rect">
            <a:avLst/>
          </a:prstGeom>
        </p:spPr>
      </p:pic>
      <p:sp>
        <p:nvSpPr>
          <p:cNvPr id="38" name="Text 19">
            <a:extLst>
              <a:ext uri="{FF2B5EF4-FFF2-40B4-BE49-F238E27FC236}">
                <a16:creationId xmlns:a16="http://schemas.microsoft.com/office/drawing/2014/main" id="{43FEA355-FD6E-C5BE-F284-76FC1A893637}"/>
              </a:ext>
            </a:extLst>
          </p:cNvPr>
          <p:cNvSpPr/>
          <p:nvPr/>
        </p:nvSpPr>
        <p:spPr>
          <a:xfrm>
            <a:off x="4617149" y="8071437"/>
            <a:ext cx="8340471" cy="56978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해당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페이지에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대한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간략한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설명을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입력해주세요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.</a:t>
            </a:r>
            <a:endParaRPr lang="en-US" sz="273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87DDBBEE-96E2-E3CD-84BC-6017EA3777D3}"/>
              </a:ext>
            </a:extLst>
          </p:cNvPr>
          <p:cNvSpPr/>
          <p:nvPr/>
        </p:nvSpPr>
        <p:spPr>
          <a:xfrm>
            <a:off x="6521101" y="1744075"/>
            <a:ext cx="4514136" cy="6272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52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신규 서비스 개요</a:t>
            </a:r>
            <a:endParaRPr lang="en-US" sz="352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C0DE19C8-7F54-AB3D-55B8-385922F2FAF8}"/>
              </a:ext>
            </a:extLst>
          </p:cNvPr>
          <p:cNvSpPr/>
          <p:nvPr/>
        </p:nvSpPr>
        <p:spPr>
          <a:xfrm>
            <a:off x="1960959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4898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4898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1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A45835B4-6242-D83D-8819-14C7FF389F2D}"/>
              </a:ext>
            </a:extLst>
          </p:cNvPr>
          <p:cNvSpPr/>
          <p:nvPr/>
        </p:nvSpPr>
        <p:spPr>
          <a:xfrm>
            <a:off x="7021592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54E1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54E1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2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6F9AAF9E-0027-A63C-B140-6EA5B931AEC1}"/>
              </a:ext>
            </a:extLst>
          </p:cNvPr>
          <p:cNvSpPr/>
          <p:nvPr/>
        </p:nvSpPr>
        <p:spPr>
          <a:xfrm>
            <a:off x="12035790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DC8EF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DC8EF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3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B01DDFB9-4537-68E0-A5DF-C3D7C8A5CD0D}"/>
              </a:ext>
            </a:extLst>
          </p:cNvPr>
          <p:cNvSpPr/>
          <p:nvPr/>
        </p:nvSpPr>
        <p:spPr>
          <a:xfrm>
            <a:off x="2330006" y="5571696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A7BE7889-5DE7-193F-3B2D-09984FE2D211}"/>
              </a:ext>
            </a:extLst>
          </p:cNvPr>
          <p:cNvSpPr/>
          <p:nvPr/>
        </p:nvSpPr>
        <p:spPr>
          <a:xfrm>
            <a:off x="7325381" y="5559564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0ED1F722-143B-3C66-56C6-1A04BD60D659}"/>
              </a:ext>
            </a:extLst>
          </p:cNvPr>
          <p:cNvSpPr/>
          <p:nvPr/>
        </p:nvSpPr>
        <p:spPr>
          <a:xfrm>
            <a:off x="12245654" y="5571696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5572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D129DFB5-BAA3-9660-82E4-589BC3E9D85A}"/>
              </a:ext>
            </a:extLst>
          </p:cNvPr>
          <p:cNvSpPr/>
          <p:nvPr/>
        </p:nvSpPr>
        <p:spPr>
          <a:xfrm>
            <a:off x="1747076" y="2047399"/>
            <a:ext cx="5493115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4896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-Black" pitchFamily="34" charset="-120"/>
              </a:rPr>
              <a:t>CONTENTS</a:t>
            </a:r>
            <a:endParaRPr lang="en-US" sz="4896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A30E662D-40E5-BD2A-6909-CB520C3D6187}"/>
              </a:ext>
            </a:extLst>
          </p:cNvPr>
          <p:cNvSpPr/>
          <p:nvPr/>
        </p:nvSpPr>
        <p:spPr>
          <a:xfrm>
            <a:off x="9360456" y="2206990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01  </a:t>
            </a:r>
            <a:r>
              <a:rPr lang="ko-KR" alt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제안사 소개</a:t>
            </a:r>
            <a:endParaRPr lang="en-US" sz="3024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05E9C52-A702-ABDD-473E-34D22B47B012}"/>
              </a:ext>
            </a:extLst>
          </p:cNvPr>
          <p:cNvSpPr/>
          <p:nvPr/>
        </p:nvSpPr>
        <p:spPr>
          <a:xfrm>
            <a:off x="9360456" y="3196646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02 </a:t>
            </a:r>
            <a:r>
              <a:rPr lang="ko-KR" alt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 제안 개요</a:t>
            </a:r>
            <a:endParaRPr lang="en-US" sz="3024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7F3EB6E-50FE-2B65-3780-E1833742306F}"/>
              </a:ext>
            </a:extLst>
          </p:cNvPr>
          <p:cNvSpPr/>
          <p:nvPr/>
        </p:nvSpPr>
        <p:spPr>
          <a:xfrm>
            <a:off x="9360456" y="4186302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03  </a:t>
            </a:r>
            <a:r>
              <a:rPr lang="ko-KR" alt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 서비스</a:t>
            </a:r>
            <a:endParaRPr lang="en-US" sz="3024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44ADD190-4CF9-75C3-F6DA-72DA24B406FF}"/>
              </a:ext>
            </a:extLst>
          </p:cNvPr>
          <p:cNvSpPr/>
          <p:nvPr/>
        </p:nvSpPr>
        <p:spPr>
          <a:xfrm>
            <a:off x="9360456" y="5175958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0</a:t>
            </a:r>
            <a:r>
              <a:rPr lang="en-US" altLang="ko-KR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4</a:t>
            </a:r>
            <a:r>
              <a:rPr lang="ko-KR" alt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  경쟁 서비스 </a:t>
            </a:r>
            <a:r>
              <a:rPr lang="ko-KR" altLang="en-US" sz="3024" kern="0" spc="-18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차별점</a:t>
            </a:r>
            <a:endParaRPr lang="en-US" sz="3024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3491-A503-FBC5-F4A0-1140D19D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68832648-2211-FE56-CE95-38B418F1F8C4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 상세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30D7457-C52F-3831-AD67-B50C09956510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Details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93C763B0-E57E-5FA7-B950-2C3181048313}"/>
              </a:ext>
            </a:extLst>
          </p:cNvPr>
          <p:cNvSpPr/>
          <p:nvPr/>
        </p:nvSpPr>
        <p:spPr>
          <a:xfrm>
            <a:off x="6521101" y="1744075"/>
            <a:ext cx="4514136" cy="6272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52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신규 서비스 개요</a:t>
            </a:r>
            <a:endParaRPr lang="en-US" sz="352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Image 5" descr="preencoded.png">
            <a:extLst>
              <a:ext uri="{FF2B5EF4-FFF2-40B4-BE49-F238E27FC236}">
                <a16:creationId xmlns:a16="http://schemas.microsoft.com/office/drawing/2014/main" id="{CB65753C-B512-A0E1-B39A-3B07BE1F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99" y="3032224"/>
            <a:ext cx="182880" cy="182880"/>
          </a:xfrm>
          <a:prstGeom prst="rect">
            <a:avLst/>
          </a:prstGeom>
        </p:spPr>
      </p:pic>
      <p:pic>
        <p:nvPicPr>
          <p:cNvPr id="12" name="Image 6" descr="preencoded.png">
            <a:extLst>
              <a:ext uri="{FF2B5EF4-FFF2-40B4-BE49-F238E27FC236}">
                <a16:creationId xmlns:a16="http://schemas.microsoft.com/office/drawing/2014/main" id="{C4779F43-8A05-5689-4D34-D0DE2C12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86" y="3032205"/>
            <a:ext cx="182880" cy="182880"/>
          </a:xfrm>
          <a:prstGeom prst="rect">
            <a:avLst/>
          </a:prstGeom>
        </p:spPr>
      </p:pic>
      <p:pic>
        <p:nvPicPr>
          <p:cNvPr id="13" name="Image 7" descr="preencoded.png">
            <a:extLst>
              <a:ext uri="{FF2B5EF4-FFF2-40B4-BE49-F238E27FC236}">
                <a16:creationId xmlns:a16="http://schemas.microsoft.com/office/drawing/2014/main" id="{DAE7573B-BE90-BA03-B6F3-2056C5C6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273" y="3032333"/>
            <a:ext cx="182880" cy="182880"/>
          </a:xfrm>
          <a:prstGeom prst="rect">
            <a:avLst/>
          </a:prstGeom>
        </p:spPr>
      </p:pic>
      <p:pic>
        <p:nvPicPr>
          <p:cNvPr id="14" name="Image 8" descr="preencoded.png">
            <a:extLst>
              <a:ext uri="{FF2B5EF4-FFF2-40B4-BE49-F238E27FC236}">
                <a16:creationId xmlns:a16="http://schemas.microsoft.com/office/drawing/2014/main" id="{A23B8941-3680-6E24-23B2-96507B4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111" y="3032315"/>
            <a:ext cx="182880" cy="182880"/>
          </a:xfrm>
          <a:prstGeom prst="rect">
            <a:avLst/>
          </a:prstGeom>
        </p:spPr>
      </p:pic>
      <p:pic>
        <p:nvPicPr>
          <p:cNvPr id="19" name="Image 9" descr="preencoded.png">
            <a:extLst>
              <a:ext uri="{FF2B5EF4-FFF2-40B4-BE49-F238E27FC236}">
                <a16:creationId xmlns:a16="http://schemas.microsoft.com/office/drawing/2014/main" id="{141FDE98-1E14-F923-4DBF-648D38AA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84" y="3949403"/>
            <a:ext cx="2909649" cy="2909649"/>
          </a:xfrm>
          <a:prstGeom prst="rect">
            <a:avLst/>
          </a:prstGeom>
        </p:spPr>
      </p:pic>
      <p:sp>
        <p:nvSpPr>
          <p:cNvPr id="22" name="Text 8">
            <a:extLst>
              <a:ext uri="{FF2B5EF4-FFF2-40B4-BE49-F238E27FC236}">
                <a16:creationId xmlns:a16="http://schemas.microsoft.com/office/drawing/2014/main" id="{4BE96898-E889-3D3F-8B52-9B8A2CAF7453}"/>
              </a:ext>
            </a:extLst>
          </p:cNvPr>
          <p:cNvSpPr/>
          <p:nvPr/>
        </p:nvSpPr>
        <p:spPr>
          <a:xfrm>
            <a:off x="2459022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1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F3BE52C4-C7DF-9E99-3F75-A96487F3B7F3}"/>
              </a:ext>
            </a:extLst>
          </p:cNvPr>
          <p:cNvSpPr/>
          <p:nvPr/>
        </p:nvSpPr>
        <p:spPr>
          <a:xfrm>
            <a:off x="1934385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9D35419E-D194-E784-55C9-355297D5C0EB}"/>
              </a:ext>
            </a:extLst>
          </p:cNvPr>
          <p:cNvSpPr/>
          <p:nvPr/>
        </p:nvSpPr>
        <p:spPr>
          <a:xfrm>
            <a:off x="1934385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Image 12" descr="preencoded.png">
            <a:extLst>
              <a:ext uri="{FF2B5EF4-FFF2-40B4-BE49-F238E27FC236}">
                <a16:creationId xmlns:a16="http://schemas.microsoft.com/office/drawing/2014/main" id="{58D79BCE-F1FF-87E1-0BCD-B74471693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006" y="3949403"/>
            <a:ext cx="2909649" cy="2909649"/>
          </a:xfrm>
          <a:prstGeom prst="rect">
            <a:avLst/>
          </a:prstGeom>
        </p:spPr>
      </p:pic>
      <p:sp>
        <p:nvSpPr>
          <p:cNvPr id="28" name="Text 11">
            <a:extLst>
              <a:ext uri="{FF2B5EF4-FFF2-40B4-BE49-F238E27FC236}">
                <a16:creationId xmlns:a16="http://schemas.microsoft.com/office/drawing/2014/main" id="{13EF1710-596D-6F08-4CA3-4F94532D2A20}"/>
              </a:ext>
            </a:extLst>
          </p:cNvPr>
          <p:cNvSpPr/>
          <p:nvPr/>
        </p:nvSpPr>
        <p:spPr>
          <a:xfrm>
            <a:off x="5946458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2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 12">
            <a:extLst>
              <a:ext uri="{FF2B5EF4-FFF2-40B4-BE49-F238E27FC236}">
                <a16:creationId xmlns:a16="http://schemas.microsoft.com/office/drawing/2014/main" id="{44014B5A-C13C-40B9-89FB-5724418A4E9C}"/>
              </a:ext>
            </a:extLst>
          </p:cNvPr>
          <p:cNvSpPr/>
          <p:nvPr/>
        </p:nvSpPr>
        <p:spPr>
          <a:xfrm>
            <a:off x="5421821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A5CF8F2F-8997-E613-D1C0-4BA511CD66B3}"/>
              </a:ext>
            </a:extLst>
          </p:cNvPr>
          <p:cNvSpPr/>
          <p:nvPr/>
        </p:nvSpPr>
        <p:spPr>
          <a:xfrm>
            <a:off x="5421821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" name="Image 15" descr="preencoded.png">
            <a:extLst>
              <a:ext uri="{FF2B5EF4-FFF2-40B4-BE49-F238E27FC236}">
                <a16:creationId xmlns:a16="http://schemas.microsoft.com/office/drawing/2014/main" id="{B4F2A7F5-D972-F6B2-B484-79171B91E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848" y="3949403"/>
            <a:ext cx="2909649" cy="2909649"/>
          </a:xfrm>
          <a:prstGeom prst="rect">
            <a:avLst/>
          </a:prstGeom>
        </p:spPr>
      </p:pic>
      <p:sp>
        <p:nvSpPr>
          <p:cNvPr id="33" name="Text 14">
            <a:extLst>
              <a:ext uri="{FF2B5EF4-FFF2-40B4-BE49-F238E27FC236}">
                <a16:creationId xmlns:a16="http://schemas.microsoft.com/office/drawing/2014/main" id="{010E1DDE-ABEE-0682-12E0-986DFA45663D}"/>
              </a:ext>
            </a:extLst>
          </p:cNvPr>
          <p:cNvSpPr/>
          <p:nvPr/>
        </p:nvSpPr>
        <p:spPr>
          <a:xfrm>
            <a:off x="9492472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3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 15">
            <a:extLst>
              <a:ext uri="{FF2B5EF4-FFF2-40B4-BE49-F238E27FC236}">
                <a16:creationId xmlns:a16="http://schemas.microsoft.com/office/drawing/2014/main" id="{1D7A49F2-DCC1-3229-52DC-054534804302}"/>
              </a:ext>
            </a:extLst>
          </p:cNvPr>
          <p:cNvSpPr/>
          <p:nvPr/>
        </p:nvSpPr>
        <p:spPr>
          <a:xfrm>
            <a:off x="8967835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 16">
            <a:extLst>
              <a:ext uri="{FF2B5EF4-FFF2-40B4-BE49-F238E27FC236}">
                <a16:creationId xmlns:a16="http://schemas.microsoft.com/office/drawing/2014/main" id="{28E4E609-E459-3610-B6FC-1F5418712377}"/>
              </a:ext>
            </a:extLst>
          </p:cNvPr>
          <p:cNvSpPr/>
          <p:nvPr/>
        </p:nvSpPr>
        <p:spPr>
          <a:xfrm>
            <a:off x="8967835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Image 18" descr="preencoded.png">
            <a:extLst>
              <a:ext uri="{FF2B5EF4-FFF2-40B4-BE49-F238E27FC236}">
                <a16:creationId xmlns:a16="http://schemas.microsoft.com/office/drawing/2014/main" id="{FCC4FDD8-7F1E-C3CB-354A-1C80B07A6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9741" y="3949403"/>
            <a:ext cx="2909649" cy="2909649"/>
          </a:xfrm>
          <a:prstGeom prst="rect">
            <a:avLst/>
          </a:prstGeom>
        </p:spPr>
      </p:pic>
      <p:sp>
        <p:nvSpPr>
          <p:cNvPr id="40" name="Text 17">
            <a:extLst>
              <a:ext uri="{FF2B5EF4-FFF2-40B4-BE49-F238E27FC236}">
                <a16:creationId xmlns:a16="http://schemas.microsoft.com/office/drawing/2014/main" id="{19108442-3663-FA8B-EFDD-E9F79591951D}"/>
              </a:ext>
            </a:extLst>
          </p:cNvPr>
          <p:cNvSpPr/>
          <p:nvPr/>
        </p:nvSpPr>
        <p:spPr>
          <a:xfrm>
            <a:off x="13003197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4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 18">
            <a:extLst>
              <a:ext uri="{FF2B5EF4-FFF2-40B4-BE49-F238E27FC236}">
                <a16:creationId xmlns:a16="http://schemas.microsoft.com/office/drawing/2014/main" id="{B300050F-FEF6-6584-69BD-0E81D70B04B1}"/>
              </a:ext>
            </a:extLst>
          </p:cNvPr>
          <p:cNvSpPr/>
          <p:nvPr/>
        </p:nvSpPr>
        <p:spPr>
          <a:xfrm>
            <a:off x="12478560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 19">
            <a:extLst>
              <a:ext uri="{FF2B5EF4-FFF2-40B4-BE49-F238E27FC236}">
                <a16:creationId xmlns:a16="http://schemas.microsoft.com/office/drawing/2014/main" id="{1443100D-7435-D1C3-6CB6-4D98123F3E91}"/>
              </a:ext>
            </a:extLst>
          </p:cNvPr>
          <p:cNvSpPr/>
          <p:nvPr/>
        </p:nvSpPr>
        <p:spPr>
          <a:xfrm>
            <a:off x="12478560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Image 21" descr="preencoded.png">
            <a:extLst>
              <a:ext uri="{FF2B5EF4-FFF2-40B4-BE49-F238E27FC236}">
                <a16:creationId xmlns:a16="http://schemas.microsoft.com/office/drawing/2014/main" id="{3AC11D8D-F356-879F-8BBA-7B241CE03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239" y="7106808"/>
            <a:ext cx="3072384" cy="1512189"/>
          </a:xfrm>
          <a:prstGeom prst="rect">
            <a:avLst/>
          </a:prstGeom>
        </p:spPr>
      </p:pic>
      <p:sp>
        <p:nvSpPr>
          <p:cNvPr id="44" name="Text 20">
            <a:extLst>
              <a:ext uri="{FF2B5EF4-FFF2-40B4-BE49-F238E27FC236}">
                <a16:creationId xmlns:a16="http://schemas.microsoft.com/office/drawing/2014/main" id="{C4F571C6-189A-F8E4-27E0-7AB554E871C8}"/>
              </a:ext>
            </a:extLst>
          </p:cNvPr>
          <p:cNvSpPr/>
          <p:nvPr/>
        </p:nvSpPr>
        <p:spPr>
          <a:xfrm>
            <a:off x="1934528" y="7541371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 21">
            <a:extLst>
              <a:ext uri="{FF2B5EF4-FFF2-40B4-BE49-F238E27FC236}">
                <a16:creationId xmlns:a16="http://schemas.microsoft.com/office/drawing/2014/main" id="{F8507009-8C69-E72D-8FE0-70148F6C7694}"/>
              </a:ext>
            </a:extLst>
          </p:cNvPr>
          <p:cNvSpPr/>
          <p:nvPr/>
        </p:nvSpPr>
        <p:spPr>
          <a:xfrm>
            <a:off x="1934528" y="7861411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6" name="Image 22" descr="preencoded.png">
            <a:extLst>
              <a:ext uri="{FF2B5EF4-FFF2-40B4-BE49-F238E27FC236}">
                <a16:creationId xmlns:a16="http://schemas.microsoft.com/office/drawing/2014/main" id="{B4F0DB6A-2DCC-E740-7CE0-56C6FED0B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606" y="7105382"/>
            <a:ext cx="3072384" cy="1512189"/>
          </a:xfrm>
          <a:prstGeom prst="rect">
            <a:avLst/>
          </a:prstGeom>
        </p:spPr>
      </p:pic>
      <p:sp>
        <p:nvSpPr>
          <p:cNvPr id="47" name="Text 22">
            <a:extLst>
              <a:ext uri="{FF2B5EF4-FFF2-40B4-BE49-F238E27FC236}">
                <a16:creationId xmlns:a16="http://schemas.microsoft.com/office/drawing/2014/main" id="{B8BB7972-0106-6B0E-B489-5BFEFE38A42B}"/>
              </a:ext>
            </a:extLst>
          </p:cNvPr>
          <p:cNvSpPr/>
          <p:nvPr/>
        </p:nvSpPr>
        <p:spPr>
          <a:xfrm>
            <a:off x="5421821" y="7539942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 23">
            <a:extLst>
              <a:ext uri="{FF2B5EF4-FFF2-40B4-BE49-F238E27FC236}">
                <a16:creationId xmlns:a16="http://schemas.microsoft.com/office/drawing/2014/main" id="{30AAD10E-6F36-43E7-D205-550860E6A40B}"/>
              </a:ext>
            </a:extLst>
          </p:cNvPr>
          <p:cNvSpPr/>
          <p:nvPr/>
        </p:nvSpPr>
        <p:spPr>
          <a:xfrm>
            <a:off x="5421821" y="7859982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9" name="Image 23" descr="preencoded.png">
            <a:extLst>
              <a:ext uri="{FF2B5EF4-FFF2-40B4-BE49-F238E27FC236}">
                <a16:creationId xmlns:a16="http://schemas.microsoft.com/office/drawing/2014/main" id="{1C03D8A0-86F9-26F4-342C-62184A0DC6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7576" y="7104669"/>
            <a:ext cx="3072384" cy="1512189"/>
          </a:xfrm>
          <a:prstGeom prst="rect">
            <a:avLst/>
          </a:prstGeom>
        </p:spPr>
      </p:pic>
      <p:sp>
        <p:nvSpPr>
          <p:cNvPr id="50" name="Text 24">
            <a:extLst>
              <a:ext uri="{FF2B5EF4-FFF2-40B4-BE49-F238E27FC236}">
                <a16:creationId xmlns:a16="http://schemas.microsoft.com/office/drawing/2014/main" id="{06D6CF78-B076-7A6E-FB5C-60EE6BA37303}"/>
              </a:ext>
            </a:extLst>
          </p:cNvPr>
          <p:cNvSpPr/>
          <p:nvPr/>
        </p:nvSpPr>
        <p:spPr>
          <a:xfrm>
            <a:off x="8967835" y="7539228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 25">
            <a:extLst>
              <a:ext uri="{FF2B5EF4-FFF2-40B4-BE49-F238E27FC236}">
                <a16:creationId xmlns:a16="http://schemas.microsoft.com/office/drawing/2014/main" id="{C1A8294B-DD44-D5FE-5D54-3730C968C848}"/>
              </a:ext>
            </a:extLst>
          </p:cNvPr>
          <p:cNvSpPr/>
          <p:nvPr/>
        </p:nvSpPr>
        <p:spPr>
          <a:xfrm>
            <a:off x="8967835" y="7859268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2" name="Image 24" descr="preencoded.png">
            <a:extLst>
              <a:ext uri="{FF2B5EF4-FFF2-40B4-BE49-F238E27FC236}">
                <a16:creationId xmlns:a16="http://schemas.microsoft.com/office/drawing/2014/main" id="{0C2023FB-A57B-54F3-C8D7-F1553CF76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8360" y="7103242"/>
            <a:ext cx="3072384" cy="1512189"/>
          </a:xfrm>
          <a:prstGeom prst="rect">
            <a:avLst/>
          </a:prstGeom>
        </p:spPr>
      </p:pic>
      <p:sp>
        <p:nvSpPr>
          <p:cNvPr id="53" name="Text 26">
            <a:extLst>
              <a:ext uri="{FF2B5EF4-FFF2-40B4-BE49-F238E27FC236}">
                <a16:creationId xmlns:a16="http://schemas.microsoft.com/office/drawing/2014/main" id="{45A100D4-1FEA-4537-98F5-BE3A79ED1C6A}"/>
              </a:ext>
            </a:extLst>
          </p:cNvPr>
          <p:cNvSpPr/>
          <p:nvPr/>
        </p:nvSpPr>
        <p:spPr>
          <a:xfrm>
            <a:off x="12478560" y="7537799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 27">
            <a:extLst>
              <a:ext uri="{FF2B5EF4-FFF2-40B4-BE49-F238E27FC236}">
                <a16:creationId xmlns:a16="http://schemas.microsoft.com/office/drawing/2014/main" id="{783A0233-ABC6-C838-0CBC-E3C2CF24845C}"/>
              </a:ext>
            </a:extLst>
          </p:cNvPr>
          <p:cNvSpPr/>
          <p:nvPr/>
        </p:nvSpPr>
        <p:spPr>
          <a:xfrm>
            <a:off x="12478560" y="7857839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5262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6608-CA05-11C5-8EFC-33313047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94F167A1-00F5-6F29-4C8C-412750011548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 상세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2D45391-293F-B2E3-4AB2-0158E09165A5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Details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Image 4" descr="preencoded.png">
            <a:extLst>
              <a:ext uri="{FF2B5EF4-FFF2-40B4-BE49-F238E27FC236}">
                <a16:creationId xmlns:a16="http://schemas.microsoft.com/office/drawing/2014/main" id="{E6C722B2-2C89-16DB-9900-A4702595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827247" y="6157634"/>
            <a:ext cx="4545281" cy="9144"/>
          </a:xfrm>
          <a:prstGeom prst="rect">
            <a:avLst/>
          </a:prstGeom>
        </p:spPr>
      </p:pic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712AE40F-A5D8-606E-3AA3-A1BD6B92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4245" y="6157634"/>
            <a:ext cx="4545281" cy="9144"/>
          </a:xfrm>
          <a:prstGeom prst="rect">
            <a:avLst/>
          </a:prstGeom>
        </p:spPr>
      </p:pic>
      <p:pic>
        <p:nvPicPr>
          <p:cNvPr id="11" name="Image 6" descr="preencoded.png">
            <a:extLst>
              <a:ext uri="{FF2B5EF4-FFF2-40B4-BE49-F238E27FC236}">
                <a16:creationId xmlns:a16="http://schemas.microsoft.com/office/drawing/2014/main" id="{9EF937D5-5AF2-4FED-37C5-2F8E2601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35733" y="6157624"/>
            <a:ext cx="4545281" cy="9144"/>
          </a:xfrm>
          <a:prstGeom prst="rect">
            <a:avLst/>
          </a:prstGeom>
        </p:spPr>
      </p:pic>
      <p:pic>
        <p:nvPicPr>
          <p:cNvPr id="12" name="Image 7" descr="preencoded.png">
            <a:extLst>
              <a:ext uri="{FF2B5EF4-FFF2-40B4-BE49-F238E27FC236}">
                <a16:creationId xmlns:a16="http://schemas.microsoft.com/office/drawing/2014/main" id="{74399C9F-7B94-AE31-F5C2-E7B38CE2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067224" y="6157624"/>
            <a:ext cx="4545281" cy="9144"/>
          </a:xfrm>
          <a:prstGeom prst="rect">
            <a:avLst/>
          </a:prstGeom>
        </p:spPr>
      </p:pic>
      <p:pic>
        <p:nvPicPr>
          <p:cNvPr id="13" name="Image 8" descr="preencoded.png">
            <a:extLst>
              <a:ext uri="{FF2B5EF4-FFF2-40B4-BE49-F238E27FC236}">
                <a16:creationId xmlns:a16="http://schemas.microsoft.com/office/drawing/2014/main" id="{C90E868A-9BEA-B35E-02B4-6AAA43E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98724" y="6157634"/>
            <a:ext cx="4545281" cy="9144"/>
          </a:xfrm>
          <a:prstGeom prst="rect">
            <a:avLst/>
          </a:prstGeom>
        </p:spPr>
      </p:pic>
      <p:pic>
        <p:nvPicPr>
          <p:cNvPr id="14" name="Image 9" descr="preencoded.png">
            <a:extLst>
              <a:ext uri="{FF2B5EF4-FFF2-40B4-BE49-F238E27FC236}">
                <a16:creationId xmlns:a16="http://schemas.microsoft.com/office/drawing/2014/main" id="{DB289A92-3FA7-5F74-395F-E774835A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30214" y="6157634"/>
            <a:ext cx="4545281" cy="9144"/>
          </a:xfrm>
          <a:prstGeom prst="rect">
            <a:avLst/>
          </a:prstGeom>
        </p:spPr>
      </p:pic>
      <p:pic>
        <p:nvPicPr>
          <p:cNvPr id="15" name="Image 10" descr="preencoded.png">
            <a:extLst>
              <a:ext uri="{FF2B5EF4-FFF2-40B4-BE49-F238E27FC236}">
                <a16:creationId xmlns:a16="http://schemas.microsoft.com/office/drawing/2014/main" id="{1A460937-8AE4-18DE-CB37-91CAC1D8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61705" y="6157624"/>
            <a:ext cx="4545281" cy="9144"/>
          </a:xfrm>
          <a:prstGeom prst="rect">
            <a:avLst/>
          </a:prstGeom>
        </p:spPr>
      </p:pic>
      <p:pic>
        <p:nvPicPr>
          <p:cNvPr id="16" name="Image 11" descr="preencoded.png">
            <a:extLst>
              <a:ext uri="{FF2B5EF4-FFF2-40B4-BE49-F238E27FC236}">
                <a16:creationId xmlns:a16="http://schemas.microsoft.com/office/drawing/2014/main" id="{BB27DB09-7CB9-CC21-3E15-97369DC0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224705" y="6157624"/>
            <a:ext cx="4545281" cy="9144"/>
          </a:xfrm>
          <a:prstGeom prst="rect">
            <a:avLst/>
          </a:prstGeom>
        </p:spPr>
      </p:pic>
      <p:pic>
        <p:nvPicPr>
          <p:cNvPr id="17" name="Image 12" descr="preencoded.png">
            <a:extLst>
              <a:ext uri="{FF2B5EF4-FFF2-40B4-BE49-F238E27FC236}">
                <a16:creationId xmlns:a16="http://schemas.microsoft.com/office/drawing/2014/main" id="{15BFB506-15BA-694F-4FDF-3A2BD09D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593233" y="6157624"/>
            <a:ext cx="4545281" cy="9144"/>
          </a:xfrm>
          <a:prstGeom prst="rect">
            <a:avLst/>
          </a:prstGeom>
        </p:spPr>
      </p:pic>
      <p:pic>
        <p:nvPicPr>
          <p:cNvPr id="18" name="Image 13" descr="preencoded.png">
            <a:extLst>
              <a:ext uri="{FF2B5EF4-FFF2-40B4-BE49-F238E27FC236}">
                <a16:creationId xmlns:a16="http://schemas.microsoft.com/office/drawing/2014/main" id="{F94F87AA-9CD9-3D9B-06C1-F617E539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856177" y="6157624"/>
            <a:ext cx="4545281" cy="9144"/>
          </a:xfrm>
          <a:prstGeom prst="rect">
            <a:avLst/>
          </a:prstGeom>
        </p:spPr>
      </p:pic>
      <p:pic>
        <p:nvPicPr>
          <p:cNvPr id="19" name="Image 14" descr="preencoded.png">
            <a:extLst>
              <a:ext uri="{FF2B5EF4-FFF2-40B4-BE49-F238E27FC236}">
                <a16:creationId xmlns:a16="http://schemas.microsoft.com/office/drawing/2014/main" id="{56AA44DD-C2F3-65D7-B9ED-FED101D31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35" y="2670542"/>
            <a:ext cx="15167611" cy="1004126"/>
          </a:xfrm>
          <a:prstGeom prst="rect">
            <a:avLst/>
          </a:prstGeom>
        </p:spPr>
      </p:pic>
      <p:sp>
        <p:nvSpPr>
          <p:cNvPr id="20" name="Text 3">
            <a:extLst>
              <a:ext uri="{FF2B5EF4-FFF2-40B4-BE49-F238E27FC236}">
                <a16:creationId xmlns:a16="http://schemas.microsoft.com/office/drawing/2014/main" id="{8A094531-8E40-535C-B6AF-123412152549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프로젝트 일정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C79384E9-87AB-F488-8BCB-6A4CCDEB2D6E}"/>
              </a:ext>
            </a:extLst>
          </p:cNvPr>
          <p:cNvSpPr/>
          <p:nvPr/>
        </p:nvSpPr>
        <p:spPr>
          <a:xfrm>
            <a:off x="1563053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September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7CDB5415-771D-9884-28FC-8A2AB5383544}"/>
              </a:ext>
            </a:extLst>
          </p:cNvPr>
          <p:cNvSpPr/>
          <p:nvPr/>
        </p:nvSpPr>
        <p:spPr>
          <a:xfrm>
            <a:off x="4056936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October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9B3A2B43-8113-FF3E-9ADF-7C1302797FA8}"/>
              </a:ext>
            </a:extLst>
          </p:cNvPr>
          <p:cNvSpPr/>
          <p:nvPr/>
        </p:nvSpPr>
        <p:spPr>
          <a:xfrm>
            <a:off x="6550962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November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3671AE1B-7BB5-D0A1-0D07-17F94F6904BC}"/>
              </a:ext>
            </a:extLst>
          </p:cNvPr>
          <p:cNvSpPr/>
          <p:nvPr/>
        </p:nvSpPr>
        <p:spPr>
          <a:xfrm>
            <a:off x="9044988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December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738D21EB-717F-3CB6-CCF7-2B81909567B1}"/>
              </a:ext>
            </a:extLst>
          </p:cNvPr>
          <p:cNvSpPr/>
          <p:nvPr/>
        </p:nvSpPr>
        <p:spPr>
          <a:xfrm>
            <a:off x="11538871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January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35ED0C9E-0CB2-04CC-A938-9F2E7FD5D7EB}"/>
              </a:ext>
            </a:extLst>
          </p:cNvPr>
          <p:cNvSpPr/>
          <p:nvPr/>
        </p:nvSpPr>
        <p:spPr>
          <a:xfrm>
            <a:off x="14032897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February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Image 15" descr="preencoded.png">
            <a:extLst>
              <a:ext uri="{FF2B5EF4-FFF2-40B4-BE49-F238E27FC236}">
                <a16:creationId xmlns:a16="http://schemas.microsoft.com/office/drawing/2014/main" id="{91F902D0-F5DF-6A9B-0319-738FA51D2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55" y="3184681"/>
            <a:ext cx="5099495" cy="2558463"/>
          </a:xfrm>
          <a:prstGeom prst="rect">
            <a:avLst/>
          </a:prstGeom>
        </p:spPr>
      </p:pic>
      <p:pic>
        <p:nvPicPr>
          <p:cNvPr id="28" name="Image 16" descr="preencoded.png">
            <a:extLst>
              <a:ext uri="{FF2B5EF4-FFF2-40B4-BE49-F238E27FC236}">
                <a16:creationId xmlns:a16="http://schemas.microsoft.com/office/drawing/2014/main" id="{A271C512-4B7A-6DBE-A99A-E79640483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1" y="3948882"/>
            <a:ext cx="4900470" cy="2558606"/>
          </a:xfrm>
          <a:prstGeom prst="rect">
            <a:avLst/>
          </a:prstGeom>
        </p:spPr>
      </p:pic>
      <p:pic>
        <p:nvPicPr>
          <p:cNvPr id="29" name="Image 17" descr="preencoded.png">
            <a:extLst>
              <a:ext uri="{FF2B5EF4-FFF2-40B4-BE49-F238E27FC236}">
                <a16:creationId xmlns:a16="http://schemas.microsoft.com/office/drawing/2014/main" id="{C373C6F4-67D9-79D9-C5C0-731180E05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608" y="4851852"/>
            <a:ext cx="7490508" cy="2558606"/>
          </a:xfrm>
          <a:prstGeom prst="rect">
            <a:avLst/>
          </a:prstGeom>
        </p:spPr>
      </p:pic>
      <p:pic>
        <p:nvPicPr>
          <p:cNvPr id="30" name="Image 18" descr="preencoded.png">
            <a:extLst>
              <a:ext uri="{FF2B5EF4-FFF2-40B4-BE49-F238E27FC236}">
                <a16:creationId xmlns:a16="http://schemas.microsoft.com/office/drawing/2014/main" id="{F592DF0A-5487-225B-11B1-99D1E11A1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097" y="5743392"/>
            <a:ext cx="6134195" cy="2558606"/>
          </a:xfrm>
          <a:prstGeom prst="rect">
            <a:avLst/>
          </a:prstGeom>
        </p:spPr>
      </p:pic>
      <p:pic>
        <p:nvPicPr>
          <p:cNvPr id="31" name="Image 19" descr="preencoded.png">
            <a:extLst>
              <a:ext uri="{FF2B5EF4-FFF2-40B4-BE49-F238E27FC236}">
                <a16:creationId xmlns:a16="http://schemas.microsoft.com/office/drawing/2014/main" id="{54489B51-0513-C91D-7B51-096C0E29C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7897" y="6612072"/>
            <a:ext cx="6134195" cy="2558606"/>
          </a:xfrm>
          <a:prstGeom prst="rect">
            <a:avLst/>
          </a:prstGeom>
        </p:spPr>
      </p:pic>
      <p:sp>
        <p:nvSpPr>
          <p:cNvPr id="32" name="Text 10">
            <a:extLst>
              <a:ext uri="{FF2B5EF4-FFF2-40B4-BE49-F238E27FC236}">
                <a16:creationId xmlns:a16="http://schemas.microsoft.com/office/drawing/2014/main" id="{82EC703E-4641-D5BA-A6E8-006F3C9AB672}"/>
              </a:ext>
            </a:extLst>
          </p:cNvPr>
          <p:cNvSpPr/>
          <p:nvPr/>
        </p:nvSpPr>
        <p:spPr>
          <a:xfrm>
            <a:off x="1768793" y="5017770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사전조사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11E1B651-211B-2A9C-6026-16F3D68682BA}"/>
              </a:ext>
            </a:extLst>
          </p:cNvPr>
          <p:cNvSpPr/>
          <p:nvPr/>
        </p:nvSpPr>
        <p:spPr>
          <a:xfrm>
            <a:off x="1768793" y="5305806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리서치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&amp;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조사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F2CF6E77-366C-3F09-3A09-4FBDCA045EE5}"/>
              </a:ext>
            </a:extLst>
          </p:cNvPr>
          <p:cNvSpPr/>
          <p:nvPr/>
        </p:nvSpPr>
        <p:spPr>
          <a:xfrm>
            <a:off x="1768793" y="5593842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조사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기반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분석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 13">
            <a:extLst>
              <a:ext uri="{FF2B5EF4-FFF2-40B4-BE49-F238E27FC236}">
                <a16:creationId xmlns:a16="http://schemas.microsoft.com/office/drawing/2014/main" id="{FD252485-BA43-CA50-208F-A9319560802B}"/>
              </a:ext>
            </a:extLst>
          </p:cNvPr>
          <p:cNvSpPr/>
          <p:nvPr/>
        </p:nvSpPr>
        <p:spPr>
          <a:xfrm>
            <a:off x="1768793" y="5881878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전략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수립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 14">
            <a:extLst>
              <a:ext uri="{FF2B5EF4-FFF2-40B4-BE49-F238E27FC236}">
                <a16:creationId xmlns:a16="http://schemas.microsoft.com/office/drawing/2014/main" id="{C2ACF141-EA85-05D2-E34D-54E8559D4724}"/>
              </a:ext>
            </a:extLst>
          </p:cNvPr>
          <p:cNvSpPr/>
          <p:nvPr/>
        </p:nvSpPr>
        <p:spPr>
          <a:xfrm>
            <a:off x="4991767" y="576614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전략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분석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 15">
            <a:extLst>
              <a:ext uri="{FF2B5EF4-FFF2-40B4-BE49-F238E27FC236}">
                <a16:creationId xmlns:a16="http://schemas.microsoft.com/office/drawing/2014/main" id="{CFAB073A-D208-E32E-F6D0-32B9ECD98710}"/>
              </a:ext>
            </a:extLst>
          </p:cNvPr>
          <p:cNvSpPr/>
          <p:nvPr/>
        </p:nvSpPr>
        <p:spPr>
          <a:xfrm>
            <a:off x="4991767" y="605418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솔루션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아이디어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 16">
            <a:extLst>
              <a:ext uri="{FF2B5EF4-FFF2-40B4-BE49-F238E27FC236}">
                <a16:creationId xmlns:a16="http://schemas.microsoft.com/office/drawing/2014/main" id="{07B8F417-1E15-7F1B-A06E-F83A18B3F677}"/>
              </a:ext>
            </a:extLst>
          </p:cNvPr>
          <p:cNvSpPr/>
          <p:nvPr/>
        </p:nvSpPr>
        <p:spPr>
          <a:xfrm>
            <a:off x="4991767" y="6342221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아이디어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맵핑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 17">
            <a:extLst>
              <a:ext uri="{FF2B5EF4-FFF2-40B4-BE49-F238E27FC236}">
                <a16:creationId xmlns:a16="http://schemas.microsoft.com/office/drawing/2014/main" id="{FDA745AC-84B8-20FC-3790-90BD203EFBCC}"/>
              </a:ext>
            </a:extLst>
          </p:cNvPr>
          <p:cNvSpPr/>
          <p:nvPr/>
        </p:nvSpPr>
        <p:spPr>
          <a:xfrm>
            <a:off x="4991767" y="6630257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아이디어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스케치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 18">
            <a:extLst>
              <a:ext uri="{FF2B5EF4-FFF2-40B4-BE49-F238E27FC236}">
                <a16:creationId xmlns:a16="http://schemas.microsoft.com/office/drawing/2014/main" id="{74EBF105-D85C-520F-95DE-BFEA4D2F99E7}"/>
              </a:ext>
            </a:extLst>
          </p:cNvPr>
          <p:cNvSpPr/>
          <p:nvPr/>
        </p:nvSpPr>
        <p:spPr>
          <a:xfrm>
            <a:off x="6683407" y="668054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내부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개선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사항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 19">
            <a:extLst>
              <a:ext uri="{FF2B5EF4-FFF2-40B4-BE49-F238E27FC236}">
                <a16:creationId xmlns:a16="http://schemas.microsoft.com/office/drawing/2014/main" id="{8F1A9554-1491-1B3F-91AC-3DFA55383DEE}"/>
              </a:ext>
            </a:extLst>
          </p:cNvPr>
          <p:cNvSpPr/>
          <p:nvPr/>
        </p:nvSpPr>
        <p:spPr>
          <a:xfrm>
            <a:off x="6683407" y="696858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검수작업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 20">
            <a:extLst>
              <a:ext uri="{FF2B5EF4-FFF2-40B4-BE49-F238E27FC236}">
                <a16:creationId xmlns:a16="http://schemas.microsoft.com/office/drawing/2014/main" id="{E54BD6A0-E7E6-DD4A-3652-0E5E701209C4}"/>
              </a:ext>
            </a:extLst>
          </p:cNvPr>
          <p:cNvSpPr/>
          <p:nvPr/>
        </p:nvSpPr>
        <p:spPr>
          <a:xfrm>
            <a:off x="6683407" y="7256621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디벨롭핑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 21">
            <a:extLst>
              <a:ext uri="{FF2B5EF4-FFF2-40B4-BE49-F238E27FC236}">
                <a16:creationId xmlns:a16="http://schemas.microsoft.com/office/drawing/2014/main" id="{BCDC9097-063A-2CCF-5E9C-BF7C8343C311}"/>
              </a:ext>
            </a:extLst>
          </p:cNvPr>
          <p:cNvSpPr/>
          <p:nvPr/>
        </p:nvSpPr>
        <p:spPr>
          <a:xfrm>
            <a:off x="10020967" y="756065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브랜딩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 22">
            <a:extLst>
              <a:ext uri="{FF2B5EF4-FFF2-40B4-BE49-F238E27FC236}">
                <a16:creationId xmlns:a16="http://schemas.microsoft.com/office/drawing/2014/main" id="{676CE177-16C0-A868-0A67-DA8E58562006}"/>
              </a:ext>
            </a:extLst>
          </p:cNvPr>
          <p:cNvSpPr/>
          <p:nvPr/>
        </p:nvSpPr>
        <p:spPr>
          <a:xfrm>
            <a:off x="10020967" y="784869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디자인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8306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1F27-1120-1449-895B-B9A18CFEB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B99CD852-291D-8F1C-2B5E-1C15A5B695E4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시장 분석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5FB22D0-6D85-A89A-9DB3-96DEB3C65848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Market Analysis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4403A8FC-2F06-1C8E-9D55-DDA3F8AD12A6}"/>
              </a:ext>
            </a:extLst>
          </p:cNvPr>
          <p:cNvSpPr/>
          <p:nvPr/>
        </p:nvSpPr>
        <p:spPr>
          <a:xfrm>
            <a:off x="2426446" y="8539782"/>
            <a:ext cx="5271087" cy="3510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AA </a:t>
            </a:r>
            <a:r>
              <a:rPr lang="ko-KR" alt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이용자 수</a:t>
            </a:r>
            <a:endParaRPr lang="en-US" sz="230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5DDA08B1-1284-0046-CA29-43E31B67E3A5}"/>
              </a:ext>
            </a:extLst>
          </p:cNvPr>
          <p:cNvSpPr/>
          <p:nvPr/>
        </p:nvSpPr>
        <p:spPr>
          <a:xfrm>
            <a:off x="5649686" y="1996107"/>
            <a:ext cx="10766796" cy="40962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시장의 상황을 간단하게 정리합니다</a:t>
            </a:r>
            <a:r>
              <a:rPr lang="en-US" altLang="ko-KR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3978199E-B220-7BE5-3029-63C5FB5B6149}"/>
              </a:ext>
            </a:extLst>
          </p:cNvPr>
          <p:cNvSpPr/>
          <p:nvPr/>
        </p:nvSpPr>
        <p:spPr>
          <a:xfrm>
            <a:off x="5649685" y="2405729"/>
            <a:ext cx="10766796" cy="40962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시장에서 예상되는 수요를 간단하게 정리합니다</a:t>
            </a:r>
            <a:r>
              <a:rPr lang="en-US" altLang="ko-KR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Image 6" descr="preencoded.png">
            <a:extLst>
              <a:ext uri="{FF2B5EF4-FFF2-40B4-BE49-F238E27FC236}">
                <a16:creationId xmlns:a16="http://schemas.microsoft.com/office/drawing/2014/main" id="{D77A6E05-D0C4-0916-CB18-1326D841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72" y="3610362"/>
            <a:ext cx="6382512" cy="4773168"/>
          </a:xfrm>
          <a:prstGeom prst="rect">
            <a:avLst/>
          </a:prstGeom>
        </p:spPr>
      </p:pic>
      <p:sp>
        <p:nvSpPr>
          <p:cNvPr id="15" name="Text 6">
            <a:extLst>
              <a:ext uri="{FF2B5EF4-FFF2-40B4-BE49-F238E27FC236}">
                <a16:creationId xmlns:a16="http://schemas.microsoft.com/office/drawing/2014/main" id="{0AAF9626-452A-B0FB-4110-AC731112C557}"/>
              </a:ext>
            </a:extLst>
          </p:cNvPr>
          <p:cNvSpPr/>
          <p:nvPr/>
        </p:nvSpPr>
        <p:spPr>
          <a:xfrm>
            <a:off x="2142839" y="1986962"/>
            <a:ext cx="3996704" cy="42791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altLang="ko-KR" sz="2808" kern="0" spc="-168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AI</a:t>
            </a:r>
            <a:r>
              <a:rPr lang="ko-KR" altLang="en-US" sz="2808" kern="0" spc="-168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시대의 새로운 서비스</a:t>
            </a:r>
            <a:endParaRPr lang="en-US" sz="2808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Image 7" descr="preencoded.png">
            <a:extLst>
              <a:ext uri="{FF2B5EF4-FFF2-40B4-BE49-F238E27FC236}">
                <a16:creationId xmlns:a16="http://schemas.microsoft.com/office/drawing/2014/main" id="{12EDC64B-E1F1-FBEE-1E98-54650E73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581" y="6381908"/>
            <a:ext cx="2721197" cy="3262979"/>
          </a:xfrm>
          <a:prstGeom prst="rect">
            <a:avLst/>
          </a:prstGeom>
        </p:spPr>
      </p:pic>
      <p:sp>
        <p:nvSpPr>
          <p:cNvPr id="18" name="Text 8">
            <a:extLst>
              <a:ext uri="{FF2B5EF4-FFF2-40B4-BE49-F238E27FC236}">
                <a16:creationId xmlns:a16="http://schemas.microsoft.com/office/drawing/2014/main" id="{99B40009-B5ED-8A64-C710-5F9C7F69E915}"/>
              </a:ext>
            </a:extLst>
          </p:cNvPr>
          <p:cNvSpPr/>
          <p:nvPr/>
        </p:nvSpPr>
        <p:spPr>
          <a:xfrm>
            <a:off x="9695926" y="8539782"/>
            <a:ext cx="5271087" cy="3510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타업종 </a:t>
            </a:r>
            <a:r>
              <a:rPr lang="en-US" altLang="ko-KR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도입</a:t>
            </a:r>
            <a:endParaRPr lang="en-US" sz="230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Image 8" descr="preencoded.png">
            <a:extLst>
              <a:ext uri="{FF2B5EF4-FFF2-40B4-BE49-F238E27FC236}">
                <a16:creationId xmlns:a16="http://schemas.microsoft.com/office/drawing/2014/main" id="{03918C8F-2DD5-35C0-2133-681FFC9D7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352" y="3610362"/>
            <a:ext cx="6382512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792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ECA9-6A1B-25DC-8408-7414A1CC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BBDF3E0D-0069-EC3D-69E0-8F0411F9F6B0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분석 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자사 분석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42D22A3-488D-3BF9-C3DD-B901BEF2550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Market Analysis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B529490-3DAE-DDDD-4C5E-0F9B421CB258}"/>
              </a:ext>
            </a:extLst>
          </p:cNvPr>
          <p:cNvSpPr/>
          <p:nvPr/>
        </p:nvSpPr>
        <p:spPr>
          <a:xfrm>
            <a:off x="1152287" y="3649170"/>
            <a:ext cx="1828800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S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AFB949D4-A76D-798A-D4D2-AEEDC942EF3E}"/>
              </a:ext>
            </a:extLst>
          </p:cNvPr>
          <p:cNvSpPr/>
          <p:nvPr/>
        </p:nvSpPr>
        <p:spPr>
          <a:xfrm>
            <a:off x="1152287" y="5718000"/>
            <a:ext cx="1828800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O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F21E6CEE-9D5F-1691-1E72-1478715D7EE3}"/>
              </a:ext>
            </a:extLst>
          </p:cNvPr>
          <p:cNvSpPr/>
          <p:nvPr/>
        </p:nvSpPr>
        <p:spPr>
          <a:xfrm>
            <a:off x="1682639" y="2423874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강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19564CC-3B13-D65A-CE1F-993CA43E40F9}"/>
              </a:ext>
            </a:extLst>
          </p:cNvPr>
          <p:cNvSpPr/>
          <p:nvPr/>
        </p:nvSpPr>
        <p:spPr>
          <a:xfrm>
            <a:off x="1682639" y="2862786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점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4DCB5179-4B8E-B43D-183D-A95145F79BBB}"/>
              </a:ext>
            </a:extLst>
          </p:cNvPr>
          <p:cNvSpPr/>
          <p:nvPr/>
        </p:nvSpPr>
        <p:spPr>
          <a:xfrm>
            <a:off x="1689497" y="7443930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기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A3C01E75-ACC4-0EFD-656E-83A906C2BE40}"/>
              </a:ext>
            </a:extLst>
          </p:cNvPr>
          <p:cNvSpPr/>
          <p:nvPr/>
        </p:nvSpPr>
        <p:spPr>
          <a:xfrm>
            <a:off x="1689497" y="7882842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회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391D229C-FFCD-5EED-A85B-A44C790F9D1C}"/>
              </a:ext>
            </a:extLst>
          </p:cNvPr>
          <p:cNvSpPr/>
          <p:nvPr/>
        </p:nvSpPr>
        <p:spPr>
          <a:xfrm>
            <a:off x="14269641" y="3649170"/>
            <a:ext cx="2125694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W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EFC70427-6EF1-E2C9-7428-C07E7385360B}"/>
              </a:ext>
            </a:extLst>
          </p:cNvPr>
          <p:cNvSpPr/>
          <p:nvPr/>
        </p:nvSpPr>
        <p:spPr>
          <a:xfrm>
            <a:off x="14269641" y="5718000"/>
            <a:ext cx="2125694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T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9372B60A-FB3A-A81F-4829-DA444B89C03D}"/>
              </a:ext>
            </a:extLst>
          </p:cNvPr>
          <p:cNvSpPr/>
          <p:nvPr/>
        </p:nvSpPr>
        <p:spPr>
          <a:xfrm>
            <a:off x="14955298" y="2423874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약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7085C494-E3F3-4BB5-A709-54ADBBDE7F48}"/>
              </a:ext>
            </a:extLst>
          </p:cNvPr>
          <p:cNvSpPr/>
          <p:nvPr/>
        </p:nvSpPr>
        <p:spPr>
          <a:xfrm>
            <a:off x="14955298" y="2862786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점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B931D93D-BD58-61DB-BC84-D78F4B9E1F74}"/>
              </a:ext>
            </a:extLst>
          </p:cNvPr>
          <p:cNvSpPr/>
          <p:nvPr/>
        </p:nvSpPr>
        <p:spPr>
          <a:xfrm>
            <a:off x="14955298" y="7443930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위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 14">
            <a:extLst>
              <a:ext uri="{FF2B5EF4-FFF2-40B4-BE49-F238E27FC236}">
                <a16:creationId xmlns:a16="http://schemas.microsoft.com/office/drawing/2014/main" id="{C633B082-A36F-A7DB-8CD0-8C30BDD6E1F0}"/>
              </a:ext>
            </a:extLst>
          </p:cNvPr>
          <p:cNvSpPr/>
          <p:nvPr/>
        </p:nvSpPr>
        <p:spPr>
          <a:xfrm>
            <a:off x="14955298" y="7882842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협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16B4EAAE-EF8A-8CDB-97E0-24C2E33DADC9}"/>
              </a:ext>
            </a:extLst>
          </p:cNvPr>
          <p:cNvSpPr/>
          <p:nvPr/>
        </p:nvSpPr>
        <p:spPr>
          <a:xfrm>
            <a:off x="3161538" y="24518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강점에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32D44E90-A2EB-9C4C-D78D-0CF7F217F8AF}"/>
              </a:ext>
            </a:extLst>
          </p:cNvPr>
          <p:cNvSpPr/>
          <p:nvPr/>
        </p:nvSpPr>
        <p:spPr>
          <a:xfrm>
            <a:off x="3161538" y="29100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경쟁에서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차별화되는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점에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6A471009-1F14-DEEC-E236-035AD5E8DC24}"/>
              </a:ext>
            </a:extLst>
          </p:cNvPr>
          <p:cNvSpPr/>
          <p:nvPr/>
        </p:nvSpPr>
        <p:spPr>
          <a:xfrm>
            <a:off x="3161538" y="33682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가장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강조하고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싶은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부분을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알려주세요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 20">
            <a:extLst>
              <a:ext uri="{FF2B5EF4-FFF2-40B4-BE49-F238E27FC236}">
                <a16:creationId xmlns:a16="http://schemas.microsoft.com/office/drawing/2014/main" id="{75031AEB-49F5-394F-45E1-077CCB0D2DCD}"/>
              </a:ext>
            </a:extLst>
          </p:cNvPr>
          <p:cNvSpPr/>
          <p:nvPr/>
        </p:nvSpPr>
        <p:spPr>
          <a:xfrm>
            <a:off x="9292019" y="59023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위협에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 21">
            <a:extLst>
              <a:ext uri="{FF2B5EF4-FFF2-40B4-BE49-F238E27FC236}">
                <a16:creationId xmlns:a16="http://schemas.microsoft.com/office/drawing/2014/main" id="{AA987DC1-A732-9139-CF5F-8B576EB266C7}"/>
              </a:ext>
            </a:extLst>
          </p:cNvPr>
          <p:cNvSpPr/>
          <p:nvPr/>
        </p:nvSpPr>
        <p:spPr>
          <a:xfrm>
            <a:off x="9292019" y="63605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우리에게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해를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끼칠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만한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요인이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있나요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?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 22">
            <a:extLst>
              <a:ext uri="{FF2B5EF4-FFF2-40B4-BE49-F238E27FC236}">
                <a16:creationId xmlns:a16="http://schemas.microsoft.com/office/drawing/2014/main" id="{1BD26891-4F0C-54B9-6A52-88DE936537F9}"/>
              </a:ext>
            </a:extLst>
          </p:cNvPr>
          <p:cNvSpPr/>
          <p:nvPr/>
        </p:nvSpPr>
        <p:spPr>
          <a:xfrm>
            <a:off x="9292019" y="68187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우리사업에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해가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만한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새로운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규제가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있나요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?  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54125883-C7AA-A4FC-D6B2-2ADC794F9626}"/>
              </a:ext>
            </a:extLst>
          </p:cNvPr>
          <p:cNvSpPr/>
          <p:nvPr/>
        </p:nvSpPr>
        <p:spPr>
          <a:xfrm>
            <a:off x="9226868" y="24518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약점에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 26">
            <a:extLst>
              <a:ext uri="{FF2B5EF4-FFF2-40B4-BE49-F238E27FC236}">
                <a16:creationId xmlns:a16="http://schemas.microsoft.com/office/drawing/2014/main" id="{A1DF6D47-A064-6A31-D204-3740857CF3CA}"/>
              </a:ext>
            </a:extLst>
          </p:cNvPr>
          <p:cNvSpPr/>
          <p:nvPr/>
        </p:nvSpPr>
        <p:spPr>
          <a:xfrm>
            <a:off x="9226868" y="29100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개선할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필요가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부분은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무엇인가요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?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 29">
            <a:extLst>
              <a:ext uri="{FF2B5EF4-FFF2-40B4-BE49-F238E27FC236}">
                <a16:creationId xmlns:a16="http://schemas.microsoft.com/office/drawing/2014/main" id="{258704C3-BBD0-AF0C-0CD7-3E4609730B52}"/>
              </a:ext>
            </a:extLst>
          </p:cNvPr>
          <p:cNvSpPr/>
          <p:nvPr/>
        </p:nvSpPr>
        <p:spPr>
          <a:xfrm>
            <a:off x="3226689" y="59023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기회에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 30">
            <a:extLst>
              <a:ext uri="{FF2B5EF4-FFF2-40B4-BE49-F238E27FC236}">
                <a16:creationId xmlns:a16="http://schemas.microsoft.com/office/drawing/2014/main" id="{2E8E98EC-2780-B90E-D678-734674A27DE6}"/>
              </a:ext>
            </a:extLst>
          </p:cNvPr>
          <p:cNvSpPr/>
          <p:nvPr/>
        </p:nvSpPr>
        <p:spPr>
          <a:xfrm>
            <a:off x="3226689" y="63605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경쟁에서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유리한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외부요인에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생각해봐요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 31">
            <a:extLst>
              <a:ext uri="{FF2B5EF4-FFF2-40B4-BE49-F238E27FC236}">
                <a16:creationId xmlns:a16="http://schemas.microsoft.com/office/drawing/2014/main" id="{7C706EA9-2E7E-AE42-BC1B-956888ADF968}"/>
              </a:ext>
            </a:extLst>
          </p:cNvPr>
          <p:cNvSpPr/>
          <p:nvPr/>
        </p:nvSpPr>
        <p:spPr>
          <a:xfrm>
            <a:off x="3226689" y="68187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트렌드를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분석하면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잠재고객이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나올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있어요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Image 4" descr="preencoded.png">
            <a:extLst>
              <a:ext uri="{FF2B5EF4-FFF2-40B4-BE49-F238E27FC236}">
                <a16:creationId xmlns:a16="http://schemas.microsoft.com/office/drawing/2014/main" id="{1D4EC224-AC89-BD3C-88B7-C3A125BB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2" y="5390394"/>
            <a:ext cx="14122764" cy="9144"/>
          </a:xfrm>
          <a:prstGeom prst="rect">
            <a:avLst/>
          </a:prstGeom>
        </p:spPr>
      </p:pic>
      <p:pic>
        <p:nvPicPr>
          <p:cNvPr id="40" name="Image 5" descr="preencoded.png">
            <a:extLst>
              <a:ext uri="{FF2B5EF4-FFF2-40B4-BE49-F238E27FC236}">
                <a16:creationId xmlns:a16="http://schemas.microsoft.com/office/drawing/2014/main" id="{DE72C41C-6E27-24B6-E53C-2C5BC81D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95565" y="5297394"/>
            <a:ext cx="6965451" cy="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5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A40E-D8F5-E516-F9F3-20917BEF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BC1C48E3-2BF4-4195-EFD4-93DAAF1FCD56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고객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분석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C3FB600-AB4E-D29C-B33E-889D4050BE2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User Analysis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9C8D7801-A22C-575D-E7B5-07F7ED972251}"/>
              </a:ext>
            </a:extLst>
          </p:cNvPr>
          <p:cNvSpPr/>
          <p:nvPr/>
        </p:nvSpPr>
        <p:spPr>
          <a:xfrm>
            <a:off x="1973532" y="2147268"/>
            <a:ext cx="2870502" cy="45034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dirty="0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Interview conclusion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73A58834-11F3-392D-33E7-1C70CBC08C12}"/>
              </a:ext>
            </a:extLst>
          </p:cNvPr>
          <p:cNvSpPr/>
          <p:nvPr/>
        </p:nvSpPr>
        <p:spPr>
          <a:xfrm>
            <a:off x="5252942" y="2101548"/>
            <a:ext cx="11060240" cy="53492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AA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서비스를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사용하는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고객은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쉬운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조작법으로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빨리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작업하길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원함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8A7F5C-0D54-8124-B2A1-0C4C3F918C30}"/>
              </a:ext>
            </a:extLst>
          </p:cNvPr>
          <p:cNvSpPr/>
          <p:nvPr/>
        </p:nvSpPr>
        <p:spPr>
          <a:xfrm>
            <a:off x="260096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13E78-9B62-0078-C038-4B2C4EA385A2}"/>
              </a:ext>
            </a:extLst>
          </p:cNvPr>
          <p:cNvSpPr/>
          <p:nvPr/>
        </p:nvSpPr>
        <p:spPr>
          <a:xfrm>
            <a:off x="5881514" y="2950531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C2FC7D-E207-1EE6-5516-D08B7ABC7BC5}"/>
              </a:ext>
            </a:extLst>
          </p:cNvPr>
          <p:cNvSpPr/>
          <p:nvPr/>
        </p:nvSpPr>
        <p:spPr>
          <a:xfrm>
            <a:off x="916206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6227A-2DBA-65E9-1EB8-E337C508E011}"/>
              </a:ext>
            </a:extLst>
          </p:cNvPr>
          <p:cNvSpPr/>
          <p:nvPr/>
        </p:nvSpPr>
        <p:spPr>
          <a:xfrm>
            <a:off x="1244261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9FBEFE4-16ED-040F-DDA0-27E596DCD467}"/>
              </a:ext>
            </a:extLst>
          </p:cNvPr>
          <p:cNvSpPr/>
          <p:nvPr/>
        </p:nvSpPr>
        <p:spPr>
          <a:xfrm>
            <a:off x="1158791" y="4951992"/>
            <a:ext cx="4447693" cy="2765185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BEE146-9B29-A558-D550-EBF44263A6F5}"/>
              </a:ext>
            </a:extLst>
          </p:cNvPr>
          <p:cNvSpPr txBox="1"/>
          <p:nvPr/>
        </p:nvSpPr>
        <p:spPr>
          <a:xfrm>
            <a:off x="1413142" y="5201441"/>
            <a:ext cx="323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니즈 적기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1E692-BF43-DF42-11F6-AAB70E059DB1}"/>
              </a:ext>
            </a:extLst>
          </p:cNvPr>
          <p:cNvSpPr txBox="1"/>
          <p:nvPr/>
        </p:nvSpPr>
        <p:spPr>
          <a:xfrm>
            <a:off x="1379704" y="5764359"/>
            <a:ext cx="386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분석한 사용자의 니즈를 적어주세요</a:t>
            </a:r>
            <a:r>
              <a:rPr kumimoji="1" lang="en-US" altLang="ko-KR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EC0E82A-9EC8-9857-8120-15CAB38F32A8}"/>
              </a:ext>
            </a:extLst>
          </p:cNvPr>
          <p:cNvSpPr/>
          <p:nvPr/>
        </p:nvSpPr>
        <p:spPr>
          <a:xfrm>
            <a:off x="6552099" y="4937919"/>
            <a:ext cx="4447693" cy="2764391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94AAD-B799-642D-4447-AC4AB0C9EFB0}"/>
              </a:ext>
            </a:extLst>
          </p:cNvPr>
          <p:cNvSpPr txBox="1"/>
          <p:nvPr/>
        </p:nvSpPr>
        <p:spPr>
          <a:xfrm>
            <a:off x="6787714" y="5202235"/>
            <a:ext cx="352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서비스의 개선점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AA60-0CEA-82C2-77E8-BE076B2AA0DD}"/>
              </a:ext>
            </a:extLst>
          </p:cNvPr>
          <p:cNvSpPr txBox="1"/>
          <p:nvPr/>
        </p:nvSpPr>
        <p:spPr>
          <a:xfrm>
            <a:off x="6754276" y="5765153"/>
            <a:ext cx="386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분석한 사용자의 원하는 점을 적어주세요</a:t>
            </a:r>
            <a:r>
              <a:rPr kumimoji="1" lang="en-US" altLang="ko-KR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AEBCAB8-27B0-70F2-37AE-EE8AA694BD1E}"/>
              </a:ext>
            </a:extLst>
          </p:cNvPr>
          <p:cNvSpPr/>
          <p:nvPr/>
        </p:nvSpPr>
        <p:spPr>
          <a:xfrm>
            <a:off x="11949679" y="4937125"/>
            <a:ext cx="4447693" cy="2764391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5C21F-4A04-9385-5809-F18B5E2C124F}"/>
              </a:ext>
            </a:extLst>
          </p:cNvPr>
          <p:cNvSpPr txBox="1"/>
          <p:nvPr/>
        </p:nvSpPr>
        <p:spPr>
          <a:xfrm>
            <a:off x="12185294" y="5201441"/>
            <a:ext cx="352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타사 사용자의 이유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1B791-2465-3C8D-A56F-18C7AA2EEB02}"/>
              </a:ext>
            </a:extLst>
          </p:cNvPr>
          <p:cNvSpPr txBox="1"/>
          <p:nvPr/>
        </p:nvSpPr>
        <p:spPr>
          <a:xfrm>
            <a:off x="12151856" y="5764359"/>
            <a:ext cx="386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타사 서비스를 이용하는 사용자의 이유를 적어주세요</a:t>
            </a:r>
            <a:r>
              <a:rPr kumimoji="1" lang="en-US" altLang="ko-KR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Image 13" descr="preencoded.png">
            <a:extLst>
              <a:ext uri="{FF2B5EF4-FFF2-40B4-BE49-F238E27FC236}">
                <a16:creationId xmlns:a16="http://schemas.microsoft.com/office/drawing/2014/main" id="{582D7D45-0CD1-84A6-016A-5D9ED072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213" y="3547809"/>
            <a:ext cx="4557141" cy="2457879"/>
          </a:xfrm>
          <a:prstGeom prst="rect">
            <a:avLst/>
          </a:prstGeom>
        </p:spPr>
      </p:pic>
      <p:pic>
        <p:nvPicPr>
          <p:cNvPr id="21" name="Image 14" descr="preencoded.png">
            <a:extLst>
              <a:ext uri="{FF2B5EF4-FFF2-40B4-BE49-F238E27FC236}">
                <a16:creationId xmlns:a16="http://schemas.microsoft.com/office/drawing/2014/main" id="{B9A4446E-97EE-26A6-38AC-B2F4C994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384" y="3595990"/>
            <a:ext cx="5114068" cy="2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90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D8703F41-3E7D-71DF-B1E7-309AA825ED0E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7776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EFF71BC6-E27F-B5EE-C6D8-280BB000EEFE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제안사 소개</a:t>
            </a:r>
            <a:endParaRPr lang="en-US" sz="48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53ABC76C-920C-BF56-F95C-A10BA0F6DAD8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Company Introduction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CF7B6F64-BA23-3765-9666-C753DE85C101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여기에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내용을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적어주</a:t>
            </a:r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세요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altLang="ko-KR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제안사 일반 현황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제안사 소개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80222511-C2A6-E9D3-9A64-869CBC6F69A0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5D83-04B3-13F0-A106-53EE09D19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655BAC7-1088-7FDA-FB59-F3FD89646427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02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A5BD361-9B69-A4EB-F91F-87DE2F7C1EA6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제안사 주요 사업 내용 및 강점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8A23F154-739B-4425-3874-2B52D42C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58AD9788-1065-0310-6465-7E9306EBBDA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제안사 소개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BC69889F-2700-3DE3-3F90-949C66F41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A17F8CB9-EA5E-3F8D-8247-D2F07C8891E9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497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0CD2-7B2F-5C41-CD5A-8F68BBAB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4F7A3681-0A9C-560A-2739-3315DDD8BF0D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</a:t>
            </a:r>
            <a:r>
              <a:rPr lang="en-US" altLang="ko-KR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2</a:t>
            </a:r>
            <a:endParaRPr lang="en-US" sz="7776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1E1D9BFA-D943-705D-47FD-6BCD629B13BA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 개요</a:t>
            </a:r>
            <a:endParaRPr lang="en-US" sz="48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5B7D19A1-2B1B-4CC5-7D26-242076A804CF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Proposal Overview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D63468E-98E2-C841-9F65-2D7D2134CD48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여기에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내용을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적어주</a:t>
            </a:r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세요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altLang="ko-KR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3130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 배경 및 목적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 개요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522A831D-08E2-E8AA-90C8-827AB4E360E5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9096E-7C5F-BC61-F825-3FC5C611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0AA27414-9487-E560-99E6-BFC6E2C59A60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02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5CAA5F-F1F6-7151-70F0-FC8865F05F50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서비스 제안 범위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D23BFD9-96AB-94C5-0835-B6FA7AFD3B71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 개요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DDCB98C2-2CD1-37BE-90BE-2B2794DD2AC3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7453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8139-F2CA-13AB-A879-95B5D8A56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09696CB2-7BCF-D08E-7251-DF9DA1105755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03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7A2F0E1-5ACC-02BB-E68F-0B7E72C3BE19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기대효과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F6B1A9F-3F80-B254-150E-AA614FB8410A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 개요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64FB8528-780E-2723-4EAD-A81328F354D2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110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10.0.26100.0"/>
  <p:tag name="AS_RELEASE_DATE" val="2023.12.14"/>
  <p:tag name="AS_TITLE" val="Aspose.Slides for .NET Standard 2.0"/>
  <p:tag name="AS_VERSION" val="23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e13380-6049-4f59-9391-9958b2774ca2">
      <Terms xmlns="http://schemas.microsoft.com/office/infopath/2007/PartnerControls"/>
    </lcf76f155ced4ddcb4097134ff3c332f>
    <TaxCatchAll xmlns="cb8fcf1b-9571-4d20-a8ff-81bee2907a75" xsi:nil="true"/>
  </documentManagement>
</p:properties>
</file>

<file path=customXml/itemProps1.xml><?xml version="1.0" encoding="utf-8"?>
<ds:datastoreItem xmlns:ds="http://schemas.openxmlformats.org/officeDocument/2006/customXml" ds:itemID="{BB155694-B7D7-46A9-B9A8-7E22A32FF7F5}"/>
</file>

<file path=customXml/itemProps2.xml><?xml version="1.0" encoding="utf-8"?>
<ds:datastoreItem xmlns:ds="http://schemas.openxmlformats.org/officeDocument/2006/customXml" ds:itemID="{CB22E959-6FDA-4428-8137-F8566CDB5678}"/>
</file>

<file path=customXml/itemProps3.xml><?xml version="1.0" encoding="utf-8"?>
<ds:datastoreItem xmlns:ds="http://schemas.openxmlformats.org/officeDocument/2006/customXml" ds:itemID="{A48E148B-7544-4AE1-81BB-44F1E984A5F3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543</Words>
  <Application>Microsoft Office PowerPoint</Application>
  <PresentationFormat>사용자 지정</PresentationFormat>
  <Paragraphs>198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</vt:lpstr>
      <vt:lpstr>Arial</vt:lpstr>
      <vt:lpstr>나눔스퀘어 Bold</vt:lpstr>
      <vt:lpstr>나눔스퀘어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서비스기획제안서-배부용</dc:title>
  <dc:subject>Presentation</dc:subject>
  <dc:creator>mangoboard.net_49104367</dc:creator>
  <cp:lastModifiedBy>SungSoo Yoon</cp:lastModifiedBy>
  <cp:revision>13</cp:revision>
  <dcterms:created xsi:type="dcterms:W3CDTF">2025-06-17T01:12:06Z</dcterms:created>
  <dcterms:modified xsi:type="dcterms:W3CDTF">2025-06-17T06:08:53Z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0x010100EEFD2EC9AE4E1C4E97A968ACD5F6A537</vt:lpwstr>
  </property>
  <property fmtid="{D5CDD505-2E9C-101B-9397-08002B2CF9AE}" pid="3" name="xd_ProgID">
    <vt:lpwstr/>
  </property>
  <property fmtid="{D5CDD505-2E9C-101B-9397-08002B2CF9AE}" pid="4" name="MediaServiceImageTags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  <property fmtid="{D5CDD505-2E9C-101B-9397-08002B2CF9AE}" pid="12" name="Order">
    <vt:r8>4324000</vt:r8>
  </property>
</Properties>
</file>