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53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enjoyworks" initials="e" lastIdx="17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173" autoAdjust="0"/>
    <p:restoredTop sz="92384" autoAdjust="0"/>
  </p:normalViewPr>
  <p:slideViewPr>
    <p:cSldViewPr>
      <p:cViewPr varScale="1">
        <p:scale>
          <a:sx n="100" d="100"/>
          <a:sy n="100" d="100"/>
        </p:scale>
        <p:origin x="600" y="13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commentAuthors" Target="commentAuthors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F36E0AB-72DB-4914-B63B-4064A28DAA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FBB39A-9110-43FD-8DF2-684D1523A0BC}" type="datetime1">
              <a:rPr lang="ko-KR" altLang="en-US"/>
              <a:pPr lvl="0">
                <a:defRPr/>
              </a:pPr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7C86328-D4B1-4A1C-AA9B-B5511E95EE2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5"/>
          <p:cNvSpPr>
            <a:spLocks noChangeArrowheads="1"/>
          </p:cNvSpPr>
          <p:nvPr/>
        </p:nvSpPr>
        <p:spPr bwMode="gray">
          <a:xfrm>
            <a:off x="803414" y="404664"/>
            <a:ext cx="6125332" cy="439532"/>
          </a:xfrm>
          <a:prstGeom prst="roundRect">
            <a:avLst>
              <a:gd name="adj" fmla="val 16667"/>
            </a:avLst>
          </a:prstGeom>
          <a:solidFill>
            <a:srgbClr val="d0e1f0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none" lIns="0" tIns="0" rIns="0" bIns="0" anchor="ctr"/>
          <a:lstStyle/>
          <a:p>
            <a:pPr algn="ctr" defTabSz="936625">
              <a:spcBef>
                <a:spcPts val="300"/>
              </a:spcBef>
              <a:spcAft>
                <a:spcPct val="0"/>
              </a:spcAft>
              <a:buClr>
                <a:srgbClr val="000000">
                  <a:lumMod val="75000"/>
                  <a:lumOff val="25000"/>
                </a:srgbClr>
              </a:buClr>
              <a:defRPr/>
            </a:pPr>
            <a:endParaRPr kumimoji="1" lang="ko-KR" altLang="en-US" sz="1600" b="1">
              <a:ln w="9525">
                <a:solidFill>
                  <a:schemeClr val="bg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1" name="순서도: 판단 20"/>
          <p:cNvSpPr/>
          <p:nvPr/>
        </p:nvSpPr>
        <p:spPr>
          <a:xfrm>
            <a:off x="2955905" y="3529240"/>
            <a:ext cx="1677957" cy="399489"/>
          </a:xfrm>
          <a:prstGeom prst="flowChartDecision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나눔스퀘어OTF_ac"/>
              <a:ea typeface="나눔스퀘어OTF_ac"/>
            </a:endParaRPr>
          </a:p>
        </p:txBody>
      </p:sp>
      <p:grpSp>
        <p:nvGrpSpPr>
          <p:cNvPr id="121" name=""/>
          <p:cNvGrpSpPr/>
          <p:nvPr/>
        </p:nvGrpSpPr>
        <p:grpSpPr>
          <a:xfrm rot="0">
            <a:off x="2964183" y="2206541"/>
            <a:ext cx="1677957" cy="399489"/>
            <a:chOff x="2964183" y="2206540"/>
            <a:chExt cx="1677957" cy="399489"/>
          </a:xfrm>
        </p:grpSpPr>
        <p:sp>
          <p:nvSpPr>
            <p:cNvPr id="18" name="순서도: 판단 17"/>
            <p:cNvSpPr/>
            <p:nvPr/>
          </p:nvSpPr>
          <p:spPr>
            <a:xfrm>
              <a:off x="2964183" y="2206540"/>
              <a:ext cx="1677957" cy="399489"/>
            </a:xfrm>
            <a:prstGeom prst="flowChartDecision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latin typeface="나눔스퀘어OTF_ac"/>
                <a:ea typeface="나눔스퀘어OTF_ac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0919" y="2284078"/>
              <a:ext cx="1525952" cy="257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1100" b="1">
                  <a:solidFill>
                    <a:schemeClr val="bg1"/>
                  </a:solidFill>
                  <a:latin typeface="나눔스퀘어OTF_ac"/>
                  <a:ea typeface="나눔스퀘어OTF_ac"/>
                </a:rPr>
                <a:t>사람 인식</a:t>
              </a:r>
              <a:endPara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20919" y="3606117"/>
            <a:ext cx="1525952" cy="259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진료예약 여부</a:t>
            </a:r>
            <a:endParaRPr lang="ko-KR" altLang="en-US" sz="1100" b="1">
              <a:solidFill>
                <a:schemeClr val="bg1"/>
              </a:solidFill>
              <a:latin typeface="나눔스퀘어OTF_ac"/>
              <a:ea typeface="나눔스퀘어OTF_ac"/>
            </a:endParaRPr>
          </a:p>
        </p:txBody>
      </p:sp>
      <p:grpSp>
        <p:nvGrpSpPr>
          <p:cNvPr id="117" name=""/>
          <p:cNvGrpSpPr/>
          <p:nvPr/>
        </p:nvGrpSpPr>
        <p:grpSpPr>
          <a:xfrm rot="0">
            <a:off x="2912664" y="1700808"/>
            <a:ext cx="1743176" cy="352890"/>
            <a:chOff x="5000896" y="2212013"/>
            <a:chExt cx="1743176" cy="352890"/>
          </a:xfrm>
        </p:grpSpPr>
        <p:sp>
          <p:nvSpPr>
            <p:cNvPr id="22" name="사각형: 둥근 모서리 21"/>
            <p:cNvSpPr/>
            <p:nvPr/>
          </p:nvSpPr>
          <p:spPr>
            <a:xfrm>
              <a:off x="5066114" y="2212013"/>
              <a:ext cx="1677957" cy="352890"/>
            </a:xfrm>
            <a:prstGeom prst="roundRect">
              <a:avLst>
                <a:gd name="adj" fmla="val 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latin typeface="나눔스퀘어OTF_ac"/>
                <a:ea typeface="나눔스퀘어OTF_ac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0896" y="2292490"/>
              <a:ext cx="1677958" cy="258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en-US" altLang="ko-KR" sz="1100" b="1">
                  <a:solidFill>
                    <a:schemeClr val="bg1"/>
                  </a:solidFill>
                  <a:latin typeface="나눔스퀘어OTF_ac"/>
                  <a:ea typeface="나눔스퀘어OTF_ac"/>
                </a:rPr>
                <a:t>AI </a:t>
              </a:r>
              <a:r>
                <a:rPr lang="ko-KR" altLang="en-US" sz="1100" b="1">
                  <a:solidFill>
                    <a:schemeClr val="bg1"/>
                  </a:solidFill>
                  <a:latin typeface="나눔스퀘어OTF_ac"/>
                  <a:ea typeface="나눔스퀘어OTF_ac"/>
                </a:rPr>
                <a:t>카메라 및 센서 인식</a:t>
              </a:r>
              <a:endPara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endParaRPr>
            </a:p>
          </p:txBody>
        </p:sp>
      </p:grpSp>
      <p:grpSp>
        <p:nvGrpSpPr>
          <p:cNvPr id="118" name=""/>
          <p:cNvGrpSpPr/>
          <p:nvPr/>
        </p:nvGrpSpPr>
        <p:grpSpPr>
          <a:xfrm rot="0">
            <a:off x="4850090" y="3940206"/>
            <a:ext cx="1677958" cy="352890"/>
            <a:chOff x="2955905" y="2872410"/>
            <a:chExt cx="1677958" cy="352890"/>
          </a:xfrm>
        </p:grpSpPr>
        <p:sp>
          <p:nvSpPr>
            <p:cNvPr id="20" name="사각형: 둥근 모서리 19"/>
            <p:cNvSpPr/>
            <p:nvPr/>
          </p:nvSpPr>
          <p:spPr>
            <a:xfrm>
              <a:off x="2955905" y="2872410"/>
              <a:ext cx="1677957" cy="352890"/>
            </a:xfrm>
            <a:prstGeom prst="roundRect">
              <a:avLst>
                <a:gd name="adj" fmla="val 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latin typeface="나눔스퀘어OTF_ac"/>
                <a:ea typeface="나눔스퀘어OTF_ac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25927" y="2923121"/>
              <a:ext cx="1552683" cy="2621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1100" b="1">
                  <a:solidFill>
                    <a:schemeClr val="bg1"/>
                  </a:solidFill>
                  <a:latin typeface="나눔스퀘어OTF_ac"/>
                  <a:ea typeface="나눔스퀘어OTF_ac"/>
                </a:rPr>
                <a:t>보행신호 연장 판단</a:t>
              </a:r>
              <a:endPara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endParaRPr>
            </a:p>
          </p:txBody>
        </p:sp>
      </p:grpSp>
      <p:sp>
        <p:nvSpPr>
          <p:cNvPr id="40" name="사각형: 둥근 모서리 39"/>
          <p:cNvSpPr/>
          <p:nvPr/>
        </p:nvSpPr>
        <p:spPr>
          <a:xfrm>
            <a:off x="2964649" y="1119727"/>
            <a:ext cx="1677957" cy="352890"/>
          </a:xfrm>
          <a:prstGeom prst="roundRect">
            <a:avLst>
              <a:gd name="adj" fmla="val 28602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나눔스퀘어OTF_ac"/>
              <a:ea typeface="나눔스퀘어OTF_ac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976" y="1180838"/>
            <a:ext cx="1649450" cy="25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보행자 신호등 접근</a:t>
            </a:r>
            <a:endParaRPr lang="ko-KR" altLang="en-US" sz="1100" b="1">
              <a:solidFill>
                <a:schemeClr val="bg1"/>
              </a:solidFill>
              <a:latin typeface="나눔스퀘어OTF_ac"/>
              <a:ea typeface="나눔스퀘어OTF_ac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2954057" y="5812414"/>
            <a:ext cx="1677957" cy="352890"/>
          </a:xfrm>
          <a:prstGeom prst="roundRect">
            <a:avLst>
              <a:gd name="adj" fmla="val 28602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나눔스퀘어OTF_ac"/>
              <a:ea typeface="나눔스퀘어OTF_a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0385" y="5873519"/>
            <a:ext cx="1649450" cy="262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보행자 이동 완료</a:t>
            </a:r>
            <a:endParaRPr lang="ko-KR" altLang="en-US" sz="1100" b="1">
              <a:solidFill>
                <a:schemeClr val="bg1"/>
              </a:solidFill>
              <a:latin typeface="나눔스퀘어OTF_ac"/>
              <a:ea typeface="나눔스퀘어OTF_a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889" y="2908295"/>
            <a:ext cx="1677958" cy="75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전체 업무 지원</a:t>
            </a:r>
            <a:br>
              <a:rPr lang="en-US" altLang="ko-KR" sz="1100" b="1">
                <a:solidFill>
                  <a:schemeClr val="bg1"/>
                </a:solidFill>
                <a:latin typeface="나눔스퀘어OTF_ac"/>
                <a:ea typeface="나눔스퀘어OTF_ac"/>
              </a:rPr>
            </a:br>
            <a:r>
              <a:rPr lang="en-US" altLang="ko-KR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- </a:t>
            </a: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회원 가입</a:t>
            </a:r>
            <a:br>
              <a:rPr lang="en-US" altLang="ko-KR" sz="1100" b="1">
                <a:solidFill>
                  <a:schemeClr val="bg1"/>
                </a:solidFill>
                <a:latin typeface="나눔스퀘어OTF_ac"/>
                <a:ea typeface="나눔스퀘어OTF_ac"/>
              </a:rPr>
            </a:br>
            <a:r>
              <a:rPr lang="en-US" altLang="ko-KR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- </a:t>
            </a: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진료 예약</a:t>
            </a:r>
            <a:endParaRPr lang="ko-KR" altLang="en-US" sz="1100" b="1">
              <a:solidFill>
                <a:schemeClr val="bg1"/>
              </a:solidFill>
              <a:latin typeface="나눔스퀘어OTF_ac"/>
              <a:ea typeface="나눔스퀘어OTF_ac"/>
            </a:endParaRPr>
          </a:p>
          <a:p>
            <a:pPr algn="ctr" latinLnBrk="0">
              <a:defRPr/>
            </a:pPr>
            <a:r>
              <a:rPr lang="en-US" altLang="ko-KR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- </a:t>
            </a:r>
            <a:r>
              <a:rPr lang="ko-KR" altLang="en-US" sz="1100" b="1">
                <a:solidFill>
                  <a:schemeClr val="bg1"/>
                </a:solidFill>
                <a:latin typeface="나눔스퀘어OTF_ac"/>
                <a:ea typeface="나눔스퀘어OTF_ac"/>
              </a:rPr>
              <a:t>진료 연결</a:t>
            </a:r>
            <a:endParaRPr lang="ko-KR" altLang="en-US" sz="1100" b="1">
              <a:solidFill>
                <a:schemeClr val="bg1"/>
              </a:solidFill>
              <a:latin typeface="나눔스퀘어OTF_ac"/>
              <a:ea typeface="나눔스퀘어OTF_ac"/>
            </a:endParaRPr>
          </a:p>
        </p:txBody>
      </p:sp>
      <p:grpSp>
        <p:nvGrpSpPr>
          <p:cNvPr id="122" name=""/>
          <p:cNvGrpSpPr/>
          <p:nvPr/>
        </p:nvGrpSpPr>
        <p:grpSpPr>
          <a:xfrm rot="0">
            <a:off x="6096000" y="2237423"/>
            <a:ext cx="1677957" cy="399489"/>
            <a:chOff x="2964183" y="2206540"/>
            <a:chExt cx="1677957" cy="399489"/>
          </a:xfrm>
        </p:grpSpPr>
        <p:sp>
          <p:nvSpPr>
            <p:cNvPr id="123" name="순서도: 판단 17"/>
            <p:cNvSpPr/>
            <p:nvPr/>
          </p:nvSpPr>
          <p:spPr>
            <a:xfrm>
              <a:off x="2964183" y="2206540"/>
              <a:ext cx="1677957" cy="399489"/>
            </a:xfrm>
            <a:prstGeom prst="flowChartDecision">
              <a:avLst/>
            </a:prstGeom>
            <a:solidFill>
              <a:srgbClr val="1f4e79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_ac"/>
                <a:ea typeface="나눔스퀘어OTF_ac"/>
              </a:endParaRPr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3020919" y="2284078"/>
              <a:ext cx="1525952" cy="258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_ac"/>
                  <a:ea typeface="나눔스퀘어OTF_ac"/>
                </a:rPr>
                <a:t>범죄자인가</a:t>
              </a:r>
              <a:r>
  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_ac"/>
                  <a:ea typeface="나눔스퀘어OTF_ac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_ac"/>
                <a:ea typeface="나눔스퀘어OTF_a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>와이드스크린</ep:PresentationFormat>
  <ep:Paragraphs>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>http://www.yamestyle.com</ep:HyperlinkBase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2019-03-11T07:43:12.000</dcterms:created>
  <dc:creator>yamestyle.com</dc:creator>
  <dc:description>본 문서는 공개 배포용으로 작성된 양식으로 저작권 없이 마음껏 사용하실 수 있습니다.</dc:description>
  <cp:keywords>야메군</cp:keywords>
  <cp:lastModifiedBy>User</cp:lastModifiedBy>
  <dcterms:modified xsi:type="dcterms:W3CDTF">2025-07-04T01:27:17.634</dcterms:modified>
  <cp:revision>114</cp:revision>
  <dc:title>화면설계서 양식_v1.0</dc:title>
  <cp:version/>
</cp:coreProperties>
</file>