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6"/>
  </p:notesMasterIdLst>
  <p:handoutMasterIdLst>
    <p:handoutMasterId r:id="rId7"/>
  </p:handoutMasterIdLst>
  <p:sldIdLst>
    <p:sldId id="362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1025B-DC11-4365-8EB9-211FE465BF03}" v="6" dt="2025-06-30T05:50:54.655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311" autoAdjust="0"/>
  </p:normalViewPr>
  <p:slideViewPr>
    <p:cSldViewPr snapToGrid="0">
      <p:cViewPr varScale="1">
        <p:scale>
          <a:sx n="106" d="100"/>
          <a:sy n="106" d="100"/>
        </p:scale>
        <p:origin x="18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매니저 이교진" userId="S::c011021@aivle.kt.co.kr::bffcde20-a586-4aba-8b0c-f403847ed7bb" providerId="AD" clId="Web-{EDA1025B-DC11-4365-8EB9-211FE465BF03}"/>
    <pc:docChg chg="modSld">
      <pc:chgData name="매니저 이교진" userId="S::c011021@aivle.kt.co.kr::bffcde20-a586-4aba-8b0c-f403847ed7bb" providerId="AD" clId="Web-{EDA1025B-DC11-4365-8EB9-211FE465BF03}" dt="2025-06-30T05:50:51.686" v="3"/>
      <pc:docMkLst>
        <pc:docMk/>
      </pc:docMkLst>
      <pc:sldChg chg="modSp">
        <pc:chgData name="매니저 이교진" userId="S::c011021@aivle.kt.co.kr::bffcde20-a586-4aba-8b0c-f403847ed7bb" providerId="AD" clId="Web-{EDA1025B-DC11-4365-8EB9-211FE465BF03}" dt="2025-06-30T05:50:51.686" v="3"/>
        <pc:sldMkLst>
          <pc:docMk/>
          <pc:sldMk cId="3624926231" sldId="3622"/>
        </pc:sldMkLst>
        <pc:graphicFrameChg chg="mod modGraphic">
          <ac:chgData name="매니저 이교진" userId="S::c011021@aivle.kt.co.kr::bffcde20-a586-4aba-8b0c-f403847ed7bb" providerId="AD" clId="Web-{EDA1025B-DC11-4365-8EB9-211FE465BF03}" dt="2025-06-30T05:50:51.686" v="3"/>
          <ac:graphicFrameMkLst>
            <pc:docMk/>
            <pc:sldMk cId="3624926231" sldId="3622"/>
            <ac:graphicFrameMk id="9" creationId="{21F1DAD8-D08E-426E-93CD-82A61F89C0E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2025-07-04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F3DB9266-1032-4535-A5FC-D4964A5049A9}"/>
              </a:ext>
            </a:extLst>
          </p:cNvPr>
          <p:cNvSpPr txBox="1">
            <a:spLocks/>
          </p:cNvSpPr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개인별 과제 정의서</a:t>
            </a:r>
          </a:p>
        </p:txBody>
      </p:sp>
      <p:graphicFrame>
        <p:nvGraphicFramePr>
          <p:cNvPr id="9" name="Google Shape;516;g1b5d807d25a_29_172">
            <a:extLst>
              <a:ext uri="{FF2B5EF4-FFF2-40B4-BE49-F238E27FC236}">
                <a16:creationId xmlns:a16="http://schemas.microsoft.com/office/drawing/2014/main" id="{21F1DAD8-D08E-426E-93CD-82A61F89C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231372"/>
              </p:ext>
            </p:extLst>
          </p:nvPr>
        </p:nvGraphicFramePr>
        <p:xfrm>
          <a:off x="177761" y="1148576"/>
          <a:ext cx="11832100" cy="5401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3667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3212383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238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[DX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] 11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반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26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조</a:t>
                      </a:r>
                      <a:endParaRPr sz="1500" dirty="0">
                        <a:solidFill>
                          <a:schemeClr val="tx1"/>
                        </a:solidFill>
                        <a:latin typeface="나눔스퀘어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sz="15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모빌리티</a:t>
                      </a:r>
                      <a:endParaRPr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김선직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기반 차량 예지정비 </a:t>
                      </a:r>
                      <a:r>
                        <a:rPr lang="en-US" altLang="ko-KR" sz="1400" dirty="0"/>
                        <a:t>DT </a:t>
                      </a:r>
                      <a:r>
                        <a:rPr lang="ko-KR" altLang="en-US" sz="1400" dirty="0"/>
                        <a:t>제안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8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차량 상태 실시간 수집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차량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OBD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단말 및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IoT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센서를 통해 엔진 온도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RPM,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속도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주행거리 등 주요 데이터 수집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5G/LTE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기반 통신망을 통해 실시간 클라우드 전송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 AI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기반 고장 예측 분석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머닝러닝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알고리즘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400" b="0" u="none" strike="noStrike" cap="none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XGBoost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LSTM)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을 활용한 부품 고장 패턴 분석 및 이상징후 감지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누적 정비 이력 기반 </a:t>
                      </a:r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부품별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수명 예측 기능 탑재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3. AICC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기반 정비 </a:t>
                      </a:r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챗봇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전화에서 차량 상태 문의 시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</a:t>
                      </a:r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챗봇이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분석 결과와 정비 안내 제공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4. </a:t>
                      </a: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스케줄 자동 예약 및 연동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예측된 고장 시점 기반으로 정비일 자동 제안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정비 업체와 연동된 예약 기능 및 통합 관리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(B2B.B2G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서울시 도시교통실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제안사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서울시설공단에 따르면 차량 고장으로 인한 돌발 사고 발생률은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15.4%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OECD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등 선진국 연구에 따르면 차량 결함으로 인한 사고 비율은 전체 교통사고의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3~5%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-&gt;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시민안전과 교통효율을 위해 과제를 선정함</a:t>
                      </a:r>
                      <a:endParaRPr sz="14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OBD/IoT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센서 데이터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, CAN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 통신 로그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, GPS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기반 위치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/>
                          <a:sym typeface="Arial"/>
                        </a:rPr>
                        <a:t>주행 정보</a:t>
                      </a:r>
                      <a:endParaRPr sz="1400" b="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예측정비로 유지보수 비용을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30%,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예상치 못한 고장을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45%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감소시킬 수 있음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1FD50E38AF0AC4785451C4F12761FB6" ma:contentTypeVersion="3" ma:contentTypeDescription="새 문서를 만듭니다." ma:contentTypeScope="" ma:versionID="505809da0449f310d42e1c8573577203">
  <xsd:schema xmlns:xsd="http://www.w3.org/2001/XMLSchema" xmlns:xs="http://www.w3.org/2001/XMLSchema" xmlns:p="http://schemas.microsoft.com/office/2006/metadata/properties" xmlns:ns2="83fa82f3-e9ff-4381-8a02-09a021770668" targetNamespace="http://schemas.microsoft.com/office/2006/metadata/properties" ma:root="true" ma:fieldsID="1205a4e3f666aab3e6c3252f9ad3cb27" ns2:_="">
    <xsd:import namespace="83fa82f3-e9ff-4381-8a02-09a0217706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a82f3-e9ff-4381-8a02-09a0217706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schemas.openxmlformats.org/package/2006/metadata/core-properties"/>
    <ds:schemaRef ds:uri="677f369c-0c7e-4879-9dfb-6cea400ef005"/>
    <ds:schemaRef ds:uri="1f1919ae-71d8-4e78-b1bd-1ce78ec43a0b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9B3B2F-553C-4342-9BB9-E9AB4895F673}"/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232</Words>
  <Application>Microsoft Office PowerPoint</Application>
  <PresentationFormat>와이드스크린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Noto Sans Symbols</vt:lpstr>
      <vt:lpstr>나눔스퀘어</vt:lpstr>
      <vt:lpstr>나눔스퀘어 Bold</vt:lpstr>
      <vt:lpstr>나눔스퀘어 ExtraBold</vt:lpstr>
      <vt:lpstr>나눔스퀘어 네오 Heavy</vt:lpstr>
      <vt:lpstr>Malgun Gothic</vt:lpstr>
      <vt:lpstr>Malgun Gothic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372</cp:revision>
  <dcterms:modified xsi:type="dcterms:W3CDTF">2025-07-04T03:06:07Z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0x01010051FD50E38AF0AC4785451C4F12761FB6</vt:lpwstr>
  </property>
  <property fmtid="{D5CDD505-2E9C-101B-9397-08002B2CF9AE}" pid="10" name="MediaServiceImageTags">
    <vt:lpwstr/>
  </property>
</Properties>
</file>