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62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106" d="100"/>
          <a:sy n="106" d="100"/>
        </p:scale>
        <p:origin x="18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2025-07-03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600777"/>
              </p:ext>
            </p:extLst>
          </p:nvPr>
        </p:nvGraphicFramePr>
        <p:xfrm>
          <a:off x="177761" y="1148576"/>
          <a:ext cx="11832100" cy="5354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158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어시스턴스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하정명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공공민원 통합상담 </a:t>
                      </a:r>
                      <a:r>
                        <a:rPr lang="ko-KR" altLang="en-US" sz="1400" dirty="0" err="1"/>
                        <a:t>챗봇</a:t>
                      </a:r>
                      <a:r>
                        <a:rPr lang="ko-KR" altLang="en-US" sz="1400" dirty="0"/>
                        <a:t> 서비스 플랫폼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2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endParaRPr lang="en-US" altLang="ko-KR"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질의 응답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(FAQ/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민원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 공공기관의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FAQ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민원 처리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정책 정보 자동화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민원 작성 지원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민원 작성 시 필요 서식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문구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절차 자동 추천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신청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예약 안내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여권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운전면허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복지서비스 등 예약 절차 안내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나의 생활정보 제공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 위치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나이 기반 맞춤형 복지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혜택 정보 제공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다국어 번역 지원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외국인 위해 영어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일본어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중국어 자동 번역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알림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추적 서비스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민원 진행상황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예약 일정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정책 변경사항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기술</a:t>
                      </a:r>
                      <a:endParaRPr lang="en-US" altLang="ko-KR" sz="14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챗봇엔진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(GPT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LLM + RAG),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기관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연동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각 부서 </a:t>
                      </a:r>
                      <a:r>
                        <a:rPr lang="en-US" altLang="ko-KR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OpenAPI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수집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정제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(Knowledge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Graph),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다국어 지원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(Google Cloud Translate),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인터페이스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모바일 웹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UI/UX),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보안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개인정보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(OAuth2.0,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보안 인증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ISO)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964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AI/DX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사업부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현재 각 정부 기관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지자체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공공기관은 각각 별도의 웹사이트와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챗봇</a:t>
                      </a:r>
                      <a:r>
                        <a:rPr lang="ko-KR" altLang="en-US" sz="1400" dirty="0"/>
                        <a:t> 등을 운영 중입니다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그러다 보니 국민들은 필요한 정보를 찾으려 여러 사이트를 방문해야 하기에 이용에 불편함을 느낍니다</a:t>
                      </a:r>
                      <a:r>
                        <a:rPr lang="en-US" altLang="ko-KR" sz="1400" dirty="0"/>
                        <a:t>.</a:t>
                      </a: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국민신문고 민원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DB,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국가법령정보센터 법령 데이터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공공데이터포털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 오픈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API,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복지 서비스 목록 및 신청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복지로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3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공공정보 접근성 </a:t>
                      </a:r>
                      <a:r>
                        <a:rPr lang="en-US" altLang="ko-KR" sz="1400" dirty="0"/>
                        <a:t>50% </a:t>
                      </a:r>
                      <a:r>
                        <a:rPr lang="ko-KR" altLang="en-US" sz="1400" dirty="0"/>
                        <a:t>이상 향상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개별 기관 민원 처리시간 </a:t>
                      </a:r>
                      <a:r>
                        <a:rPr lang="en-US" altLang="ko-KR" sz="1400" dirty="0"/>
                        <a:t>5,000 ~ 10,000</a:t>
                      </a:r>
                      <a:r>
                        <a:rPr lang="ko-KR" altLang="en-US" sz="1400" dirty="0"/>
                        <a:t>시간 절감</a:t>
                      </a:r>
                      <a:r>
                        <a:rPr lang="en-US" altLang="ko-KR" sz="1400" dirty="0"/>
                        <a:t>, 1.5 ~ 3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년 비용 절감</a:t>
                      </a:r>
                      <a:endParaRPr lang="ko-KR" altLang="en-US" sz="14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5F094-7826-42E8-82B0-C908BBCFF379}"/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279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맑은 고딕</vt:lpstr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하정명</cp:lastModifiedBy>
  <cp:revision>373</cp:revision>
  <dcterms:modified xsi:type="dcterms:W3CDTF">2025-07-03T11:21:35Z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