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8"/>
  </p:notesMasterIdLst>
  <p:handoutMasterIdLst>
    <p:handoutMasterId r:id="rId9"/>
  </p:handoutMasterIdLst>
  <p:sldIdLst>
    <p:sldId id="3516" r:id="rId5"/>
    <p:sldId id="3557" r:id="rId6"/>
    <p:sldId id="354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60E8C-E4D3-4A7E-B89F-0B7197AED114}" v="10" dt="2024-10-14T04:46:34.367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061" autoAdjust="0"/>
  </p:normalViewPr>
  <p:slideViewPr>
    <p:cSldViewPr snapToGrid="0">
      <p:cViewPr varScale="1">
        <p:scale>
          <a:sx n="81" d="100"/>
          <a:sy n="81" d="100"/>
        </p:scale>
        <p:origin x="72" y="31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튜터01" userId="S::g010023@aivle.kt.co.kr::e9882fe5-6ff6-4155-a15d-0f94f5bbe953" providerId="AD" clId="Web-{F5960E8C-E4D3-4A7E-B89F-0B7197AED114}"/>
    <pc:docChg chg="modSld">
      <pc:chgData name="튜터01" userId="S::g010023@aivle.kt.co.kr::e9882fe5-6ff6-4155-a15d-0f94f5bbe953" providerId="AD" clId="Web-{F5960E8C-E4D3-4A7E-B89F-0B7197AED114}" dt="2024-10-14T04:46:34.195" v="7" actId="20577"/>
      <pc:docMkLst>
        <pc:docMk/>
      </pc:docMkLst>
      <pc:sldChg chg="modSp">
        <pc:chgData name="튜터01" userId="S::g010023@aivle.kt.co.kr::e9882fe5-6ff6-4155-a15d-0f94f5bbe953" providerId="AD" clId="Web-{F5960E8C-E4D3-4A7E-B89F-0B7197AED114}" dt="2024-10-14T04:46:34.195" v="7" actId="20577"/>
        <pc:sldMkLst>
          <pc:docMk/>
          <pc:sldMk cId="3939324480" sldId="3558"/>
        </pc:sldMkLst>
        <pc:spChg chg="mod">
          <ac:chgData name="튜터01" userId="S::g010023@aivle.kt.co.kr::e9882fe5-6ff6-4155-a15d-0f94f5bbe953" providerId="AD" clId="Web-{F5960E8C-E4D3-4A7E-B89F-0B7197AED114}" dt="2024-10-14T04:46:34.195" v="7" actId="20577"/>
          <ac:spMkLst>
            <pc:docMk/>
            <pc:sldMk cId="3939324480" sldId="3558"/>
            <ac:spMk id="3" creationId="{58BA7F9B-1809-4344-972C-1DA9DEBC0038}"/>
          </ac:spMkLst>
        </pc:spChg>
        <pc:spChg chg="mod">
          <ac:chgData name="튜터01" userId="S::g010023@aivle.kt.co.kr::e9882fe5-6ff6-4155-a15d-0f94f5bbe953" providerId="AD" clId="Web-{F5960E8C-E4D3-4A7E-B89F-0B7197AED114}" dt="2024-10-14T04:46:30.851" v="3" actId="20577"/>
          <ac:spMkLst>
            <pc:docMk/>
            <pc:sldMk cId="3939324480" sldId="3558"/>
            <ac:spMk id="12" creationId="{F0793A9B-06C1-40F0-83F0-0D0FF6BDEC89}"/>
          </ac:spMkLst>
        </pc:spChg>
      </pc:sldChg>
    </pc:docChg>
  </pc:docChgLst>
  <pc:docChgLst>
    <pc:chgData name="이장래" userId="fb2bc971-015e-4ef0-b0c0-69c044568fc3" providerId="ADAL" clId="{8EAC8F40-DF27-4852-A6D7-5DA56A428A17}"/>
    <pc:docChg chg="modSld">
      <pc:chgData name="이장래" userId="fb2bc971-015e-4ef0-b0c0-69c044568fc3" providerId="ADAL" clId="{8EAC8F40-DF27-4852-A6D7-5DA56A428A17}" dt="2024-09-22T10:53:29.080" v="46" actId="6549"/>
      <pc:docMkLst>
        <pc:docMk/>
      </pc:docMkLst>
      <pc:sldChg chg="modSp mod">
        <pc:chgData name="이장래" userId="fb2bc971-015e-4ef0-b0c0-69c044568fc3" providerId="ADAL" clId="{8EAC8F40-DF27-4852-A6D7-5DA56A428A17}" dt="2024-09-22T10:53:07.212" v="40" actId="6549"/>
        <pc:sldMkLst>
          <pc:docMk/>
          <pc:sldMk cId="3315561838" sldId="3516"/>
        </pc:sldMkLst>
        <pc:spChg chg="mod">
          <ac:chgData name="이장래" userId="fb2bc971-015e-4ef0-b0c0-69c044568fc3" providerId="ADAL" clId="{8EAC8F40-DF27-4852-A6D7-5DA56A428A17}" dt="2024-09-22T10:53:07.212" v="40" actId="6549"/>
          <ac:spMkLst>
            <pc:docMk/>
            <pc:sldMk cId="3315561838" sldId="3516"/>
            <ac:spMk id="9" creationId="{E3927A6B-D301-419B-A687-5B81C9865C94}"/>
          </ac:spMkLst>
        </pc:spChg>
        <pc:spChg chg="mod">
          <ac:chgData name="이장래" userId="fb2bc971-015e-4ef0-b0c0-69c044568fc3" providerId="ADAL" clId="{8EAC8F40-DF27-4852-A6D7-5DA56A428A17}" dt="2024-09-22T10:53:01.106" v="29"/>
          <ac:spMkLst>
            <pc:docMk/>
            <pc:sldMk cId="3315561838" sldId="3516"/>
            <ac:spMk id="75" creationId="{00000000-0000-0000-0000-000000000000}"/>
          </ac:spMkLst>
        </pc:spChg>
      </pc:sldChg>
      <pc:sldChg chg="modSp mod">
        <pc:chgData name="이장래" userId="fb2bc971-015e-4ef0-b0c0-69c044568fc3" providerId="ADAL" clId="{8EAC8F40-DF27-4852-A6D7-5DA56A428A17}" dt="2024-09-22T10:53:21.996" v="42" actId="6549"/>
        <pc:sldMkLst>
          <pc:docMk/>
          <pc:sldMk cId="2142768235" sldId="3557"/>
        </pc:sldMkLst>
        <pc:spChg chg="mod">
          <ac:chgData name="이장래" userId="fb2bc971-015e-4ef0-b0c0-69c044568fc3" providerId="ADAL" clId="{8EAC8F40-DF27-4852-A6D7-5DA56A428A17}" dt="2024-09-22T10:53:18.808" v="41" actId="6549"/>
          <ac:spMkLst>
            <pc:docMk/>
            <pc:sldMk cId="2142768235" sldId="3557"/>
            <ac:spMk id="18" creationId="{4603BCED-F48A-40D1-A39D-6F167E1EA1FC}"/>
          </ac:spMkLst>
        </pc:spChg>
        <pc:spChg chg="mod">
          <ac:chgData name="이장래" userId="fb2bc971-015e-4ef0-b0c0-69c044568fc3" providerId="ADAL" clId="{8EAC8F40-DF27-4852-A6D7-5DA56A428A17}" dt="2024-09-22T10:53:21.996" v="42" actId="6549"/>
          <ac:spMkLst>
            <pc:docMk/>
            <pc:sldMk cId="2142768235" sldId="3557"/>
            <ac:spMk id="19" creationId="{132BE50C-4854-45C8-B856-B6466EE6E747}"/>
          </ac:spMkLst>
        </pc:spChg>
      </pc:sldChg>
      <pc:sldChg chg="modSp mod">
        <pc:chgData name="이장래" userId="fb2bc971-015e-4ef0-b0c0-69c044568fc3" providerId="ADAL" clId="{8EAC8F40-DF27-4852-A6D7-5DA56A428A17}" dt="2024-09-22T10:53:25.318" v="44" actId="6549"/>
        <pc:sldMkLst>
          <pc:docMk/>
          <pc:sldMk cId="3939324480" sldId="3558"/>
        </pc:sldMkLst>
        <pc:spChg chg="mod">
          <ac:chgData name="이장래" userId="fb2bc971-015e-4ef0-b0c0-69c044568fc3" providerId="ADAL" clId="{8EAC8F40-DF27-4852-A6D7-5DA56A428A17}" dt="2024-09-22T10:53:24.470" v="43" actId="6549"/>
          <ac:spMkLst>
            <pc:docMk/>
            <pc:sldMk cId="3939324480" sldId="3558"/>
            <ac:spMk id="5" creationId="{6E15FD08-4722-48F2-A351-2574278DA45D}"/>
          </ac:spMkLst>
        </pc:spChg>
        <pc:spChg chg="mod">
          <ac:chgData name="이장래" userId="fb2bc971-015e-4ef0-b0c0-69c044568fc3" providerId="ADAL" clId="{8EAC8F40-DF27-4852-A6D7-5DA56A428A17}" dt="2024-09-22T10:53:25.318" v="44" actId="6549"/>
          <ac:spMkLst>
            <pc:docMk/>
            <pc:sldMk cId="3939324480" sldId="3558"/>
            <ac:spMk id="6" creationId="{532BB97A-5ABC-4669-883C-7156681E4CFA}"/>
          </ac:spMkLst>
        </pc:spChg>
      </pc:sldChg>
      <pc:sldChg chg="modSp mod">
        <pc:chgData name="이장래" userId="fb2bc971-015e-4ef0-b0c0-69c044568fc3" providerId="ADAL" clId="{8EAC8F40-DF27-4852-A6D7-5DA56A428A17}" dt="2024-09-22T10:53:29.080" v="46" actId="6549"/>
        <pc:sldMkLst>
          <pc:docMk/>
          <pc:sldMk cId="2629630082" sldId="3559"/>
        </pc:sldMkLst>
        <pc:spChg chg="mod">
          <ac:chgData name="이장래" userId="fb2bc971-015e-4ef0-b0c0-69c044568fc3" providerId="ADAL" clId="{8EAC8F40-DF27-4852-A6D7-5DA56A428A17}" dt="2024-09-22T10:53:27.915" v="45" actId="6549"/>
          <ac:spMkLst>
            <pc:docMk/>
            <pc:sldMk cId="2629630082" sldId="3559"/>
            <ac:spMk id="6" creationId="{4E28D919-47EF-4D58-A5A1-DB7841B2E97E}"/>
          </ac:spMkLst>
        </pc:spChg>
        <pc:spChg chg="mod">
          <ac:chgData name="이장래" userId="fb2bc971-015e-4ef0-b0c0-69c044568fc3" providerId="ADAL" clId="{8EAC8F40-DF27-4852-A6D7-5DA56A428A17}" dt="2024-09-22T10:53:29.080" v="46" actId="6549"/>
          <ac:spMkLst>
            <pc:docMk/>
            <pc:sldMk cId="2629630082" sldId="3559"/>
            <ac:spMk id="7" creationId="{9D709BB6-45F5-49EB-B6C8-D62CC459010F}"/>
          </ac:spMkLst>
        </pc:spChg>
      </pc:sldChg>
    </pc:docChg>
  </pc:docChgLst>
  <pc:docChgLst>
    <pc:chgData name="이장래" userId="fb2bc971-015e-4ef0-b0c0-69c044568fc3" providerId="ADAL" clId="{8D494670-B921-456A-86B9-F0C42D38D731}"/>
    <pc:docChg chg="modSld">
      <pc:chgData name="이장래" userId="fb2bc971-015e-4ef0-b0c0-69c044568fc3" providerId="ADAL" clId="{8D494670-B921-456A-86B9-F0C42D38D731}" dt="2024-09-23T14:43:21.832" v="0" actId="20577"/>
      <pc:docMkLst>
        <pc:docMk/>
      </pc:docMkLst>
      <pc:sldChg chg="modSp mod">
        <pc:chgData name="이장래" userId="fb2bc971-015e-4ef0-b0c0-69c044568fc3" providerId="ADAL" clId="{8D494670-B921-456A-86B9-F0C42D38D731}" dt="2024-09-23T14:43:21.832" v="0" actId="20577"/>
        <pc:sldMkLst>
          <pc:docMk/>
          <pc:sldMk cId="3315561838" sldId="3516"/>
        </pc:sldMkLst>
        <pc:spChg chg="mod">
          <ac:chgData name="이장래" userId="fb2bc971-015e-4ef0-b0c0-69c044568fc3" providerId="ADAL" clId="{8D494670-B921-456A-86B9-F0C42D38D731}" dt="2024-09-23T14:43:21.832" v="0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  <pc:docChgLst>
    <pc:chgData name="한 다운" userId="b49e9d4d-484a-45dd-a772-6c95b31ec25c" providerId="ADAL" clId="{2B50859B-79AE-4577-BFBE-00BB9B0E6776}"/>
    <pc:docChg chg="modSld">
      <pc:chgData name="한 다운" userId="b49e9d4d-484a-45dd-a772-6c95b31ec25c" providerId="ADAL" clId="{2B50859B-79AE-4577-BFBE-00BB9B0E6776}" dt="2024-10-10T06:18:42.363" v="1" actId="20577"/>
      <pc:docMkLst>
        <pc:docMk/>
      </pc:docMkLst>
      <pc:sldChg chg="modSp mod">
        <pc:chgData name="한 다운" userId="b49e9d4d-484a-45dd-a772-6c95b31ec25c" providerId="ADAL" clId="{2B50859B-79AE-4577-BFBE-00BB9B0E6776}" dt="2024-10-10T06:18:42.363" v="1" actId="20577"/>
        <pc:sldMkLst>
          <pc:docMk/>
          <pc:sldMk cId="3315561838" sldId="3516"/>
        </pc:sldMkLst>
        <pc:spChg chg="mod">
          <ac:chgData name="한 다운" userId="b49e9d4d-484a-45dd-a772-6c95b31ec25c" providerId="ADAL" clId="{2B50859B-79AE-4577-BFBE-00BB9B0E6776}" dt="2024-10-10T06:18:42.363" v="1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 smtClean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2000" spc="-100" dirty="0" smtClean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트랙 </a:t>
            </a:r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미니프로젝트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pc="-100" dirty="0" smtClean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 smtClean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DX OO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OO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spc="-100" dirty="0" smtClean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[</a:t>
            </a:r>
            <a:r>
              <a:rPr lang="ko-KR" altLang="en-US" sz="2800" spc="-100" dirty="0" smtClean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군집 특성 및 마케팅 방안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2800" spc="-100" dirty="0" smtClean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양식</a:t>
            </a:r>
            <a:r>
              <a:rPr lang="en-US" altLang="ko-KR" sz="2800" spc="-100" dirty="0" smtClean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]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4588042-11A0-49D1-B207-0BF4B91BD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95524"/>
              </p:ext>
            </p:extLst>
          </p:nvPr>
        </p:nvGraphicFramePr>
        <p:xfrm>
          <a:off x="689423" y="1192033"/>
          <a:ext cx="10858412" cy="513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9269">
                  <a:extLst>
                    <a:ext uri="{9D8B030D-6E8A-4147-A177-3AD203B41FA5}">
                      <a16:colId xmlns:a16="http://schemas.microsoft.com/office/drawing/2014/main" val="2680234570"/>
                    </a:ext>
                  </a:extLst>
                </a:gridCol>
                <a:gridCol w="4383473">
                  <a:extLst>
                    <a:ext uri="{9D8B030D-6E8A-4147-A177-3AD203B41FA5}">
                      <a16:colId xmlns:a16="http://schemas.microsoft.com/office/drawing/2014/main" val="1692720808"/>
                    </a:ext>
                  </a:extLst>
                </a:gridCol>
                <a:gridCol w="2259410">
                  <a:extLst>
                    <a:ext uri="{9D8B030D-6E8A-4147-A177-3AD203B41FA5}">
                      <a16:colId xmlns:a16="http://schemas.microsoft.com/office/drawing/2014/main" val="1741860365"/>
                    </a:ext>
                  </a:extLst>
                </a:gridCol>
                <a:gridCol w="3186260">
                  <a:extLst>
                    <a:ext uri="{9D8B030D-6E8A-4147-A177-3AD203B41FA5}">
                      <a16:colId xmlns:a16="http://schemas.microsoft.com/office/drawing/2014/main" val="3799379476"/>
                    </a:ext>
                  </a:extLst>
                </a:gridCol>
              </a:tblGrid>
              <a:tr h="2931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구분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군집 특성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(20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 항목 정리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군집 정의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마케팅 방안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970234"/>
                  </a:ext>
                </a:extLst>
              </a:tr>
              <a:tr h="9086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0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예시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 대졸 이하로만 구성된 집단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 고용 상태가 모두 고용된 상태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 타상품 보유가 군집대비 가장 적음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(1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∙  거주지 사이즈가 소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중 비율이 많은 군집</a:t>
                      </a: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단일 항목만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test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로 구매한 </a:t>
                      </a:r>
                      <a:endParaRPr lang="en-US" altLang="ko-KR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집단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일 수도 있음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소비 촉진 </a:t>
                      </a:r>
                      <a:r>
                        <a:rPr lang="en-US" altLang="ko-KR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+ </a:t>
                      </a:r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회사 충성도 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증대 할 수 있는 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기본적인 충성도 증대 마케팅 모델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확보 하여 캠페인 실행</a:t>
                      </a:r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214908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080303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2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b="1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453811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3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774674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4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790204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Clust</a:t>
                      </a:r>
                      <a:r>
                        <a:rPr lang="en-US" altLang="ko-KR" sz="1400" b="1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5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48460"/>
                  </a:ext>
                </a:extLst>
              </a:tr>
              <a:tr h="6474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…</a:t>
                      </a:r>
                      <a:endParaRPr lang="ko-KR" altLang="en-US" sz="1400" b="1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968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http://schemas.microsoft.com/office/2006/documentManagement/types"/>
    <ds:schemaRef ds:uri="1857a468-9f2d-455b-8425-136ceb0ac253"/>
    <ds:schemaRef ds:uri="http://schemas.microsoft.com/office/2006/metadata/properties"/>
    <ds:schemaRef ds:uri="9114dcef-bd0d-459c-b9d7-fc63398cdbee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781187A-F65D-4297-8798-EA59E3F9CD5F}"/>
</file>

<file path=docProps/app.xml><?xml version="1.0" encoding="utf-8"?>
<Properties xmlns="http://schemas.openxmlformats.org/officeDocument/2006/extended-properties" xmlns:vt="http://schemas.openxmlformats.org/officeDocument/2006/docPropsVTypes">
  <TotalTime>7305</TotalTime>
  <Words>112</Words>
  <Application>Microsoft Office PowerPoint</Application>
  <PresentationFormat>와이드스크린</PresentationFormat>
  <Paragraphs>29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Noto Sans Symbols</vt:lpstr>
      <vt:lpstr>나눔스퀘어 Bold</vt:lpstr>
      <vt:lpstr>Malgun Gothic</vt:lpstr>
      <vt:lpstr>Malgun Gothic</vt:lpstr>
      <vt:lpstr>Arial</vt:lpstr>
      <vt:lpstr>Calibri</vt:lpstr>
      <vt:lpstr>Office 테마</vt:lpstr>
      <vt:lpstr>PowerPoint 프레젠테이션</vt:lpstr>
      <vt:lpstr>[군집 특성 및 마케팅 방안 양식]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332</cp:revision>
  <dcterms:modified xsi:type="dcterms:W3CDTF">2025-04-04T08:58:51Z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</Properties>
</file>