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861EBA2C-1066-40AC-8820-3D8E68C4A8BD}" name="기본 구역">
          <p14:sldIdLst/>
        </p14:section>
        <p14:section id="{E9793C1D-FF0B-4052-86DF-8FB8C54A3A76}" name="8. MAKE YOUR JOURNEY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authors.xml><?xml version="1.0" encoding="utf-8"?>
<p188: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88="http://schemas.microsoft.com/office/powerpoint/2018/8/main">
  <p188:author id="{49CC6898-E2A4-18E1-1B76-50BA81BD372C}" name="정명동" initials="정명" userId="S::d076189@aivle.kt.co.kr::37d2509f-223b-4068-9b29-64001353e1f0" providerId="AD"/>
</p188:authorLst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하늘 정" initials="하정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7" y="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commentAuthors" Target="commentAuthors.xml"  /><Relationship Id="rId8" Type="http://schemas.microsoft.com/office/2018/10/relationships/authors" Target="authors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B2B0A9D-72C4-486B-89CD-1C9B36230C2E}" type="datetime1">
              <a:rPr lang="ko-KR" altLang="en-US"/>
              <a:pPr lvl="0">
                <a:defRPr/>
              </a:pPr>
              <a:t>2025-07-11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A139D2C-1282-4B1F-A782-71087340E66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ea typeface="맑은 고딕"/>
              </a:rPr>
              <a:t/>
            </a:r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39D2C-1282-4B1F-A782-71087340E66D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ea typeface="맑은 고딕"/>
              </a:rPr>
              <a:t/>
            </a:r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A139D2C-1282-4B1F-A782-71087340E66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1" indent="0" algn="ctr">
              <a:buNone/>
              <a:defRPr sz="2000"/>
            </a:lvl2pPr>
            <a:lvl3pPr marL="914361" indent="0" algn="ctr">
              <a:buNone/>
              <a:defRPr sz="1800"/>
            </a:lvl3pPr>
            <a:lvl4pPr marL="1371543" indent="0" algn="ctr">
              <a:buNone/>
              <a:defRPr sz="1600"/>
            </a:lvl4pPr>
            <a:lvl5pPr marL="1828724" indent="0" algn="ctr">
              <a:buNone/>
              <a:defRPr sz="1600"/>
            </a:lvl5pPr>
            <a:lvl6pPr marL="2285904" indent="0" algn="ctr">
              <a:buNone/>
              <a:defRPr sz="1600"/>
            </a:lvl6pPr>
            <a:lvl7pPr marL="2743085" indent="0" algn="ctr">
              <a:buNone/>
              <a:defRPr sz="1600"/>
            </a:lvl7pPr>
            <a:lvl8pPr marL="3200266" indent="0" algn="ctr">
              <a:buNone/>
              <a:defRPr sz="1600"/>
            </a:lvl8pPr>
            <a:lvl9pPr marL="3657447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6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8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42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7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7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7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9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38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5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1" indent="0">
              <a:buNone/>
              <a:defRPr sz="1400"/>
            </a:lvl2pPr>
            <a:lvl3pPr marL="914361" indent="0">
              <a:buNone/>
              <a:defRPr sz="1200"/>
            </a:lvl3pPr>
            <a:lvl4pPr marL="1371543" indent="0">
              <a:buNone/>
              <a:defRPr sz="1000"/>
            </a:lvl4pPr>
            <a:lvl5pPr marL="1828724" indent="0">
              <a:buNone/>
              <a:defRPr sz="1000"/>
            </a:lvl5pPr>
            <a:lvl6pPr marL="2285904" indent="0">
              <a:buNone/>
              <a:defRPr sz="1000"/>
            </a:lvl6pPr>
            <a:lvl7pPr marL="2743085" indent="0">
              <a:buNone/>
              <a:defRPr sz="1000"/>
            </a:lvl7pPr>
            <a:lvl8pPr marL="3200266" indent="0">
              <a:buNone/>
              <a:defRPr sz="1000"/>
            </a:lvl8pPr>
            <a:lvl9pPr marL="3657447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4066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1">
              <a:defRPr/>
            </a:pPr>
            <a:fld id="{F5424FD5-91A1-4365-BAE8-0178AFFBC54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2025-05-07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1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1">
              <a:defRPr/>
            </a:pPr>
            <a:fld id="{BBE2ACDF-F0BB-4F60-BD5C-B94893A7BA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14361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6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emf"  /><Relationship Id="rId4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emf"  /><Relationship Id="rId4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30aea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654" y="100800"/>
            <a:ext cx="4459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altLang="ko-KR" sz="2400">
                <a:solidFill>
                  <a:schemeClr val="bg1"/>
                </a:solidFill>
                <a:latin typeface="나눔스퀘어 ExtraBold"/>
                <a:ea typeface="나눔스퀘어 ExtraBold"/>
              </a:rPr>
              <a:t>MAKE YOUR JOURNEY</a:t>
            </a:r>
            <a:endParaRPr lang="en-US" altLang="ko-KR" sz="24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87766" y="156121"/>
            <a:ext cx="1313733" cy="3012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43042" y="4505131"/>
            <a:ext cx="21814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/>
              <a:t>데이터 분석</a:t>
            </a:r>
            <a:endParaRPr lang="ko-KR" altLang="en-US" sz="2400" b="1"/>
          </a:p>
          <a:p>
            <a:pPr algn="ctr">
              <a:defRPr/>
            </a:pPr>
            <a:r>
              <a:rPr lang="ko-KR" altLang="en-US" sz="2400" b="1"/>
              <a:t>관련 자격증</a:t>
            </a:r>
            <a:endParaRPr lang="en-US" altLang="ko-KR" sz="2400" b="1"/>
          </a:p>
        </p:txBody>
      </p:sp>
      <p:sp>
        <p:nvSpPr>
          <p:cNvPr id="6" name="TextBox 5"/>
          <p:cNvSpPr txBox="1"/>
          <p:nvPr/>
        </p:nvSpPr>
        <p:spPr>
          <a:xfrm>
            <a:off x="9117367" y="1356537"/>
            <a:ext cx="2503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-134787"/>
            <a:ext cx="12192000" cy="6858000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785362" y="1447620"/>
            <a:ext cx="2156604" cy="3602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37" name=""/>
          <p:cNvSpPr txBox="1"/>
          <p:nvPr/>
        </p:nvSpPr>
        <p:spPr>
          <a:xfrm>
            <a:off x="6194843" y="2400118"/>
            <a:ext cx="2039788" cy="6364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미니프로젝트</a:t>
            </a:r>
            <a:endParaRPr lang="ko-KR" altLang="en-US">
              <a:latin typeface="나눔고딕 ExtraBold"/>
              <a:ea typeface="나눔고딕 ExtraBold"/>
            </a:endParaRPr>
          </a:p>
          <a:p>
            <a:pPr algn="ctr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적극 참여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3921063" y="4394617"/>
            <a:ext cx="2039788" cy="6422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ExtraBold"/>
                <a:ea typeface="나눔고딕 ExtraBold"/>
              </a:rPr>
              <a:t>데이터 분석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 ExtraBold"/>
              <a:ea typeface="나눔고딕 Extra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ExtraBold"/>
                <a:ea typeface="나눔고딕 ExtraBold"/>
              </a:rPr>
              <a:t>관련 자격증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6257025" y="4367299"/>
            <a:ext cx="2039788" cy="6409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ExtraBold"/>
                <a:ea typeface="나눔고딕 ExtraBold"/>
              </a:rPr>
              <a:t>무단 지각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ExtraBold"/>
                <a:ea typeface="나눔고딕 ExtraBold"/>
              </a:rPr>
              <a:t>,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 ExtraBold"/>
              <a:ea typeface="나눔고딕 ExtraBold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ExtraBold"/>
                <a:ea typeface="나눔고딕 ExtraBold"/>
              </a:rPr>
              <a:t>결석 하지 않기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3956647" y="2435342"/>
            <a:ext cx="2039788" cy="3631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고딕 ExtraBold"/>
                <a:ea typeface="나눔고딕 ExtraBold"/>
              </a:rPr>
              <a:t>코딩 공부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596659" y="1187030"/>
            <a:ext cx="2507052" cy="363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655067" y="1196016"/>
            <a:ext cx="2318350" cy="3641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43" name=""/>
          <p:cNvSpPr txBox="1"/>
          <p:nvPr/>
        </p:nvSpPr>
        <p:spPr>
          <a:xfrm>
            <a:off x="520280" y="1160071"/>
            <a:ext cx="2632854" cy="18669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300" b="1">
                <a:latin typeface="나눔고딕"/>
                <a:ea typeface="나눔고딕"/>
              </a:rPr>
              <a:t>생각하지 못했던 개인적인 일이 많이 생기는 바람에 매일 코딩 공부를 하지는 못했지만 시간날 때마다 집히는 문제를 탐구하고 푸려고 했다</a:t>
            </a:r>
            <a:r>
              <a:rPr lang="en-US" altLang="ko-KR" sz="1300" b="1">
                <a:latin typeface="나눔고딕"/>
                <a:ea typeface="나눔고딕"/>
              </a:rPr>
              <a:t>.</a:t>
            </a:r>
            <a:br>
              <a:rPr lang="ko-KR" altLang="en-US" sz="1300" b="1">
                <a:latin typeface="나눔고딕"/>
                <a:ea typeface="나눔고딕"/>
              </a:rPr>
            </a:br>
            <a:r>
              <a:rPr lang="ko-KR" altLang="en-US" sz="1300" b="1">
                <a:latin typeface="나눔고딕"/>
                <a:ea typeface="나눔고딕"/>
              </a:rPr>
              <a:t>물론 도중에 막혀서 풀지 못한 문제가 많아서 결국에 풀게 된 문제는 별로 되지 않지만 앞으로도 백준이나 프로그래머스 등을 통해서 지속적으로 도전해 볼 계획이다</a:t>
            </a:r>
            <a:r>
              <a:rPr lang="en-US" altLang="ko-KR" sz="1300" b="1">
                <a:latin typeface="나눔고딕"/>
                <a:ea typeface="나눔고딕"/>
              </a:rPr>
              <a:t>.</a:t>
            </a:r>
            <a:endParaRPr lang="en-US" altLang="ko-KR" sz="1300" b="1">
              <a:latin typeface="나눔고딕"/>
              <a:ea typeface="나눔고딕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601152" y="3891771"/>
            <a:ext cx="2507052" cy="15546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>
                <a:latin typeface="나눔바른고딕"/>
                <a:ea typeface="나눔바른고딕"/>
              </a:rPr>
              <a:t>정보처리기사 자격증을 틈틈이 공부중이다</a:t>
            </a:r>
            <a:r>
              <a:rPr lang="en-US" altLang="ko-KR" sz="1600">
                <a:latin typeface="나눔바른고딕"/>
                <a:ea typeface="나눔바른고딕"/>
              </a:rPr>
              <a:t>.</a:t>
            </a:r>
            <a:r>
              <a:rPr lang="ko-KR" altLang="en-US" sz="1600">
                <a:latin typeface="나눔바른고딕"/>
                <a:ea typeface="나눔바른고딕"/>
              </a:rPr>
              <a:t> </a:t>
            </a:r>
            <a:endParaRPr lang="ko-KR" altLang="en-US" sz="1600">
              <a:latin typeface="나눔바른고딕"/>
              <a:ea typeface="나눔바른고딕"/>
            </a:endParaRPr>
          </a:p>
          <a:p>
            <a:pPr>
              <a:defRPr/>
            </a:pPr>
            <a:r>
              <a:rPr lang="ko-KR" altLang="en-US" sz="1600">
                <a:latin typeface="나눔바른고딕"/>
                <a:ea typeface="나눔바른고딕"/>
              </a:rPr>
              <a:t>빅데이터와 이런저런 일로 언제쯤 완벽해져서 도전할 지는 모르겠지만 지속적으로 자격증을 위하여 공부할 예정이다</a:t>
            </a:r>
            <a:r>
              <a:rPr lang="en-US" altLang="ko-KR" sz="1600">
                <a:latin typeface="나눔바른고딕"/>
                <a:ea typeface="나눔바른고딕"/>
              </a:rPr>
              <a:t>.</a:t>
            </a:r>
            <a:endParaRPr lang="en-US" altLang="ko-KR" sz="1600">
              <a:latin typeface="나눔바른고딕"/>
              <a:ea typeface="나눔바른고딕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1186160" y="1169059"/>
            <a:ext cx="476573" cy="2259941"/>
          </a:xfrm>
          <a:prstGeom prst="rect">
            <a:avLst/>
          </a:prstGeom>
        </p:spPr>
        <p:txBody>
          <a:bodyPr vert="eaVert"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46" name=""/>
          <p:cNvSpPr txBox="1"/>
          <p:nvPr/>
        </p:nvSpPr>
        <p:spPr>
          <a:xfrm>
            <a:off x="9155682" y="1807053"/>
            <a:ext cx="2426179" cy="9764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900" b="1"/>
              <a:t>빅프로젝트도</a:t>
            </a:r>
            <a:endParaRPr lang="ko-KR" altLang="en-US" sz="2900" b="1"/>
          </a:p>
          <a:p>
            <a:pPr algn="ctr">
              <a:defRPr/>
            </a:pPr>
            <a:r>
              <a:rPr lang="ko-KR" altLang="en-US" sz="2900" b="1"/>
              <a:t>파이팅</a:t>
            </a:r>
            <a:r>
              <a:rPr lang="en-US" altLang="ko-KR" sz="2900" b="1"/>
              <a:t>!</a:t>
            </a:r>
            <a:endParaRPr lang="en-US" altLang="ko-KR" sz="2900" b="1"/>
          </a:p>
        </p:txBody>
      </p:sp>
      <p:sp>
        <p:nvSpPr>
          <p:cNvPr id="48" name=""/>
          <p:cNvSpPr txBox="1"/>
          <p:nvPr/>
        </p:nvSpPr>
        <p:spPr>
          <a:xfrm>
            <a:off x="9074808" y="3936701"/>
            <a:ext cx="2542995" cy="17954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 b="1">
                <a:latin typeface="나눔고딕"/>
                <a:ea typeface="나눔고딕"/>
              </a:rPr>
              <a:t>잠이 많아서 아침에 일어나는 게 힘들지만 아침형 인간이 되기 위하여 꾸준히 </a:t>
            </a:r>
            <a:r>
              <a:rPr lang="en-US" altLang="ko-KR" sz="1600" b="1">
                <a:latin typeface="나눔고딕"/>
                <a:ea typeface="나눔고딕"/>
              </a:rPr>
              <a:t>7</a:t>
            </a:r>
            <a:r>
              <a:rPr lang="ko-KR" altLang="en-US" sz="1600" b="1">
                <a:latin typeface="나눔고딕"/>
                <a:ea typeface="나눔고딕"/>
              </a:rPr>
              <a:t>시</a:t>
            </a:r>
            <a:r>
              <a:rPr lang="en-US" altLang="ko-KR" sz="1600" b="1">
                <a:latin typeface="나눔고딕"/>
                <a:ea typeface="나눔고딕"/>
              </a:rPr>
              <a:t>~7</a:t>
            </a:r>
            <a:r>
              <a:rPr lang="ko-KR" altLang="en-US" sz="1600" b="1">
                <a:latin typeface="나눔고딕"/>
                <a:ea typeface="나눔고딕"/>
              </a:rPr>
              <a:t>시반에 일어나서 하루를 준비하고 있다</a:t>
            </a:r>
            <a:r>
              <a:rPr lang="en-US" altLang="ko-KR" sz="1600" b="1">
                <a:latin typeface="나눔고딕"/>
                <a:ea typeface="나눔고딕"/>
              </a:rPr>
              <a:t>.</a:t>
            </a:r>
            <a:r>
              <a:rPr lang="ko-KR" altLang="en-US" sz="1600" b="1">
                <a:latin typeface="나눔고딕"/>
                <a:ea typeface="나눔고딕"/>
              </a:rPr>
              <a:t> 개인적인 일이 있어서 </a:t>
            </a:r>
            <a:r>
              <a:rPr lang="en-US" altLang="ko-KR" sz="1600" b="1">
                <a:latin typeface="나눔고딕"/>
                <a:ea typeface="나눔고딕"/>
              </a:rPr>
              <a:t>1</a:t>
            </a:r>
            <a:r>
              <a:rPr lang="ko-KR" altLang="en-US" sz="1600" b="1">
                <a:latin typeface="나눔고딕"/>
                <a:ea typeface="나눔고딕"/>
              </a:rPr>
              <a:t>번 조퇴한 것 외에는 지각</a:t>
            </a:r>
            <a:r>
              <a:rPr lang="en-US" altLang="ko-KR" sz="1600" b="1">
                <a:latin typeface="나눔고딕"/>
                <a:ea typeface="나눔고딕"/>
              </a:rPr>
              <a:t>,</a:t>
            </a:r>
            <a:r>
              <a:rPr lang="ko-KR" altLang="en-US" sz="1600" b="1">
                <a:latin typeface="나눔고딕"/>
                <a:ea typeface="나눔고딕"/>
              </a:rPr>
              <a:t>결석하지 않았다</a:t>
            </a:r>
            <a:r>
              <a:rPr lang="en-US" altLang="ko-KR" sz="1600" b="1">
                <a:latin typeface="나눔고딕"/>
                <a:ea typeface="나눔고딕"/>
              </a:rPr>
              <a:t>.</a:t>
            </a:r>
            <a:endParaRPr lang="en-US" altLang="ko-KR" sz="1600" b="1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4649" y="1100831"/>
            <a:ext cx="3355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코딩 스터디그룹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1235" y="1642421"/>
            <a:ext cx="10697592" cy="36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4649" y="1100831"/>
            <a:ext cx="3355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미니프로젝트 적극 참여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81235" y="1642421"/>
            <a:ext cx="10697592" cy="36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0AEA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E378DF-AC1C-91AE-5EC0-527BAD39F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393E88-4475-A5C1-FE98-0CCF719744E6}"/>
              </a:ext>
            </a:extLst>
          </p:cNvPr>
          <p:cNvSpPr txBox="1"/>
          <p:nvPr/>
        </p:nvSpPr>
        <p:spPr>
          <a:xfrm>
            <a:off x="134654" y="100800"/>
            <a:ext cx="445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24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MAKE YOUR JOURNEY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43D958A-D5BD-5E3A-5BB1-F47C3676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66" y="156121"/>
            <a:ext cx="1313733" cy="301252"/>
          </a:xfrm>
          <a:prstGeom prst="rect">
            <a:avLst/>
          </a:prstGeom>
        </p:spPr>
      </p:pic>
      <p:sp>
        <p:nvSpPr>
          <p:cNvPr id="21" name="모서리가 둥근 직사각형 5">
            <a:extLst>
              <a:ext uri="{FF2B5EF4-FFF2-40B4-BE49-F238E27FC236}">
                <a16:creationId xmlns:a16="http://schemas.microsoft.com/office/drawing/2014/main" id="{C8A77C2A-5179-31D3-558A-14980935F9A9}"/>
              </a:ext>
            </a:extLst>
          </p:cNvPr>
          <p:cNvSpPr/>
          <p:nvPr/>
        </p:nvSpPr>
        <p:spPr>
          <a:xfrm>
            <a:off x="140400" y="619200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31B6B3A-7212-1543-B91C-44221FE28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4649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109</ep:Words>
  <ep:PresentationFormat>와이드스크린</ep:PresentationFormat>
  <ep:Paragraphs>19</ep:Paragraphs>
  <ep:Slides>4</ep:Slides>
  <ep:Notes>2</ep:Notes>
  <ep:TotalTime>0</ep:TotalTime>
  <ep:HiddenSlides>1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1_Office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2022-06-20T07:31:24.000</dcterms:created>
  <dc:creator>Microsoft 계정</dc:creator>
  <cp:lastModifiedBy>User</cp:lastModifiedBy>
  <dcterms:modified xsi:type="dcterms:W3CDTF">2025-07-11T08:30:46.738</dcterms:modified>
  <cp:revision>11</cp:revision>
  <dc:title>PowerPoint 프레젠테이션</dc:title>
  <cp:version/>
</cp:coreProperties>
</file>