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周工作汇报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5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现有</a:t>
            </a:r>
            <a:r>
              <a:rPr kumimoji="1" lang="zh-CN" altLang="en-US" dirty="0"/>
              <a:t>代码</a:t>
            </a:r>
            <a:r>
              <a:rPr kumimoji="1" lang="zh-CN" altLang="en-US" dirty="0" smtClean="0"/>
              <a:t>的分析，现有</a:t>
            </a:r>
            <a:r>
              <a:rPr kumimoji="1" lang="zh-CN" altLang="en-US" dirty="0"/>
              <a:t>功能的</a:t>
            </a:r>
            <a:r>
              <a:rPr kumimoji="1" lang="zh-CN" altLang="en-US" dirty="0" smtClean="0"/>
              <a:t>测试。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提出需要</a:t>
            </a:r>
            <a:r>
              <a:rPr kumimoji="1" lang="zh-CN" altLang="en-US" dirty="0"/>
              <a:t>改进的</a:t>
            </a:r>
            <a:r>
              <a:rPr kumimoji="1" lang="zh-CN" altLang="en-US" dirty="0" smtClean="0"/>
              <a:t>地方，开始进行二次开发。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到目前为止的进展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的分析，做出了类图，了解了其基本功能。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smtClean="0"/>
              <a:t>确定</a:t>
            </a:r>
            <a:r>
              <a:rPr kumimoji="1" lang="zh-CN" altLang="en-US" smtClean="0"/>
              <a:t>了主要开发</a:t>
            </a:r>
            <a:r>
              <a:rPr kumimoji="1" lang="zh-CN" altLang="en-US" dirty="0" smtClean="0"/>
              <a:t>的方向：对于“野指针”的检测与报错。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/>
              <a:t>“野指针”：野指针指向一个已删除的对象或未申请访问受限内存区域的</a:t>
            </a:r>
            <a:r>
              <a:rPr kumimoji="1" lang="zh-CN" altLang="en-US" dirty="0" smtClean="0"/>
              <a:t>指针，一般会由以下几种情况出现：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指针未初始化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指针操作超过其作用域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指针释放后未置空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81" y="0"/>
            <a:ext cx="676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到目前为止的进展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对于野指针，如何避免：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在定义指针时无论如何先初始化为空或有效值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释放指针后，无论如何都要置空或一个有效值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良好的编程习惯。。。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现有功能测试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53" y="0"/>
            <a:ext cx="7635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87" y="0"/>
            <a:ext cx="765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增加上述野指针的判定：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 无效值指针的访问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 函数（方法）调用顺序</a:t>
            </a:r>
            <a:r>
              <a:rPr kumimoji="1" lang="zh-CN" altLang="en-US" dirty="0" smtClean="0"/>
              <a:t>不同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同类型的变量间赋值报错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第三周的工作进展</a:t>
            </a:r>
            <a:r>
              <a:rPr kumimoji="1" lang="zh-CN" altLang="en-US" smtClean="0"/>
              <a:t>，感谢聆听！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95</TotalTime>
  <Words>209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Corbel</vt:lpstr>
      <vt:lpstr>华文楷体</vt:lpstr>
      <vt:lpstr>深度</vt:lpstr>
      <vt:lpstr>第三周工作汇报 </vt:lpstr>
      <vt:lpstr>工作目标</vt:lpstr>
      <vt:lpstr>到目前为止的进展</vt:lpstr>
      <vt:lpstr>到目前为止的进展</vt:lpstr>
      <vt:lpstr>现有功能测试</vt:lpstr>
      <vt:lpstr>现有功能测试</vt:lpstr>
      <vt:lpstr>现有功能测试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第三周工作汇报 </dc:title>
  <dc:creator>Microsoft Office 用户</dc:creator>
  <cp:lastModifiedBy>Microsoft Office 用户</cp:lastModifiedBy>
  <cp:revision>18</cp:revision>
  <dcterms:created xsi:type="dcterms:W3CDTF">2016-03-18T00:03:31Z</dcterms:created>
  <dcterms:modified xsi:type="dcterms:W3CDTF">2016-03-25T01:57:22Z</dcterms:modified>
</cp:coreProperties>
</file>