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3"/>
    <p:sldId id="258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6" r:id="rId13"/>
    <p:sldId id="275" r:id="rId14"/>
    <p:sldId id="277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p>
            <a:r>
              <a:rPr lang="zh-CN" altLang="en-US"/>
              <a:t>部分符号定义</a:t>
            </a:r>
            <a:endParaRPr lang="zh-CN" altLang="en-US"/>
          </a:p>
          <a:p>
            <a:pPr lvl="1"/>
            <a:r>
              <a:rPr lang="en-US" altLang="zh-CN"/>
              <a:t>Scope</a:t>
            </a:r>
            <a:endParaRPr lang="en-US" altLang="zh-CN"/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  <a:endParaRPr lang="zh-CN" altLang="en-US"/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  <a:endParaRPr lang="zh-CN" altLang="en-US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  <a:endParaRPr lang="en-US" altLang="zh-CN"/>
          </a:p>
          <a:p>
            <a:pPr lvl="1"/>
            <a:r>
              <a:rPr lang="en-US" altLang="zh-CN"/>
              <a:t>Variable</a:t>
            </a:r>
            <a:endParaRPr lang="en-US" altLang="zh-CN"/>
          </a:p>
          <a:p>
            <a:pPr lvl="2"/>
            <a:r>
              <a:rPr lang="zh-CN" altLang="en-US" sz="2000"/>
              <a:t>描述一个变量，可能在源码中有多处对应</a:t>
            </a:r>
            <a:endParaRPr lang="zh-CN" altLang="en-US" sz="2000"/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p>
            <a:r>
              <a:rPr lang="zh-CN" altLang="en-US"/>
              <a:t>类关系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  <a:endParaRPr lang="en-US" altLang="zh-CN"/>
            </a:p>
            <a:p>
              <a:pPr algn="ctr"/>
              <a:r>
                <a:rPr lang="en-US" altLang="zh-CN"/>
                <a:t>-definedTypes</a:t>
              </a:r>
              <a:endParaRPr lang="en-US" altLang="zh-CN"/>
            </a:p>
            <a:p>
              <a:pPr algn="ctr"/>
              <a:r>
                <a:rPr lang="en-US" altLang="zh-CN"/>
                <a:t>-nest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  <a:endParaRPr lang="en-US" altLang="zh-CN"/>
            </a:p>
            <a:p>
              <a:pPr algn="ctr"/>
              <a:r>
                <a:rPr lang="en-US" altLang="zh-CN"/>
                <a:t>-scope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  <a:endParaRPr lang="en-US" altLang="zh-CN"/>
            </a:p>
            <a:p>
              <a:pPr algn="ctr"/>
              <a:r>
                <a:rPr lang="en-US" altLang="zh-CN"/>
                <a:t>-argList</a:t>
              </a:r>
              <a:endParaRPr lang="en-US" altLang="zh-CN"/>
            </a:p>
            <a:p>
              <a:pPr algn="ctr"/>
              <a:r>
                <a:rPr lang="en-US" altLang="zh-CN"/>
                <a:t>-funcScope -nestIn 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  <a:endParaRPr lang="en-US" altLang="zh-CN"/>
            </a:p>
            <a:p>
              <a:pPr algn="ctr"/>
              <a:r>
                <a:rPr lang="en-US" altLang="zh-CN"/>
                <a:t>-nestIn</a:t>
              </a:r>
              <a:endParaRPr lang="en-US" altLang="zh-CN"/>
            </a:p>
            <a:p>
              <a:pPr algn="ctr"/>
              <a:r>
                <a:rPr lang="en-US" altLang="zh-CN"/>
                <a:t>-baseInfo</a:t>
              </a:r>
              <a:endParaRPr lang="en-US" altLang="zh-CN"/>
            </a:p>
            <a:p>
              <a:pPr algn="ctr"/>
              <a:r>
                <a:rPr lang="en-US" altLang="zh-CN"/>
                <a:t>-friendInfo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functionList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varList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scopes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Global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main{}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main()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int* p1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模块间关系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一对多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  <a:endParaRPr lang="zh-CN" altLang="en-US"/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zh-CN" altLang="en-US"/>
              <a:t>一对一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  <a:endParaRPr lang="zh-CN" altLang="en-US"/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  <a:endParaRPr lang="zh-CN" altLang="en-US"/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  <a:endParaRPr lang="zh-CN" altLang="en-US"/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  <a:endParaRPr lang="zh-CN" altLang="en-US"/>
          </a:p>
          <a:p>
            <a:pPr lvl="0"/>
            <a:r>
              <a:rPr lang="zh-CN" altLang="en-US"/>
              <a:t>继续向开发分配研究范围</a:t>
            </a:r>
            <a:endParaRPr lang="zh-CN" altLang="en-US"/>
          </a:p>
          <a:p>
            <a:pPr lvl="1"/>
            <a:r>
              <a:rPr lang="zh-CN" altLang="en-US"/>
              <a:t>系统分析师继续向大方向研究，随时提供指导</a:t>
            </a:r>
            <a:endParaRPr lang="zh-CN" altLang="en-US"/>
          </a:p>
          <a:p>
            <a:pPr lvl="1"/>
            <a:r>
              <a:rPr lang="zh-CN" altLang="en-US"/>
              <a:t>软件工程师根据分配的范围，深入测试小范围功能以及单元功能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  <a:endParaRPr kumimoji="1" lang="zh-CN" altLang="en-US" dirty="0" smtClean="0"/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2874</Words>
  <Application>Kingsoft Office WPP</Application>
  <PresentationFormat>宽屏</PresentationFormat>
  <Paragraphs>312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深度</vt:lpstr>
      <vt:lpstr>样例二测试</vt:lpstr>
      <vt:lpstr>样例二测试</vt:lpstr>
      <vt:lpstr>样例二测试</vt:lpstr>
      <vt:lpstr>样例二(1)测试</vt:lpstr>
      <vt:lpstr>样例二(1)测试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PowerPoint 演示文稿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LuiCat</cp:lastModifiedBy>
  <cp:revision>40</cp:revision>
  <dcterms:created xsi:type="dcterms:W3CDTF">2016-03-07T07:33:00Z</dcterms:created>
  <dcterms:modified xsi:type="dcterms:W3CDTF">2016-04-01T01:16:10Z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