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3780" y="4464685"/>
            <a:ext cx="10320655" cy="164147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第一、二周工作汇报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全体小组成员对</a:t>
            </a:r>
            <a:r>
              <a:rPr kumimoji="1" lang="en-US" altLang="zh-CN" dirty="0" err="1" smtClean="0"/>
              <a:t>Cppcheck</a:t>
            </a:r>
            <a:r>
              <a:rPr kumimoji="1" lang="zh-CN" altLang="en-US" dirty="0" smtClean="0"/>
              <a:t>进行了解。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Cppcheck</a:t>
            </a:r>
            <a:r>
              <a:rPr kumimoji="1" lang="zh-CN" altLang="en-US" dirty="0" smtClean="0"/>
              <a:t>进行小的测试。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工作进度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正在尝试梳理类图中关系，类已按照模块分成了几个主要部分</a:t>
            </a:r>
          </a:p>
          <a:p>
            <a:r>
              <a:rPr lang="zh-CN" altLang="en-US"/>
              <a:t>使用</a:t>
            </a:r>
            <a:r>
              <a:rPr lang="en-US" altLang="zh-CN"/>
              <a:t>QT</a:t>
            </a:r>
            <a:r>
              <a:rPr lang="zh-CN" altLang="en-US"/>
              <a:t>成功编译项目内给的</a:t>
            </a:r>
            <a:r>
              <a:rPr lang="en-US" altLang="zh-CN"/>
              <a:t>GUI</a:t>
            </a:r>
            <a:r>
              <a:rPr lang="zh-CN" altLang="en-US"/>
              <a:t>，二次开发拥有更多选择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805815"/>
            <a:ext cx="6038215" cy="5371465"/>
          </a:xfrm>
          <a:prstGeom prst="rect">
            <a:avLst/>
          </a:prstGeom>
        </p:spPr>
      </p:pic>
      <p:graphicFrame>
        <p:nvGraphicFramePr>
          <p:cNvPr id="10" name="对象 9"/>
          <p:cNvGraphicFramePr/>
          <p:nvPr/>
        </p:nvGraphicFramePr>
        <p:xfrm>
          <a:off x="5132705" y="1305560"/>
          <a:ext cx="6221095" cy="487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7772400" imgH="6086475" progId="Paint.Picture">
                  <p:embed/>
                </p:oleObj>
              </mc:Choice>
              <mc:Fallback>
                <p:oleObj r:id="rId4" imgW="7772400" imgH="608647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5132705" y="1305560"/>
                        <a:ext cx="6221095" cy="487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第一、二周的工作进展，感谢聆听！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5</TotalTime>
  <Words>78</Words>
  <Application>Microsoft Macintosh PowerPoint</Application>
  <PresentationFormat>宽屏</PresentationFormat>
  <Paragraphs>11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Corbel</vt:lpstr>
      <vt:lpstr>华文楷体</vt:lpstr>
      <vt:lpstr>深度</vt:lpstr>
      <vt:lpstr>Paint.Picture</vt:lpstr>
      <vt:lpstr>第一、二周工作汇报</vt:lpstr>
      <vt:lpstr>工作目标</vt:lpstr>
      <vt:lpstr>工作进度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第一、二周工作汇报</dc:title>
  <dc:creator>Yeehok Shen</dc:creator>
  <cp:lastModifiedBy>Yeehok Shen</cp:lastModifiedBy>
  <cp:revision>6</cp:revision>
  <dcterms:created xsi:type="dcterms:W3CDTF">2016-03-10T13:01:00Z</dcterms:created>
  <dcterms:modified xsi:type="dcterms:W3CDTF">2016-03-11T00:10:13Z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