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98" r:id="rId3"/>
    <p:sldId id="301" r:id="rId4"/>
    <p:sldId id="300" r:id="rId5"/>
    <p:sldId id="303" r:id="rId6"/>
    <p:sldId id="305" r:id="rId7"/>
    <p:sldId id="2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30"/>
  </p:normalViewPr>
  <p:slideViewPr>
    <p:cSldViewPr snapToGrid="0" snapToObjects="1">
      <p:cViewPr varScale="1">
        <p:scale>
          <a:sx n="66" d="100"/>
          <a:sy n="66" d="100"/>
        </p:scale>
        <p:origin x="-8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7200" dirty="0"/>
              <a:t>第七</a:t>
            </a:r>
            <a:r>
              <a:rPr kumimoji="1" lang="zh-CN" altLang="en-US" sz="7200" dirty="0" smtClean="0"/>
              <a:t>周</a:t>
            </a:r>
            <a:r>
              <a:rPr kumimoji="1" lang="zh-CN" altLang="en-US" sz="7200" dirty="0" smtClean="0"/>
              <a:t>工作</a:t>
            </a:r>
            <a:r>
              <a:rPr kumimoji="1" lang="zh-CN" altLang="en-US" sz="7200" dirty="0"/>
              <a:t>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HearthStone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说在前面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sz="4600" dirty="0" smtClean="0"/>
              <a:t>在</a:t>
            </a:r>
            <a:r>
              <a:rPr kumimoji="1" lang="zh-CN" altLang="en-US" sz="4600" dirty="0" smtClean="0"/>
              <a:t>第六周</a:t>
            </a:r>
            <a:r>
              <a:rPr kumimoji="1" lang="zh-CN" altLang="en-US" sz="4600" dirty="0" smtClean="0"/>
              <a:t>，对下面的样例进行了黑盒、白盒测试，根据分析结果，明确了开发的重点对象为</a:t>
            </a:r>
            <a:r>
              <a:rPr kumimoji="1" lang="en-US" altLang="zh-CN" sz="4600" dirty="0" err="1" smtClean="0"/>
              <a:t>ValueFlow</a:t>
            </a:r>
            <a:r>
              <a:rPr kumimoji="1" lang="zh-CN" altLang="en-US" sz="4600" dirty="0" smtClean="0"/>
              <a:t>模块，需要对</a:t>
            </a:r>
            <a:r>
              <a:rPr kumimoji="1" lang="en-US" altLang="zh-CN" sz="4600" dirty="0" err="1" smtClean="0"/>
              <a:t>setValues</a:t>
            </a:r>
            <a:r>
              <a:rPr kumimoji="1" lang="zh-CN" altLang="en-US" sz="4600" dirty="0" smtClean="0"/>
              <a:t>函数和</a:t>
            </a:r>
            <a:r>
              <a:rPr kumimoji="1" lang="en-US" altLang="zh-CN" sz="4600" dirty="0" err="1" smtClean="0"/>
              <a:t>valueFlowAfter</a:t>
            </a:r>
            <a:r>
              <a:rPr kumimoji="1" lang="zh-CN" altLang="en-US" sz="4600" dirty="0" smtClean="0"/>
              <a:t>进行改进</a:t>
            </a:r>
            <a:r>
              <a:rPr kumimoji="1" lang="zh-CN" altLang="en-US" sz="4100" dirty="0" smtClean="0"/>
              <a:t>。</a:t>
            </a:r>
            <a:endParaRPr kumimoji="1" lang="en-US" altLang="zh-CN" sz="4100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main()</a:t>
            </a:r>
          </a:p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*p1 = new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(0);</a:t>
            </a:r>
          </a:p>
          <a:p>
            <a:r>
              <a:rPr kumimoji="1" lang="en-US" altLang="zh-CN" dirty="0"/>
              <a:t>    delete p1;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*p2 = p1;</a:t>
            </a:r>
          </a:p>
          <a:p>
            <a:r>
              <a:rPr kumimoji="1" lang="en-US" altLang="zh-CN" dirty="0"/>
              <a:t>    *p1=0;</a:t>
            </a:r>
          </a:p>
          <a:p>
            <a:r>
              <a:rPr kumimoji="1" lang="en-US" altLang="zh-CN" dirty="0"/>
              <a:t>    *p2=0;</a:t>
            </a:r>
          </a:p>
          <a:p>
            <a:r>
              <a:rPr kumimoji="1" lang="en-US" altLang="zh-CN" dirty="0"/>
              <a:t>}</a:t>
            </a:r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本周</a:t>
            </a:r>
            <a:r>
              <a:rPr kumimoji="1" lang="zh-CN" altLang="en-US" dirty="0" smtClean="0"/>
              <a:t>进度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问题描述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测试样例：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1026" name="Picture 2" descr="E:\学习相关\软件体系架构与设计模式\测试用例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914" y="3478436"/>
            <a:ext cx="4511759" cy="32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学习相关\软件体系架构与设计模式\原输出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t="27691" r="5566" b="23714"/>
          <a:stretch/>
        </p:blipFill>
        <p:spPr bwMode="auto">
          <a:xfrm>
            <a:off x="72570" y="2302323"/>
            <a:ext cx="12046642" cy="108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本周进度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代码改进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v</a:t>
            </a:r>
            <a:r>
              <a:rPr kumimoji="1" lang="en-US" altLang="zh-CN" dirty="0" err="1" smtClean="0"/>
              <a:t>alueFlowAfterAssign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函数中加入以下代码：</a:t>
            </a:r>
            <a:endParaRPr kumimoji="1" lang="en-US" altLang="zh-CN" dirty="0" smtClean="0"/>
          </a:p>
        </p:txBody>
      </p:sp>
      <p:pic>
        <p:nvPicPr>
          <p:cNvPr id="2050" name="Picture 2" descr="E:\学习相关\软件体系架构与设计模式\valueFlowAfterAssign函数代码修改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/>
          <a:stretch/>
        </p:blipFill>
        <p:spPr bwMode="auto">
          <a:xfrm>
            <a:off x="150244" y="2686731"/>
            <a:ext cx="12041756" cy="159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本周进度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问题完善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测试用例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用取址操作给指针赋值</a:t>
            </a:r>
            <a:endParaRPr kumimoji="1" lang="zh-CN" altLang="en-US" dirty="0"/>
          </a:p>
        </p:txBody>
      </p:sp>
      <p:pic>
        <p:nvPicPr>
          <p:cNvPr id="3076" name="Picture 4" descr="E:\学习相关\软件体系架构与设计模式\取址操作辅助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12901" r="2621"/>
          <a:stretch/>
        </p:blipFill>
        <p:spPr bwMode="auto">
          <a:xfrm>
            <a:off x="3837482" y="3507698"/>
            <a:ext cx="3702571" cy="30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E:\学习相关\软件体系架构与设计模式\取址操作原输出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7" r="1175"/>
          <a:stretch/>
        </p:blipFill>
        <p:spPr bwMode="auto">
          <a:xfrm>
            <a:off x="29981" y="2282738"/>
            <a:ext cx="12191999" cy="115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本周进度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问题完善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dirty="0" smtClean="0"/>
              <a:t>分析上述测试用例流程走向后，发现</a:t>
            </a:r>
            <a:r>
              <a:rPr kumimoji="1" lang="en-US" altLang="zh-CN" sz="3200" dirty="0" err="1" smtClean="0"/>
              <a:t>valueFlowAfterAssign</a:t>
            </a:r>
            <a:r>
              <a:rPr kumimoji="1" lang="en-US" altLang="zh-CN" sz="3200" dirty="0" smtClean="0"/>
              <a:t>()</a:t>
            </a:r>
            <a:r>
              <a:rPr kumimoji="1" lang="zh-CN" altLang="en-US" sz="3200" dirty="0" smtClean="0"/>
              <a:t>函数中没有对取址操作进行处理，需要进一步改进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另外，</a:t>
            </a:r>
            <a:r>
              <a:rPr kumimoji="1" lang="en-US" altLang="zh-CN" sz="3200" dirty="0" err="1" smtClean="0"/>
              <a:t>setValues</a:t>
            </a:r>
            <a:r>
              <a:rPr kumimoji="1" lang="en-US" altLang="zh-CN" sz="3200" dirty="0" smtClean="0"/>
              <a:t>()</a:t>
            </a:r>
            <a:r>
              <a:rPr kumimoji="1" lang="zh-CN" altLang="en-US" sz="3200" dirty="0" smtClean="0"/>
              <a:t>函数中没有对</a:t>
            </a:r>
            <a:r>
              <a:rPr kumimoji="1" lang="en-US" altLang="zh-CN" sz="3200" dirty="0" smtClean="0"/>
              <a:t>delete</a:t>
            </a:r>
            <a:r>
              <a:rPr kumimoji="1" lang="zh-CN" altLang="en-US" sz="3200" dirty="0" smtClean="0"/>
              <a:t>操作后的</a:t>
            </a:r>
            <a:r>
              <a:rPr kumimoji="1" lang="en-US" altLang="zh-CN" sz="3200" dirty="0" err="1" smtClean="0"/>
              <a:t>valueFlow</a:t>
            </a:r>
            <a:r>
              <a:rPr kumimoji="1" lang="zh-CN" altLang="en-US" sz="3200" dirty="0" smtClean="0"/>
              <a:t>进行处理，需要添加</a:t>
            </a:r>
            <a:r>
              <a:rPr kumimoji="1" lang="en-US" altLang="zh-CN" sz="3200" dirty="0" err="1" smtClean="0"/>
              <a:t>valueFlowAfter</a:t>
            </a:r>
            <a:r>
              <a:rPr kumimoji="1" lang="en-US" altLang="zh-CN" sz="3200" dirty="0" smtClean="0"/>
              <a:t> Delete()</a:t>
            </a:r>
            <a:r>
              <a:rPr kumimoji="1" lang="zh-CN" altLang="en-US" sz="3200" dirty="0" smtClean="0"/>
              <a:t>函数来进一步完善</a:t>
            </a:r>
            <a:endParaRPr kumimoji="1" lang="en-US" altLang="zh-CN" sz="32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7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第七周的</a:t>
            </a:r>
            <a:r>
              <a:rPr kumimoji="1" lang="zh-CN" altLang="en-US" dirty="0" smtClean="0"/>
              <a:t>工作进展</a:t>
            </a:r>
          </a:p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59</TotalTime>
  <Words>182</Words>
  <Application>Microsoft Office PowerPoint</Application>
  <PresentationFormat>自定义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深度</vt:lpstr>
      <vt:lpstr>第七周工作汇报</vt:lpstr>
      <vt:lpstr>说在前面</vt:lpstr>
      <vt:lpstr>本周进度——问题描述</vt:lpstr>
      <vt:lpstr>本周进度——代码改进</vt:lpstr>
      <vt:lpstr>本周进度——问题完善</vt:lpstr>
      <vt:lpstr>本周进度——问题完善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Yeehok Shen</dc:creator>
  <cp:lastModifiedBy>dz</cp:lastModifiedBy>
  <cp:revision>93</cp:revision>
  <dcterms:created xsi:type="dcterms:W3CDTF">2016-03-07T07:33:00Z</dcterms:created>
  <dcterms:modified xsi:type="dcterms:W3CDTF">2016-04-15T01:11:19Z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