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项目开发计划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HearthStone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Team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6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软件体系结构与设计模式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课程上学习的知识，对</a:t>
            </a:r>
            <a:r>
              <a:rPr kumimoji="1" lang="zh-CN" altLang="en-US" dirty="0"/>
              <a:t>给定软件（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）进行二次</a:t>
            </a:r>
            <a:r>
              <a:rPr kumimoji="1" lang="zh-CN" altLang="en-US" dirty="0" smtClean="0"/>
              <a:t>开发。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二次开发内容包括：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现有代码的解析，完成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Cppcheck</a:t>
            </a:r>
            <a:r>
              <a:rPr kumimoji="1" lang="zh-CN" altLang="en-US" dirty="0" smtClean="0"/>
              <a:t>分析报告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现有功能的测试，提出不足与需要改进的地方，完成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二次开发详细设计报告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，通过需要改进的内容与新内容完成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关键算法设计报告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开始二次开发。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进行项目测试，编写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用户手册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做项目总结，项目汇报。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小组成员与分工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4743590" cy="4351338"/>
          </a:xfrm>
        </p:spPr>
        <p:txBody>
          <a:bodyPr/>
          <a:lstStyle/>
          <a:p>
            <a:r>
              <a:rPr kumimoji="1" lang="en-US" altLang="zh-CN" dirty="0" smtClean="0"/>
              <a:t>1120132194</a:t>
            </a:r>
            <a:r>
              <a:rPr kumimoji="1" lang="zh-CN" altLang="en-US" dirty="0" smtClean="0"/>
              <a:t> 沈艺浩</a:t>
            </a:r>
            <a:endParaRPr kumimoji="1" lang="en-US" altLang="zh-CN" dirty="0" smtClean="0"/>
          </a:p>
          <a:p>
            <a:r>
              <a:rPr kumimoji="1" lang="en-US" altLang="zh-CN" dirty="0" smtClean="0"/>
              <a:t>1120132115</a:t>
            </a:r>
            <a:r>
              <a:rPr kumimoji="1" lang="zh-CN" altLang="en-US" dirty="0" smtClean="0"/>
              <a:t> 郑超</a:t>
            </a:r>
            <a:endParaRPr kumimoji="1" lang="en-US" altLang="zh-CN" dirty="0" smtClean="0"/>
          </a:p>
          <a:p>
            <a:r>
              <a:rPr kumimoji="1" lang="en-US" altLang="zh-CN" dirty="0" smtClean="0"/>
              <a:t>1120132192</a:t>
            </a:r>
            <a:r>
              <a:rPr kumimoji="1" lang="zh-CN" altLang="en-US" dirty="0" smtClean="0"/>
              <a:t> 栗全权</a:t>
            </a:r>
            <a:endParaRPr kumimoji="1" lang="en-US" altLang="zh-CN" dirty="0" smtClean="0"/>
          </a:p>
          <a:p>
            <a:r>
              <a:rPr kumimoji="1" lang="en-US" altLang="zh-CN" dirty="0" smtClean="0"/>
              <a:t>1120132206</a:t>
            </a:r>
            <a:r>
              <a:rPr kumimoji="1" lang="zh-CN" altLang="en-US" dirty="0" smtClean="0"/>
              <a:t> 汤正杰</a:t>
            </a:r>
            <a:endParaRPr kumimoji="1" lang="en-US" altLang="zh-CN" dirty="0" smtClean="0"/>
          </a:p>
          <a:p>
            <a:r>
              <a:rPr kumimoji="1" lang="en-US" altLang="zh-CN" dirty="0" smtClean="0"/>
              <a:t>1120132202</a:t>
            </a:r>
            <a:r>
              <a:rPr kumimoji="1" lang="zh-CN" altLang="en-US" dirty="0" smtClean="0"/>
              <a:t> 张天利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0" y="1825625"/>
            <a:ext cx="4743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项目经理：沈艺浩</a:t>
            </a:r>
          </a:p>
          <a:p>
            <a:r>
              <a:rPr lang="zh-CN" altLang="en-US" dirty="0"/>
              <a:t>文档工程师：郑超，沈艺浩</a:t>
            </a:r>
          </a:p>
          <a:p>
            <a:r>
              <a:rPr lang="zh-CN" altLang="en-US" dirty="0"/>
              <a:t>系统分析师：张天利</a:t>
            </a:r>
          </a:p>
          <a:p>
            <a:r>
              <a:rPr lang="zh-CN" altLang="en-US" dirty="0"/>
              <a:t>软件工程师：张天利，栗全权，汤正杰</a:t>
            </a:r>
          </a:p>
          <a:p>
            <a:r>
              <a:rPr lang="zh-CN" altLang="en-US" dirty="0"/>
              <a:t>测试工程师：郑超，沈艺浩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系统分析师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对代码进行解读。即分析代码内容，分析代码内涉及的数据结构、算法，搞懂代码内各个类的功能，做出类图，对这些内容进行总结归纳，汇报给相应文档工程师，协助完成文档。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与软件工程师沟通，告知技术细节，协助完成软件工程师的工作。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以上内容由 张天利 完成。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5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文档工程师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与</a:t>
            </a:r>
            <a:r>
              <a:rPr kumimoji="1" lang="zh-CN" altLang="en-US" dirty="0"/>
              <a:t>软件工程师进行</a:t>
            </a:r>
            <a:r>
              <a:rPr kumimoji="1" lang="zh-CN" altLang="en-US" dirty="0" smtClean="0"/>
              <a:t>沟通，商量决定文档内的二次开发的技术内容、关键算法的实现方法，做整体规划，完成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与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关键算法设计报告</a:t>
            </a:r>
            <a:r>
              <a:rPr kumimoji="1" lang="en-US" altLang="zh-CN" dirty="0" smtClean="0"/>
              <a:t>》</a:t>
            </a:r>
            <a:r>
              <a:rPr kumimoji="1" lang="zh-CN" altLang="en-US" dirty="0"/>
              <a:t>，项目结束后编写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用户手册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与系统分析师进行沟通，列出对程序的分析结果，敲定文档内的技术内容，完成出</a:t>
            </a:r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撰写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小组总结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文档</a:t>
            </a:r>
            <a:r>
              <a:rPr kumimoji="1" lang="zh-CN" altLang="en-US" dirty="0"/>
              <a:t>的撰写，格式</a:t>
            </a:r>
            <a:r>
              <a:rPr kumimoji="1" lang="zh-CN" altLang="en-US" dirty="0" smtClean="0"/>
              <a:t>整理。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以上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smtClean="0"/>
              <a:t>4</a:t>
            </a:r>
            <a:r>
              <a:rPr kumimoji="1" lang="zh-CN" altLang="en-US" smtClean="0"/>
              <a:t>由 </a:t>
            </a:r>
            <a:r>
              <a:rPr kumimoji="1" lang="zh-CN" altLang="en-US" dirty="0" smtClean="0"/>
              <a:t>沈艺浩 负责，</a:t>
            </a:r>
            <a:r>
              <a:rPr kumimoji="1" lang="en-US" altLang="zh-CN" smtClean="0"/>
              <a:t>2</a:t>
            </a:r>
            <a:r>
              <a:rPr kumimoji="1" lang="zh-CN" altLang="en-US" smtClean="0"/>
              <a:t>、</a:t>
            </a:r>
            <a:r>
              <a:rPr kumimoji="1" lang="en-US" altLang="zh-CN" dirty="0"/>
              <a:t>4</a:t>
            </a:r>
            <a:r>
              <a:rPr kumimoji="1" lang="zh-CN" altLang="en-US" smtClean="0"/>
              <a:t>由 </a:t>
            </a:r>
            <a:r>
              <a:rPr kumimoji="1" lang="zh-CN" altLang="en-US" dirty="0" smtClean="0"/>
              <a:t>郑超 负责。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软件工程师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研究系统分析结果，了解软件已具有的功能。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整理二次开发需要修改、添加的功能，进行汇总并汇报给相应文档工程师。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修改、添加的功能的关键算法研究、实现。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代码的编写，整理。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以上为不完全内容，待填充。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以上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由张天利负责，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由栗全权和汤正杰负责。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9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测试工程师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对项目成果各种功能的测试，查看是否正常工作等。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严格按照格式纪录测试结果。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将测试结果反馈给软件工程师，改进代码。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以上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由 沈艺浩 </a:t>
            </a:r>
            <a:r>
              <a:rPr kumimoji="1" lang="zh-CN" altLang="en-US" smtClean="0"/>
              <a:t>负责</a:t>
            </a:r>
            <a:r>
              <a:rPr kumimoji="1" lang="zh-CN" altLang="en-US" smtClean="0"/>
              <a:t>，</a:t>
            </a:r>
            <a:r>
              <a:rPr kumimoji="1" lang="en-US" altLang="zh-CN" dirty="0"/>
              <a:t>2</a:t>
            </a:r>
            <a:r>
              <a:rPr kumimoji="1" lang="zh-CN" altLang="en-US" smtClean="0"/>
              <a:t>、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由 郑超 负责。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66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集成开发环境：</a:t>
            </a:r>
            <a:r>
              <a:rPr kumimoji="1" lang="en-US" altLang="zh-CN" dirty="0" smtClean="0"/>
              <a:t>Visual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2013</a:t>
            </a:r>
          </a:p>
          <a:p>
            <a:endParaRPr kumimoji="1" lang="en-US" altLang="zh-CN" dirty="0"/>
          </a:p>
          <a:p>
            <a:r>
              <a:rPr kumimoji="1" lang="zh-CN" altLang="en-US" smtClean="0"/>
              <a:t>版本控制：</a:t>
            </a:r>
            <a:r>
              <a:rPr kumimoji="1" lang="en-US" altLang="zh-CN" dirty="0" smtClean="0"/>
              <a:t>GitHub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74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的项目开发计划，感谢</a:t>
            </a:r>
            <a:r>
              <a:rPr kumimoji="1" lang="zh-CN" altLang="en-US" smtClean="0"/>
              <a:t>观看！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58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304</TotalTime>
  <Words>517</Words>
  <Application>Microsoft Macintosh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Corbel</vt:lpstr>
      <vt:lpstr>华文楷体</vt:lpstr>
      <vt:lpstr>Arial</vt:lpstr>
      <vt:lpstr>深度</vt:lpstr>
      <vt:lpstr>项目开发计划</vt:lpstr>
      <vt:lpstr>项目内容</vt:lpstr>
      <vt:lpstr>小组成员与分工</vt:lpstr>
      <vt:lpstr>系统分析师</vt:lpstr>
      <vt:lpstr>文档工程师</vt:lpstr>
      <vt:lpstr>软件工程师</vt:lpstr>
      <vt:lpstr>测试工程师</vt:lpstr>
      <vt:lpstr>开发工具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Yeehok Shen</cp:lastModifiedBy>
  <cp:revision>29</cp:revision>
  <dcterms:created xsi:type="dcterms:W3CDTF">2016-03-07T07:33:00Z</dcterms:created>
  <dcterms:modified xsi:type="dcterms:W3CDTF">2016-03-08T12:14:24Z</dcterms:modified>
</cp:coreProperties>
</file>