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1493520" y="1882140"/>
            <a:ext cx="2748915" cy="25996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隐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4695" y="2108835"/>
            <a:ext cx="1755775" cy="175577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027295" y="1882140"/>
            <a:ext cx="2748915" cy="259969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违章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2199640"/>
            <a:ext cx="1754505" cy="175450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8650605" y="1882140"/>
            <a:ext cx="2748915" cy="259969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359660" y="4631690"/>
            <a:ext cx="1016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隐患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05195" y="4617085"/>
            <a:ext cx="1016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违章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17380" y="4631690"/>
            <a:ext cx="1016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事故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 descr="事故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015" y="2273935"/>
            <a:ext cx="1777365" cy="18167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1493520" y="1882140"/>
            <a:ext cx="2748915" cy="259969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027295" y="1882140"/>
            <a:ext cx="2748915" cy="25996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359660" y="4631690"/>
            <a:ext cx="1016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事件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05195" y="4617085"/>
            <a:ext cx="1016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zh-CN" altLang="en-US" sz="3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用户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5495" y="2466975"/>
            <a:ext cx="1623695" cy="1623695"/>
          </a:xfrm>
          <a:prstGeom prst="rect">
            <a:avLst/>
          </a:prstGeom>
        </p:spPr>
      </p:pic>
      <p:pic>
        <p:nvPicPr>
          <p:cNvPr id="8" name="图片 7" descr="分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235" y="2343785"/>
            <a:ext cx="1677035" cy="16770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黑体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3</cp:revision>
  <dcterms:created xsi:type="dcterms:W3CDTF">2015-05-05T08:02:00Z</dcterms:created>
  <dcterms:modified xsi:type="dcterms:W3CDTF">2017-06-13T07:15:06Z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