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9439890" cy="5039995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  <a:srgbClr val="9933FF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30017" y="8248533"/>
            <a:ext cx="14580099" cy="17547084"/>
          </a:xfrm>
        </p:spPr>
        <p:txBody>
          <a:bodyPr anchor="b"/>
          <a:lstStyle>
            <a:lvl1pPr algn="ctr">
              <a:defRPr sz="1275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30017" y="26472299"/>
            <a:ext cx="14580099" cy="12168619"/>
          </a:xfrm>
        </p:spPr>
        <p:txBody>
          <a:bodyPr/>
          <a:lstStyle>
            <a:lvl1pPr marL="0" indent="0" algn="ctr">
              <a:buNone/>
              <a:defRPr sz="5110"/>
            </a:lvl1pPr>
            <a:lvl2pPr marL="972185" indent="0" algn="ctr">
              <a:buNone/>
              <a:defRPr sz="4245"/>
            </a:lvl2pPr>
            <a:lvl3pPr marL="1945005" indent="0" algn="ctr">
              <a:buNone/>
              <a:defRPr sz="3820"/>
            </a:lvl3pPr>
            <a:lvl4pPr marL="2917190" indent="0" algn="ctr">
              <a:buNone/>
              <a:defRPr sz="3395"/>
            </a:lvl4pPr>
            <a:lvl5pPr marL="3886835" indent="0" algn="ctr">
              <a:buNone/>
              <a:defRPr sz="3395"/>
            </a:lvl5pPr>
            <a:lvl6pPr marL="4859655" indent="0" algn="ctr">
              <a:buNone/>
              <a:defRPr sz="3395"/>
            </a:lvl6pPr>
            <a:lvl7pPr marL="5831840" indent="0" algn="ctr">
              <a:buNone/>
              <a:defRPr sz="3395"/>
            </a:lvl7pPr>
            <a:lvl8pPr marL="6804025" indent="0" algn="ctr">
              <a:buNone/>
              <a:defRPr sz="3395"/>
            </a:lvl8pPr>
            <a:lvl9pPr marL="7776210" indent="0" algn="ctr">
              <a:buNone/>
              <a:defRPr sz="3395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3911845" y="2683397"/>
            <a:ext cx="4191779" cy="4271268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36509" y="2683397"/>
            <a:ext cx="12332334" cy="4271268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6384" y="12565302"/>
            <a:ext cx="16767114" cy="20965494"/>
          </a:xfrm>
        </p:spPr>
        <p:txBody>
          <a:bodyPr anchor="b"/>
          <a:lstStyle>
            <a:lvl1pPr>
              <a:defRPr sz="1275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26384" y="33729138"/>
            <a:ext cx="16767114" cy="11025258"/>
          </a:xfrm>
        </p:spPr>
        <p:txBody>
          <a:bodyPr/>
          <a:lstStyle>
            <a:lvl1pPr marL="0" indent="0">
              <a:buNone/>
              <a:defRPr sz="5110">
                <a:solidFill>
                  <a:schemeClr val="tx1">
                    <a:tint val="75000"/>
                  </a:schemeClr>
                </a:solidFill>
              </a:defRPr>
            </a:lvl1pPr>
            <a:lvl2pPr marL="972185" indent="0">
              <a:buNone/>
              <a:defRPr sz="4245">
                <a:solidFill>
                  <a:schemeClr val="tx1">
                    <a:tint val="75000"/>
                  </a:schemeClr>
                </a:solidFill>
              </a:defRPr>
            </a:lvl2pPr>
            <a:lvl3pPr marL="1945005" indent="0">
              <a:buNone/>
              <a:defRPr sz="3820">
                <a:solidFill>
                  <a:schemeClr val="tx1">
                    <a:tint val="75000"/>
                  </a:schemeClr>
                </a:solidFill>
              </a:defRPr>
            </a:lvl3pPr>
            <a:lvl4pPr marL="2917190" indent="0">
              <a:buNone/>
              <a:defRPr sz="3395">
                <a:solidFill>
                  <a:schemeClr val="tx1">
                    <a:tint val="75000"/>
                  </a:schemeClr>
                </a:solidFill>
              </a:defRPr>
            </a:lvl4pPr>
            <a:lvl5pPr marL="3886835" indent="0">
              <a:buNone/>
              <a:defRPr sz="3395">
                <a:solidFill>
                  <a:schemeClr val="tx1">
                    <a:tint val="75000"/>
                  </a:schemeClr>
                </a:solidFill>
              </a:defRPr>
            </a:lvl5pPr>
            <a:lvl6pPr marL="4859655" indent="0">
              <a:buNone/>
              <a:defRPr sz="3395">
                <a:solidFill>
                  <a:schemeClr val="tx1">
                    <a:tint val="75000"/>
                  </a:schemeClr>
                </a:solidFill>
              </a:defRPr>
            </a:lvl6pPr>
            <a:lvl7pPr marL="5831840" indent="0">
              <a:buNone/>
              <a:defRPr sz="3395">
                <a:solidFill>
                  <a:schemeClr val="tx1">
                    <a:tint val="75000"/>
                  </a:schemeClr>
                </a:solidFill>
              </a:defRPr>
            </a:lvl7pPr>
            <a:lvl8pPr marL="6804025" indent="0">
              <a:buNone/>
              <a:defRPr sz="3395">
                <a:solidFill>
                  <a:schemeClr val="tx1">
                    <a:tint val="75000"/>
                  </a:schemeClr>
                </a:solidFill>
              </a:defRPr>
            </a:lvl8pPr>
            <a:lvl9pPr marL="7776210" indent="0">
              <a:buNone/>
              <a:defRPr sz="3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36509" y="13416985"/>
            <a:ext cx="8262056" cy="3197909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841567" y="13416985"/>
            <a:ext cx="8262056" cy="3197909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9041" y="2683397"/>
            <a:ext cx="16767114" cy="974190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39041" y="12355297"/>
            <a:ext cx="8224086" cy="6055140"/>
          </a:xfrm>
        </p:spPr>
        <p:txBody>
          <a:bodyPr anchor="b"/>
          <a:lstStyle>
            <a:lvl1pPr marL="0" indent="0">
              <a:buNone/>
              <a:defRPr sz="5110" b="1"/>
            </a:lvl1pPr>
            <a:lvl2pPr marL="972185" indent="0">
              <a:buNone/>
              <a:defRPr sz="4245" b="1"/>
            </a:lvl2pPr>
            <a:lvl3pPr marL="1945005" indent="0">
              <a:buNone/>
              <a:defRPr sz="3820" b="1"/>
            </a:lvl3pPr>
            <a:lvl4pPr marL="2917190" indent="0">
              <a:buNone/>
              <a:defRPr sz="3395" b="1"/>
            </a:lvl4pPr>
            <a:lvl5pPr marL="3886835" indent="0">
              <a:buNone/>
              <a:defRPr sz="3395" b="1"/>
            </a:lvl5pPr>
            <a:lvl6pPr marL="4859655" indent="0">
              <a:buNone/>
              <a:defRPr sz="3395" b="1"/>
            </a:lvl6pPr>
            <a:lvl7pPr marL="5831840" indent="0">
              <a:buNone/>
              <a:defRPr sz="3395" b="1"/>
            </a:lvl7pPr>
            <a:lvl8pPr marL="6804025" indent="0">
              <a:buNone/>
              <a:defRPr sz="3395" b="1"/>
            </a:lvl8pPr>
            <a:lvl9pPr marL="7776210" indent="0">
              <a:buNone/>
              <a:defRPr sz="33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339041" y="18410437"/>
            <a:ext cx="8224086" cy="270789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9841567" y="12355297"/>
            <a:ext cx="8264588" cy="6055140"/>
          </a:xfrm>
        </p:spPr>
        <p:txBody>
          <a:bodyPr anchor="b"/>
          <a:lstStyle>
            <a:lvl1pPr marL="0" indent="0">
              <a:buNone/>
              <a:defRPr sz="5110" b="1"/>
            </a:lvl1pPr>
            <a:lvl2pPr marL="972185" indent="0">
              <a:buNone/>
              <a:defRPr sz="4245" b="1"/>
            </a:lvl2pPr>
            <a:lvl3pPr marL="1945005" indent="0">
              <a:buNone/>
              <a:defRPr sz="3820" b="1"/>
            </a:lvl3pPr>
            <a:lvl4pPr marL="2917190" indent="0">
              <a:buNone/>
              <a:defRPr sz="3395" b="1"/>
            </a:lvl4pPr>
            <a:lvl5pPr marL="3886835" indent="0">
              <a:buNone/>
              <a:defRPr sz="3395" b="1"/>
            </a:lvl5pPr>
            <a:lvl6pPr marL="4859655" indent="0">
              <a:buNone/>
              <a:defRPr sz="3395" b="1"/>
            </a:lvl6pPr>
            <a:lvl7pPr marL="5831840" indent="0">
              <a:buNone/>
              <a:defRPr sz="3395" b="1"/>
            </a:lvl7pPr>
            <a:lvl8pPr marL="6804025" indent="0">
              <a:buNone/>
              <a:defRPr sz="3395" b="1"/>
            </a:lvl8pPr>
            <a:lvl9pPr marL="7776210" indent="0">
              <a:buNone/>
              <a:defRPr sz="33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9841567" y="18410437"/>
            <a:ext cx="8264588" cy="270789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9041" y="3360080"/>
            <a:ext cx="6269948" cy="11760279"/>
          </a:xfrm>
        </p:spPr>
        <p:txBody>
          <a:bodyPr anchor="b"/>
          <a:lstStyle>
            <a:lvl1pPr>
              <a:defRPr sz="681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64588" y="7256839"/>
            <a:ext cx="9841567" cy="35817518"/>
          </a:xfrm>
        </p:spPr>
        <p:txBody>
          <a:bodyPr/>
          <a:lstStyle>
            <a:lvl1pPr>
              <a:defRPr sz="6810"/>
            </a:lvl1pPr>
            <a:lvl2pPr>
              <a:defRPr sz="5960"/>
            </a:lvl2pPr>
            <a:lvl3pPr>
              <a:defRPr sz="5110"/>
            </a:lvl3pPr>
            <a:lvl4pPr>
              <a:defRPr sz="4245"/>
            </a:lvl4pPr>
            <a:lvl5pPr>
              <a:defRPr sz="4245"/>
            </a:lvl5pPr>
            <a:lvl6pPr>
              <a:defRPr sz="4245"/>
            </a:lvl6pPr>
            <a:lvl7pPr>
              <a:defRPr sz="4245"/>
            </a:lvl7pPr>
            <a:lvl8pPr>
              <a:defRPr sz="4245"/>
            </a:lvl8pPr>
            <a:lvl9pPr>
              <a:defRPr sz="424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39041" y="15120359"/>
            <a:ext cx="6269948" cy="28012336"/>
          </a:xfrm>
        </p:spPr>
        <p:txBody>
          <a:bodyPr/>
          <a:lstStyle>
            <a:lvl1pPr marL="0" indent="0">
              <a:buNone/>
              <a:defRPr sz="3395"/>
            </a:lvl1pPr>
            <a:lvl2pPr marL="972185" indent="0">
              <a:buNone/>
              <a:defRPr sz="2970"/>
            </a:lvl2pPr>
            <a:lvl3pPr marL="1945005" indent="0">
              <a:buNone/>
              <a:defRPr sz="2545"/>
            </a:lvl3pPr>
            <a:lvl4pPr marL="2917190" indent="0">
              <a:buNone/>
              <a:defRPr sz="2120"/>
            </a:lvl4pPr>
            <a:lvl5pPr marL="3886835" indent="0">
              <a:buNone/>
              <a:defRPr sz="2120"/>
            </a:lvl5pPr>
            <a:lvl6pPr marL="4859655" indent="0">
              <a:buNone/>
              <a:defRPr sz="2120"/>
            </a:lvl6pPr>
            <a:lvl7pPr marL="5831840" indent="0">
              <a:buNone/>
              <a:defRPr sz="2120"/>
            </a:lvl7pPr>
            <a:lvl8pPr marL="6804025" indent="0">
              <a:buNone/>
              <a:defRPr sz="2120"/>
            </a:lvl8pPr>
            <a:lvl9pPr marL="7776210" indent="0">
              <a:buNone/>
              <a:defRPr sz="212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9041" y="3360080"/>
            <a:ext cx="6269948" cy="11760279"/>
          </a:xfrm>
        </p:spPr>
        <p:txBody>
          <a:bodyPr anchor="b"/>
          <a:lstStyle>
            <a:lvl1pPr>
              <a:defRPr sz="681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264588" y="7256839"/>
            <a:ext cx="9841567" cy="35817518"/>
          </a:xfrm>
        </p:spPr>
        <p:txBody>
          <a:bodyPr/>
          <a:lstStyle>
            <a:lvl1pPr marL="0" indent="0">
              <a:buNone/>
              <a:defRPr sz="6810"/>
            </a:lvl1pPr>
            <a:lvl2pPr marL="972185" indent="0">
              <a:buNone/>
              <a:defRPr sz="5960"/>
            </a:lvl2pPr>
            <a:lvl3pPr marL="1945005" indent="0">
              <a:buNone/>
              <a:defRPr sz="5110"/>
            </a:lvl3pPr>
            <a:lvl4pPr marL="2917190" indent="0">
              <a:buNone/>
              <a:defRPr sz="4245"/>
            </a:lvl4pPr>
            <a:lvl5pPr marL="3886835" indent="0">
              <a:buNone/>
              <a:defRPr sz="4245"/>
            </a:lvl5pPr>
            <a:lvl6pPr marL="4859655" indent="0">
              <a:buNone/>
              <a:defRPr sz="4245"/>
            </a:lvl6pPr>
            <a:lvl7pPr marL="5831840" indent="0">
              <a:buNone/>
              <a:defRPr sz="4245"/>
            </a:lvl7pPr>
            <a:lvl8pPr marL="6804025" indent="0">
              <a:buNone/>
              <a:defRPr sz="4245"/>
            </a:lvl8pPr>
            <a:lvl9pPr marL="7776210" indent="0">
              <a:buNone/>
              <a:defRPr sz="424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39041" y="15120359"/>
            <a:ext cx="6269948" cy="28012336"/>
          </a:xfrm>
        </p:spPr>
        <p:txBody>
          <a:bodyPr/>
          <a:lstStyle>
            <a:lvl1pPr marL="0" indent="0">
              <a:buNone/>
              <a:defRPr sz="3395"/>
            </a:lvl1pPr>
            <a:lvl2pPr marL="972185" indent="0">
              <a:buNone/>
              <a:defRPr sz="2970"/>
            </a:lvl2pPr>
            <a:lvl3pPr marL="1945005" indent="0">
              <a:buNone/>
              <a:defRPr sz="2545"/>
            </a:lvl3pPr>
            <a:lvl4pPr marL="2917190" indent="0">
              <a:buNone/>
              <a:defRPr sz="2120"/>
            </a:lvl4pPr>
            <a:lvl5pPr marL="3886835" indent="0">
              <a:buNone/>
              <a:defRPr sz="2120"/>
            </a:lvl5pPr>
            <a:lvl6pPr marL="4859655" indent="0">
              <a:buNone/>
              <a:defRPr sz="2120"/>
            </a:lvl6pPr>
            <a:lvl7pPr marL="5831840" indent="0">
              <a:buNone/>
              <a:defRPr sz="2120"/>
            </a:lvl7pPr>
            <a:lvl8pPr marL="6804025" indent="0">
              <a:buNone/>
              <a:defRPr sz="2120"/>
            </a:lvl8pPr>
            <a:lvl9pPr marL="7776210" indent="0">
              <a:buNone/>
              <a:defRPr sz="212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336509" y="2683397"/>
            <a:ext cx="16767114" cy="97419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36509" y="13416985"/>
            <a:ext cx="16767114" cy="31979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336509" y="46714443"/>
            <a:ext cx="4374030" cy="2683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439544" y="46714443"/>
            <a:ext cx="6561045" cy="2683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3729593" y="46714443"/>
            <a:ext cx="4374030" cy="2683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945005" rtl="0" eaLnBrk="1" latinLnBrk="0" hangingPunct="1">
        <a:lnSpc>
          <a:spcPct val="90000"/>
        </a:lnSpc>
        <a:spcBef>
          <a:spcPct val="0"/>
        </a:spcBef>
        <a:buNone/>
        <a:defRPr sz="9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5140" indent="-481965" algn="l" defTabSz="1945005" rtl="0" eaLnBrk="1" latinLnBrk="0" hangingPunct="1">
        <a:lnSpc>
          <a:spcPct val="90000"/>
        </a:lnSpc>
        <a:spcBef>
          <a:spcPct val="426000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457325" indent="-481965" algn="l" defTabSz="1945005" rtl="0" eaLnBrk="1" latinLnBrk="0" hangingPunct="1">
        <a:lnSpc>
          <a:spcPct val="90000"/>
        </a:lnSpc>
        <a:spcBef>
          <a:spcPct val="214000"/>
        </a:spcBef>
        <a:buFont typeface="Arial" panose="020B0604020202020204" pitchFamily="34" charset="0"/>
        <a:buChar char="•"/>
        <a:defRPr sz="5110" kern="1200">
          <a:solidFill>
            <a:schemeClr val="tx1"/>
          </a:solidFill>
          <a:latin typeface="+mn-lt"/>
          <a:ea typeface="+mn-ea"/>
          <a:cs typeface="+mn-cs"/>
        </a:defRPr>
      </a:lvl2pPr>
      <a:lvl3pPr marL="2429510" indent="-481965" algn="l" defTabSz="1945005" rtl="0" eaLnBrk="1" latinLnBrk="0" hangingPunct="1">
        <a:lnSpc>
          <a:spcPct val="90000"/>
        </a:lnSpc>
        <a:spcBef>
          <a:spcPct val="214000"/>
        </a:spcBef>
        <a:buFont typeface="Arial" panose="020B0604020202020204" pitchFamily="34" charset="0"/>
        <a:buChar char="•"/>
        <a:defRPr sz="4245" kern="1200">
          <a:solidFill>
            <a:schemeClr val="tx1"/>
          </a:solidFill>
          <a:latin typeface="+mn-lt"/>
          <a:ea typeface="+mn-ea"/>
          <a:cs typeface="+mn-cs"/>
        </a:defRPr>
      </a:lvl3pPr>
      <a:lvl4pPr marL="3402330" indent="-481965" algn="l" defTabSz="1945005" rtl="0" eaLnBrk="1" latinLnBrk="0" hangingPunct="1">
        <a:lnSpc>
          <a:spcPct val="90000"/>
        </a:lnSpc>
        <a:spcBef>
          <a:spcPct val="214000"/>
        </a:spcBef>
        <a:buFont typeface="Arial" panose="020B0604020202020204" pitchFamily="34" charset="0"/>
        <a:buChar char="•"/>
        <a:defRPr sz="3820" kern="1200">
          <a:solidFill>
            <a:schemeClr val="tx1"/>
          </a:solidFill>
          <a:latin typeface="+mn-lt"/>
          <a:ea typeface="+mn-ea"/>
          <a:cs typeface="+mn-cs"/>
        </a:defRPr>
      </a:lvl4pPr>
      <a:lvl5pPr marL="4374515" indent="-481965" algn="l" defTabSz="1945005" rtl="0" eaLnBrk="1" latinLnBrk="0" hangingPunct="1">
        <a:lnSpc>
          <a:spcPct val="90000"/>
        </a:lnSpc>
        <a:spcBef>
          <a:spcPct val="214000"/>
        </a:spcBef>
        <a:buFont typeface="Arial" panose="020B0604020202020204" pitchFamily="34" charset="0"/>
        <a:buChar char="•"/>
        <a:defRPr sz="3820" kern="1200">
          <a:solidFill>
            <a:schemeClr val="tx1"/>
          </a:solidFill>
          <a:latin typeface="+mn-lt"/>
          <a:ea typeface="+mn-ea"/>
          <a:cs typeface="+mn-cs"/>
        </a:defRPr>
      </a:lvl5pPr>
      <a:lvl6pPr marL="5346700" indent="-481965" algn="l" defTabSz="1945005" rtl="0" eaLnBrk="1" latinLnBrk="0" hangingPunct="1">
        <a:lnSpc>
          <a:spcPct val="90000"/>
        </a:lnSpc>
        <a:spcBef>
          <a:spcPct val="214000"/>
        </a:spcBef>
        <a:buFont typeface="Arial" panose="020B0604020202020204" pitchFamily="34" charset="0"/>
        <a:buChar char="•"/>
        <a:defRPr sz="3820" kern="1200">
          <a:solidFill>
            <a:schemeClr val="tx1"/>
          </a:solidFill>
          <a:latin typeface="+mn-lt"/>
          <a:ea typeface="+mn-ea"/>
          <a:cs typeface="+mn-cs"/>
        </a:defRPr>
      </a:lvl6pPr>
      <a:lvl7pPr marL="6318885" indent="-481965" algn="l" defTabSz="1945005" rtl="0" eaLnBrk="1" latinLnBrk="0" hangingPunct="1">
        <a:lnSpc>
          <a:spcPct val="90000"/>
        </a:lnSpc>
        <a:spcBef>
          <a:spcPct val="214000"/>
        </a:spcBef>
        <a:buFont typeface="Arial" panose="020B0604020202020204" pitchFamily="34" charset="0"/>
        <a:buChar char="•"/>
        <a:defRPr sz="3820" kern="1200">
          <a:solidFill>
            <a:schemeClr val="tx1"/>
          </a:solidFill>
          <a:latin typeface="+mn-lt"/>
          <a:ea typeface="+mn-ea"/>
          <a:cs typeface="+mn-cs"/>
        </a:defRPr>
      </a:lvl7pPr>
      <a:lvl8pPr marL="7289165" indent="-481965" algn="l" defTabSz="1945005" rtl="0" eaLnBrk="1" latinLnBrk="0" hangingPunct="1">
        <a:lnSpc>
          <a:spcPct val="90000"/>
        </a:lnSpc>
        <a:spcBef>
          <a:spcPct val="214000"/>
        </a:spcBef>
        <a:buFont typeface="Arial" panose="020B0604020202020204" pitchFamily="34" charset="0"/>
        <a:buChar char="•"/>
        <a:defRPr sz="3820" kern="1200">
          <a:solidFill>
            <a:schemeClr val="tx1"/>
          </a:solidFill>
          <a:latin typeface="+mn-lt"/>
          <a:ea typeface="+mn-ea"/>
          <a:cs typeface="+mn-cs"/>
        </a:defRPr>
      </a:lvl8pPr>
      <a:lvl9pPr marL="8261350" indent="-481965" algn="l" defTabSz="1945005" rtl="0" eaLnBrk="1" latinLnBrk="0" hangingPunct="1">
        <a:lnSpc>
          <a:spcPct val="90000"/>
        </a:lnSpc>
        <a:spcBef>
          <a:spcPct val="214000"/>
        </a:spcBef>
        <a:buFont typeface="Arial" panose="020B0604020202020204" pitchFamily="34" charset="0"/>
        <a:buChar char="•"/>
        <a:defRPr sz="38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945005" rtl="0" eaLnBrk="1" latinLnBrk="0" hangingPunct="1">
        <a:defRPr sz="3820" kern="1200">
          <a:solidFill>
            <a:schemeClr val="tx1"/>
          </a:solidFill>
          <a:latin typeface="+mn-lt"/>
          <a:ea typeface="+mn-ea"/>
          <a:cs typeface="+mn-cs"/>
        </a:defRPr>
      </a:lvl1pPr>
      <a:lvl2pPr marL="972185" algn="l" defTabSz="1945005" rtl="0" eaLnBrk="1" latinLnBrk="0" hangingPunct="1">
        <a:defRPr sz="3820" kern="1200">
          <a:solidFill>
            <a:schemeClr val="tx1"/>
          </a:solidFill>
          <a:latin typeface="+mn-lt"/>
          <a:ea typeface="+mn-ea"/>
          <a:cs typeface="+mn-cs"/>
        </a:defRPr>
      </a:lvl2pPr>
      <a:lvl3pPr marL="1945005" algn="l" defTabSz="1945005" rtl="0" eaLnBrk="1" latinLnBrk="0" hangingPunct="1">
        <a:defRPr sz="3820" kern="1200">
          <a:solidFill>
            <a:schemeClr val="tx1"/>
          </a:solidFill>
          <a:latin typeface="+mn-lt"/>
          <a:ea typeface="+mn-ea"/>
          <a:cs typeface="+mn-cs"/>
        </a:defRPr>
      </a:lvl3pPr>
      <a:lvl4pPr marL="2917190" algn="l" defTabSz="1945005" rtl="0" eaLnBrk="1" latinLnBrk="0" hangingPunct="1">
        <a:defRPr sz="3820" kern="1200">
          <a:solidFill>
            <a:schemeClr val="tx1"/>
          </a:solidFill>
          <a:latin typeface="+mn-lt"/>
          <a:ea typeface="+mn-ea"/>
          <a:cs typeface="+mn-cs"/>
        </a:defRPr>
      </a:lvl4pPr>
      <a:lvl5pPr marL="3886835" algn="l" defTabSz="1945005" rtl="0" eaLnBrk="1" latinLnBrk="0" hangingPunct="1">
        <a:defRPr sz="3820" kern="1200">
          <a:solidFill>
            <a:schemeClr val="tx1"/>
          </a:solidFill>
          <a:latin typeface="+mn-lt"/>
          <a:ea typeface="+mn-ea"/>
          <a:cs typeface="+mn-cs"/>
        </a:defRPr>
      </a:lvl5pPr>
      <a:lvl6pPr marL="4859655" algn="l" defTabSz="1945005" rtl="0" eaLnBrk="1" latinLnBrk="0" hangingPunct="1">
        <a:defRPr sz="3820" kern="1200">
          <a:solidFill>
            <a:schemeClr val="tx1"/>
          </a:solidFill>
          <a:latin typeface="+mn-lt"/>
          <a:ea typeface="+mn-ea"/>
          <a:cs typeface="+mn-cs"/>
        </a:defRPr>
      </a:lvl6pPr>
      <a:lvl7pPr marL="5831840" algn="l" defTabSz="1945005" rtl="0" eaLnBrk="1" latinLnBrk="0" hangingPunct="1">
        <a:defRPr sz="3820" kern="1200">
          <a:solidFill>
            <a:schemeClr val="tx1"/>
          </a:solidFill>
          <a:latin typeface="+mn-lt"/>
          <a:ea typeface="+mn-ea"/>
          <a:cs typeface="+mn-cs"/>
        </a:defRPr>
      </a:lvl7pPr>
      <a:lvl8pPr marL="6804025" algn="l" defTabSz="1945005" rtl="0" eaLnBrk="1" latinLnBrk="0" hangingPunct="1">
        <a:defRPr sz="3820" kern="1200">
          <a:solidFill>
            <a:schemeClr val="tx1"/>
          </a:solidFill>
          <a:latin typeface="+mn-lt"/>
          <a:ea typeface="+mn-ea"/>
          <a:cs typeface="+mn-cs"/>
        </a:defRPr>
      </a:lvl8pPr>
      <a:lvl9pPr marL="7776210" algn="l" defTabSz="1945005" rtl="0" eaLnBrk="1" latinLnBrk="0" hangingPunct="1">
        <a:defRPr sz="38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5.jpe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Splans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6" y="-28965"/>
            <a:ext cx="19314271" cy="3458864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登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05" y="-44839"/>
            <a:ext cx="19309191" cy="3433210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-12065" y="23740"/>
            <a:ext cx="19405711" cy="42862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 descr="系统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1185" y="532378"/>
            <a:ext cx="3495060" cy="326963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495583" y="889885"/>
            <a:ext cx="5715033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安全生产，人人有责</a:t>
            </a:r>
            <a:endParaRPr lang="zh-CN" altLang="en-US" sz="8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575444" y="6314086"/>
            <a:ext cx="4142129" cy="4182769"/>
          </a:xfrm>
          <a:prstGeom prst="ellipse">
            <a:avLst/>
          </a:prstGeom>
          <a:solidFill>
            <a:srgbClr val="66FFCC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7454308" y="6355996"/>
            <a:ext cx="4142129" cy="4182769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3498273" y="6314086"/>
            <a:ext cx="4142129" cy="4182769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1" name="图片 20" descr="违章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6003" y="7095775"/>
            <a:ext cx="2498739" cy="2498739"/>
          </a:xfrm>
          <a:prstGeom prst="rect">
            <a:avLst/>
          </a:prstGeom>
        </p:spPr>
      </p:pic>
      <p:pic>
        <p:nvPicPr>
          <p:cNvPr id="22" name="图片 21" descr="隐患3"/>
          <p:cNvPicPr>
            <a:picLocks noChangeAspect="1"/>
          </p:cNvPicPr>
          <p:nvPr/>
        </p:nvPicPr>
        <p:blipFill>
          <a:blip r:embed="rId3"/>
          <a:srcRect r="-20850" b="-19750"/>
          <a:stretch>
            <a:fillRect/>
          </a:stretch>
        </p:blipFill>
        <p:spPr>
          <a:xfrm>
            <a:off x="2259343" y="6733823"/>
            <a:ext cx="3458230" cy="342711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2259343" y="10990253"/>
            <a:ext cx="2804811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0" b="1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隐患</a:t>
            </a:r>
            <a:endParaRPr lang="zh-CN" altLang="en-US" sz="8000" b="1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317913" y="11040418"/>
            <a:ext cx="2804811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0" b="1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违章</a:t>
            </a:r>
            <a:endParaRPr lang="zh-CN" altLang="en-US" sz="8000" b="1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4036121" y="10990253"/>
            <a:ext cx="2804811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0" b="1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8000" b="1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事故</a:t>
            </a:r>
            <a:endParaRPr lang="zh-CN" altLang="en-US" sz="8000" b="1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535439" y="13081320"/>
            <a:ext cx="4142129" cy="418276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7414303" y="13123230"/>
            <a:ext cx="4142129" cy="4182769"/>
          </a:xfrm>
          <a:prstGeom prst="ellipse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13458267" y="13081320"/>
            <a:ext cx="4142129" cy="4182769"/>
          </a:xfrm>
          <a:prstGeom prst="ellipse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9" name="图片 28" descr="隐患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57737" y="13818559"/>
            <a:ext cx="2543190" cy="2543190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2219338" y="17757487"/>
            <a:ext cx="2804811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0" b="1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事件</a:t>
            </a:r>
            <a:endParaRPr lang="zh-CN" altLang="en-US" sz="8000" b="1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3996115" y="17757487"/>
            <a:ext cx="2804811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0" b="1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8000" b="1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分析</a:t>
            </a:r>
            <a:endParaRPr lang="zh-CN" altLang="en-US" sz="8000" b="1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5" name="图片 34" descr="个人中心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3303" y="13879519"/>
            <a:ext cx="2670825" cy="2670825"/>
          </a:xfrm>
          <a:prstGeom prst="rect">
            <a:avLst/>
          </a:prstGeom>
        </p:spPr>
      </p:pic>
      <p:pic>
        <p:nvPicPr>
          <p:cNvPr id="36" name="图片 35" descr="事故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51413" y="7152291"/>
            <a:ext cx="2389519" cy="2442224"/>
          </a:xfrm>
          <a:prstGeom prst="rect">
            <a:avLst/>
          </a:prstGeom>
        </p:spPr>
      </p:pic>
      <p:pic>
        <p:nvPicPr>
          <p:cNvPr id="37" name="图片 36" descr="分析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1505" y="13818559"/>
            <a:ext cx="3016267" cy="3016267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8082961" y="17757487"/>
            <a:ext cx="2804811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0" b="1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统计</a:t>
            </a:r>
            <a:endParaRPr lang="en-US" altLang="zh-CN" sz="8000" b="1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-34925" y="29738735"/>
            <a:ext cx="19428572" cy="4913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0" name="图片 39" descr="首页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35439" y="30653776"/>
            <a:ext cx="3082308" cy="3082308"/>
          </a:xfrm>
          <a:prstGeom prst="rect">
            <a:avLst/>
          </a:prstGeom>
        </p:spPr>
      </p:pic>
      <p:pic>
        <p:nvPicPr>
          <p:cNvPr id="41" name="图片 40" descr="消息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77568" y="29262483"/>
            <a:ext cx="5865529" cy="5865529"/>
          </a:xfrm>
          <a:prstGeom prst="rect">
            <a:avLst/>
          </a:prstGeom>
        </p:spPr>
      </p:pic>
      <p:pic>
        <p:nvPicPr>
          <p:cNvPr id="42" name="图片 41" descr="个人中心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08485" y="30843642"/>
            <a:ext cx="2892442" cy="28924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-12065" y="23740"/>
            <a:ext cx="19405711" cy="42862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527464" y="1382648"/>
            <a:ext cx="428627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隐患</a:t>
            </a:r>
            <a:endParaRPr lang="zh-CN" altLang="en-US" sz="9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 descr="arrow-turn-lef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6255" y="979420"/>
            <a:ext cx="1971051" cy="197105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948695" y="6204230"/>
            <a:ext cx="4127524" cy="238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301645" y="6204230"/>
            <a:ext cx="4127524" cy="23812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622210" y="6204230"/>
            <a:ext cx="4127524" cy="23812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3942775" y="6204230"/>
            <a:ext cx="4127524" cy="23812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462413" y="4915173"/>
            <a:ext cx="2458099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72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新建</a:t>
            </a:r>
            <a:endParaRPr lang="zh-CN" altLang="en-US" sz="7200" b="1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136040" y="4882788"/>
            <a:ext cx="2458099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72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所有</a:t>
            </a:r>
            <a:endParaRPr lang="zh-CN" altLang="en-US" sz="7200" b="1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457240" y="4915173"/>
            <a:ext cx="34861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72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未验证</a:t>
            </a:r>
            <a:endParaRPr lang="zh-CN" altLang="en-US" sz="7200" b="1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48695" y="7115461"/>
            <a:ext cx="4127524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7200" b="1">
                <a:solidFill>
                  <a:schemeClr val="bg1">
                    <a:lumMod val="50000"/>
                  </a:schemeClr>
                </a:solidFill>
                <a:latin typeface="+mn-ea"/>
              </a:rPr>
              <a:t>检查类型</a:t>
            </a:r>
            <a:endParaRPr lang="zh-CN" altLang="en-US" sz="7200" b="1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9" name="流程图: 过程 18"/>
          <p:cNvSpPr/>
          <p:nvPr/>
        </p:nvSpPr>
        <p:spPr>
          <a:xfrm>
            <a:off x="5301645" y="6902099"/>
            <a:ext cx="12152700" cy="141224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7200"/>
              <a:t>监督检查</a:t>
            </a:r>
            <a:endParaRPr lang="zh-CN" altLang="en-US" sz="7200"/>
          </a:p>
        </p:txBody>
      </p:sp>
      <p:sp>
        <p:nvSpPr>
          <p:cNvPr id="20" name="流程图: 合并 19"/>
          <p:cNvSpPr/>
          <p:nvPr/>
        </p:nvSpPr>
        <p:spPr>
          <a:xfrm>
            <a:off x="16094802" y="7348507"/>
            <a:ext cx="887100" cy="755019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948695" y="9153822"/>
            <a:ext cx="4127524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7200" b="1">
                <a:solidFill>
                  <a:schemeClr val="bg1">
                    <a:lumMod val="50000"/>
                  </a:schemeClr>
                </a:solidFill>
                <a:latin typeface="+mn-ea"/>
              </a:rPr>
              <a:t>施工队伍</a:t>
            </a:r>
            <a:endParaRPr lang="zh-CN" altLang="en-US" sz="7200" b="1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2" name="流程图: 过程 21"/>
          <p:cNvSpPr/>
          <p:nvPr/>
        </p:nvSpPr>
        <p:spPr>
          <a:xfrm>
            <a:off x="5301645" y="8940461"/>
            <a:ext cx="12152700" cy="141224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7200"/>
              <a:t>川西钻探</a:t>
            </a:r>
            <a:endParaRPr lang="zh-CN" altLang="en-US" sz="7200"/>
          </a:p>
        </p:txBody>
      </p:sp>
      <p:sp>
        <p:nvSpPr>
          <p:cNvPr id="23" name="流程图: 合并 22"/>
          <p:cNvSpPr/>
          <p:nvPr/>
        </p:nvSpPr>
        <p:spPr>
          <a:xfrm>
            <a:off x="16094802" y="9386869"/>
            <a:ext cx="887100" cy="755019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948695" y="15585139"/>
            <a:ext cx="4127524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7200" b="1">
                <a:solidFill>
                  <a:schemeClr val="bg1">
                    <a:lumMod val="50000"/>
                  </a:schemeClr>
                </a:solidFill>
                <a:latin typeface="+mn-ea"/>
              </a:rPr>
              <a:t>隐患类别</a:t>
            </a:r>
            <a:endParaRPr lang="zh-CN" altLang="en-US" sz="7200" b="1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7" name="流程图: 过程 26"/>
          <p:cNvSpPr/>
          <p:nvPr/>
        </p:nvSpPr>
        <p:spPr>
          <a:xfrm>
            <a:off x="5301645" y="15422578"/>
            <a:ext cx="12152700" cy="141224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7200"/>
              <a:t>设备设施</a:t>
            </a:r>
            <a:endParaRPr lang="zh-CN" altLang="en-US" sz="7200"/>
          </a:p>
        </p:txBody>
      </p:sp>
      <p:sp>
        <p:nvSpPr>
          <p:cNvPr id="28" name="流程图: 合并 27"/>
          <p:cNvSpPr/>
          <p:nvPr/>
        </p:nvSpPr>
        <p:spPr>
          <a:xfrm>
            <a:off x="16094802" y="15868986"/>
            <a:ext cx="887100" cy="755019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流程图: 过程 28"/>
          <p:cNvSpPr/>
          <p:nvPr/>
        </p:nvSpPr>
        <p:spPr>
          <a:xfrm>
            <a:off x="5301645" y="17610801"/>
            <a:ext cx="12152700" cy="141224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7200"/>
              <a:t>井控设备</a:t>
            </a:r>
            <a:endParaRPr lang="zh-CN" altLang="en-US" sz="7200"/>
          </a:p>
        </p:txBody>
      </p:sp>
      <p:sp>
        <p:nvSpPr>
          <p:cNvPr id="30" name="流程图: 合并 29"/>
          <p:cNvSpPr/>
          <p:nvPr/>
        </p:nvSpPr>
        <p:spPr>
          <a:xfrm>
            <a:off x="16094802" y="18057208"/>
            <a:ext cx="887100" cy="755019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流程图: 过程 30"/>
          <p:cNvSpPr/>
          <p:nvPr/>
        </p:nvSpPr>
        <p:spPr>
          <a:xfrm>
            <a:off x="5355621" y="19824424"/>
            <a:ext cx="12152700" cy="141224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7200"/>
              <a:t>井口装置不规范</a:t>
            </a:r>
            <a:endParaRPr lang="zh-CN" altLang="en-US" sz="7200"/>
          </a:p>
        </p:txBody>
      </p:sp>
      <p:sp>
        <p:nvSpPr>
          <p:cNvPr id="32" name="流程图: 合并 31"/>
          <p:cNvSpPr/>
          <p:nvPr/>
        </p:nvSpPr>
        <p:spPr>
          <a:xfrm>
            <a:off x="16148778" y="20270831"/>
            <a:ext cx="887100" cy="755019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948695" y="11185834"/>
            <a:ext cx="4127524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7200" b="1">
                <a:solidFill>
                  <a:schemeClr val="bg1">
                    <a:lumMod val="50000"/>
                  </a:schemeClr>
                </a:solidFill>
                <a:latin typeface="+mn-ea"/>
              </a:rPr>
              <a:t>作业项目</a:t>
            </a:r>
            <a:endParaRPr lang="zh-CN" altLang="en-US" sz="7200" b="1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4" name="流程图: 过程 33"/>
          <p:cNvSpPr/>
          <p:nvPr/>
        </p:nvSpPr>
        <p:spPr>
          <a:xfrm>
            <a:off x="5301645" y="10972473"/>
            <a:ext cx="12152700" cy="141224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7200"/>
              <a:t>中古</a:t>
            </a:r>
            <a:r>
              <a:rPr lang="en-US" altLang="zh-CN" sz="7200"/>
              <a:t>1</a:t>
            </a:r>
            <a:r>
              <a:rPr lang="zh-CN" altLang="en-US" sz="7200"/>
              <a:t>井</a:t>
            </a:r>
            <a:endParaRPr lang="zh-CN" altLang="en-US" sz="7200"/>
          </a:p>
        </p:txBody>
      </p:sp>
      <p:sp>
        <p:nvSpPr>
          <p:cNvPr id="36" name="文本框 35"/>
          <p:cNvSpPr txBox="1"/>
          <p:nvPr/>
        </p:nvSpPr>
        <p:spPr>
          <a:xfrm>
            <a:off x="1002671" y="13271186"/>
            <a:ext cx="4127524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7200" b="1">
                <a:solidFill>
                  <a:schemeClr val="bg1">
                    <a:lumMod val="50000"/>
                  </a:schemeClr>
                </a:solidFill>
                <a:latin typeface="+mn-ea"/>
              </a:rPr>
              <a:t>检查时间</a:t>
            </a:r>
            <a:endParaRPr lang="zh-CN" altLang="en-US" sz="7200" b="1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7" name="流程图: 过程 36"/>
          <p:cNvSpPr/>
          <p:nvPr/>
        </p:nvSpPr>
        <p:spPr>
          <a:xfrm>
            <a:off x="5355621" y="13057825"/>
            <a:ext cx="12152700" cy="141224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200"/>
              <a:t>2011-5-2</a:t>
            </a:r>
            <a:endParaRPr lang="en-US" sz="7200"/>
          </a:p>
        </p:txBody>
      </p:sp>
      <p:pic>
        <p:nvPicPr>
          <p:cNvPr id="38" name="图片 37" descr="time_cloc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0058" y="11409355"/>
            <a:ext cx="751844" cy="751844"/>
          </a:xfrm>
          <a:prstGeom prst="rect">
            <a:avLst/>
          </a:prstGeom>
        </p:spPr>
      </p:pic>
      <p:sp>
        <p:nvSpPr>
          <p:cNvPr id="39" name="矩形 38"/>
          <p:cNvSpPr/>
          <p:nvPr/>
        </p:nvSpPr>
        <p:spPr>
          <a:xfrm>
            <a:off x="948695" y="14881555"/>
            <a:ext cx="16759016" cy="76200"/>
          </a:xfrm>
          <a:prstGeom prst="rect">
            <a:avLst/>
          </a:prstGeom>
          <a:gradFill>
            <a:gsLst>
              <a:gs pos="0">
                <a:schemeClr val="accent3">
                  <a:lumMod val="90000"/>
                  <a:lumOff val="10000"/>
                </a:schemeClr>
              </a:gs>
              <a:gs pos="50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95000"/>
                  <a:lumOff val="5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948695" y="22139012"/>
            <a:ext cx="4127524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7200" b="1">
                <a:solidFill>
                  <a:schemeClr val="bg1">
                    <a:lumMod val="50000"/>
                  </a:schemeClr>
                </a:solidFill>
                <a:latin typeface="+mn-ea"/>
              </a:rPr>
              <a:t>隐患描述</a:t>
            </a:r>
            <a:endParaRPr lang="zh-CN" altLang="en-US" sz="7200" b="1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1" name="流程图: 过程 40"/>
          <p:cNvSpPr/>
          <p:nvPr/>
        </p:nvSpPr>
        <p:spPr>
          <a:xfrm>
            <a:off x="5323871" y="22139012"/>
            <a:ext cx="12152700" cy="436946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7200"/>
          </a:p>
        </p:txBody>
      </p:sp>
      <p:sp>
        <p:nvSpPr>
          <p:cNvPr id="44" name="文本框 43"/>
          <p:cNvSpPr txBox="1"/>
          <p:nvPr/>
        </p:nvSpPr>
        <p:spPr>
          <a:xfrm>
            <a:off x="948695" y="27215866"/>
            <a:ext cx="4127524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7200" b="1">
                <a:solidFill>
                  <a:schemeClr val="bg1">
                    <a:lumMod val="50000"/>
                  </a:schemeClr>
                </a:solidFill>
                <a:latin typeface="+mn-ea"/>
              </a:rPr>
              <a:t>可能后果</a:t>
            </a:r>
            <a:endParaRPr lang="zh-CN" altLang="en-US" sz="7200" b="1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5" name="流程图: 过程 44"/>
          <p:cNvSpPr/>
          <p:nvPr/>
        </p:nvSpPr>
        <p:spPr>
          <a:xfrm>
            <a:off x="5301645" y="27053305"/>
            <a:ext cx="12152700" cy="141224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7200"/>
              <a:t>一般</a:t>
            </a:r>
            <a:endParaRPr lang="zh-CN" altLang="en-US" sz="7200"/>
          </a:p>
        </p:txBody>
      </p:sp>
      <p:sp>
        <p:nvSpPr>
          <p:cNvPr id="46" name="流程图: 合并 45"/>
          <p:cNvSpPr/>
          <p:nvPr/>
        </p:nvSpPr>
        <p:spPr>
          <a:xfrm>
            <a:off x="16094802" y="27499713"/>
            <a:ext cx="887100" cy="755019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128906" y="29195172"/>
            <a:ext cx="5001289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 b="1">
                <a:solidFill>
                  <a:schemeClr val="bg1">
                    <a:lumMod val="50000"/>
                  </a:schemeClr>
                </a:solidFill>
                <a:latin typeface="+mn-ea"/>
              </a:rPr>
              <a:t>限期整改时间</a:t>
            </a:r>
            <a:endParaRPr lang="zh-CN" altLang="en-US" sz="6000" b="1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1" name="流程图: 过程 50"/>
          <p:cNvSpPr/>
          <p:nvPr/>
        </p:nvSpPr>
        <p:spPr>
          <a:xfrm>
            <a:off x="5224810" y="29008481"/>
            <a:ext cx="12152700" cy="141224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7200"/>
              <a:t>2015-5-5</a:t>
            </a:r>
            <a:endParaRPr lang="en-US" altLang="zh-CN" sz="7200"/>
          </a:p>
        </p:txBody>
      </p:sp>
      <p:pic>
        <p:nvPicPr>
          <p:cNvPr id="54" name="图片 53" descr="time_cloc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2748" y="29338683"/>
            <a:ext cx="751844" cy="751844"/>
          </a:xfrm>
          <a:prstGeom prst="rect">
            <a:avLst/>
          </a:prstGeom>
        </p:spPr>
      </p:pic>
      <p:sp>
        <p:nvSpPr>
          <p:cNvPr id="55" name="文本框 54"/>
          <p:cNvSpPr txBox="1"/>
          <p:nvPr/>
        </p:nvSpPr>
        <p:spPr>
          <a:xfrm>
            <a:off x="897261" y="33487783"/>
            <a:ext cx="4079898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 b="1">
                <a:solidFill>
                  <a:schemeClr val="bg1">
                    <a:lumMod val="50000"/>
                  </a:schemeClr>
                </a:solidFill>
                <a:latin typeface="+mn-ea"/>
              </a:rPr>
              <a:t>验收时间</a:t>
            </a:r>
            <a:endParaRPr lang="zh-CN" altLang="en-US" sz="6000" b="1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6" name="流程图: 过程 55"/>
          <p:cNvSpPr/>
          <p:nvPr/>
        </p:nvSpPr>
        <p:spPr>
          <a:xfrm>
            <a:off x="5130195" y="33420473"/>
            <a:ext cx="12152700" cy="141224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7200"/>
              <a:t>2015-5-5</a:t>
            </a:r>
            <a:endParaRPr lang="en-US" altLang="zh-CN" sz="7200"/>
          </a:p>
        </p:txBody>
      </p:sp>
      <p:pic>
        <p:nvPicPr>
          <p:cNvPr id="57" name="图片 56" descr="time_cloc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9072" y="33750675"/>
            <a:ext cx="751844" cy="751844"/>
          </a:xfrm>
          <a:prstGeom prst="rect">
            <a:avLst/>
          </a:prstGeom>
        </p:spPr>
      </p:pic>
      <p:sp>
        <p:nvSpPr>
          <p:cNvPr id="58" name="矩形 57"/>
          <p:cNvSpPr/>
          <p:nvPr/>
        </p:nvSpPr>
        <p:spPr>
          <a:xfrm>
            <a:off x="749308" y="40900785"/>
            <a:ext cx="16759016" cy="76200"/>
          </a:xfrm>
          <a:prstGeom prst="rect">
            <a:avLst/>
          </a:prstGeom>
          <a:gradFill>
            <a:gsLst>
              <a:gs pos="0">
                <a:schemeClr val="accent3">
                  <a:lumMod val="90000"/>
                  <a:lumOff val="10000"/>
                </a:schemeClr>
              </a:gs>
              <a:gs pos="50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95000"/>
                  <a:lumOff val="5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490220" y="31363285"/>
            <a:ext cx="440245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 b="1">
                <a:solidFill>
                  <a:schemeClr val="bg1">
                    <a:lumMod val="50000"/>
                  </a:schemeClr>
                </a:solidFill>
                <a:latin typeface="+mn-ea"/>
              </a:rPr>
              <a:t>整改负责人</a:t>
            </a:r>
            <a:endParaRPr lang="zh-CN" altLang="en-US" sz="6000" b="1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0" name="流程图: 过程 59"/>
          <p:cNvSpPr/>
          <p:nvPr/>
        </p:nvSpPr>
        <p:spPr>
          <a:xfrm>
            <a:off x="5130830" y="31164306"/>
            <a:ext cx="12152700" cy="141224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7200"/>
              <a:t>李明</a:t>
            </a:r>
            <a:endParaRPr lang="zh-CN" altLang="en-US" sz="7200"/>
          </a:p>
        </p:txBody>
      </p:sp>
      <p:sp>
        <p:nvSpPr>
          <p:cNvPr id="62" name="文本框 61"/>
          <p:cNvSpPr txBox="1"/>
          <p:nvPr/>
        </p:nvSpPr>
        <p:spPr>
          <a:xfrm>
            <a:off x="565790" y="35550847"/>
            <a:ext cx="4127524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7200" b="1">
                <a:solidFill>
                  <a:schemeClr val="bg1">
                    <a:lumMod val="50000"/>
                  </a:schemeClr>
                </a:solidFill>
                <a:latin typeface="+mn-ea"/>
              </a:rPr>
              <a:t>验收描述</a:t>
            </a:r>
            <a:endParaRPr lang="zh-CN" altLang="en-US" sz="7200" b="1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3" name="流程图: 过程 62"/>
          <p:cNvSpPr/>
          <p:nvPr/>
        </p:nvSpPr>
        <p:spPr>
          <a:xfrm>
            <a:off x="5224811" y="35550847"/>
            <a:ext cx="12152700" cy="436946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7200"/>
          </a:p>
        </p:txBody>
      </p:sp>
      <p:sp>
        <p:nvSpPr>
          <p:cNvPr id="64" name="文本框 63"/>
          <p:cNvSpPr txBox="1"/>
          <p:nvPr/>
        </p:nvSpPr>
        <p:spPr>
          <a:xfrm>
            <a:off x="490861" y="41686268"/>
            <a:ext cx="4079898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 b="1">
                <a:solidFill>
                  <a:schemeClr val="bg1">
                    <a:lumMod val="50000"/>
                  </a:schemeClr>
                </a:solidFill>
                <a:latin typeface="+mn-ea"/>
              </a:rPr>
              <a:t>上传照片</a:t>
            </a:r>
            <a:endParaRPr lang="zh-CN" altLang="en-US" sz="6000" b="1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65" name="图片 64" descr="photo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8170" y="41062910"/>
            <a:ext cx="1638300" cy="1638300"/>
          </a:xfrm>
          <a:prstGeom prst="rect">
            <a:avLst/>
          </a:prstGeom>
        </p:spPr>
      </p:pic>
      <p:pic>
        <p:nvPicPr>
          <p:cNvPr id="66" name="图片 65" descr="g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65" y="43144440"/>
            <a:ext cx="4763135" cy="3162935"/>
          </a:xfrm>
          <a:prstGeom prst="rect">
            <a:avLst/>
          </a:prstGeom>
        </p:spPr>
      </p:pic>
      <p:pic>
        <p:nvPicPr>
          <p:cNvPr id="67" name="图片 66" descr="g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3915" y="43178730"/>
            <a:ext cx="4763135" cy="3162935"/>
          </a:xfrm>
          <a:prstGeom prst="rect">
            <a:avLst/>
          </a:prstGeom>
        </p:spPr>
      </p:pic>
      <p:pic>
        <p:nvPicPr>
          <p:cNvPr id="68" name="图片 67" descr="g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6830" y="43144440"/>
            <a:ext cx="4763135" cy="3162935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-72390" y="47267495"/>
            <a:ext cx="19465925" cy="3163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圆角矩形 69"/>
          <p:cNvSpPr/>
          <p:nvPr/>
        </p:nvSpPr>
        <p:spPr>
          <a:xfrm>
            <a:off x="2686685" y="48169195"/>
            <a:ext cx="3912235" cy="136017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7200" b="1">
                <a:latin typeface="微软雅黑" panose="020B0503020204020204" charset="-122"/>
                <a:ea typeface="微软雅黑" panose="020B0503020204020204" charset="-122"/>
              </a:rPr>
              <a:t>保存</a:t>
            </a:r>
            <a:endParaRPr lang="zh-CN" altLang="en-US" sz="7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10687050" y="48169195"/>
            <a:ext cx="3912235" cy="136017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7200" b="1">
                <a:latin typeface="微软雅黑" panose="020B0503020204020204" charset="-122"/>
                <a:ea typeface="微软雅黑" panose="020B0503020204020204" charset="-122"/>
              </a:rPr>
              <a:t>新建</a:t>
            </a:r>
            <a:endParaRPr lang="zh-CN" altLang="en-US" sz="7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-12065" y="23740"/>
            <a:ext cx="19405711" cy="42862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527464" y="1382648"/>
            <a:ext cx="428627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隐患</a:t>
            </a:r>
            <a:endParaRPr lang="zh-CN" altLang="en-US" sz="9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 descr="arrow-turn-lef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6255" y="979420"/>
            <a:ext cx="1971051" cy="197105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894585" y="6204230"/>
            <a:ext cx="4127524" cy="238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43260" y="6204230"/>
            <a:ext cx="4127524" cy="23812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622210" y="6204230"/>
            <a:ext cx="4127524" cy="23812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3942775" y="6204230"/>
            <a:ext cx="4127524" cy="23812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462413" y="4915173"/>
            <a:ext cx="2458099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72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新建</a:t>
            </a:r>
            <a:endParaRPr lang="zh-CN" altLang="en-US" sz="7200" b="1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136040" y="4882788"/>
            <a:ext cx="2458099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72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所有</a:t>
            </a:r>
            <a:endParaRPr lang="zh-CN" altLang="en-US" sz="7200" b="1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457240" y="4915173"/>
            <a:ext cx="34861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72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未验证</a:t>
            </a:r>
            <a:endParaRPr lang="zh-CN" altLang="en-US" sz="7200" b="1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443230" y="7038975"/>
            <a:ext cx="18232120" cy="14805660"/>
            <a:chOff x="698" y="11085"/>
            <a:chExt cx="28712" cy="23316"/>
          </a:xfrm>
        </p:grpSpPr>
        <p:sp>
          <p:nvSpPr>
            <p:cNvPr id="5" name="矩形 4"/>
            <p:cNvSpPr/>
            <p:nvPr/>
          </p:nvSpPr>
          <p:spPr>
            <a:xfrm>
              <a:off x="698" y="11085"/>
              <a:ext cx="28713" cy="233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080" y="12460"/>
              <a:ext cx="6500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7200" b="1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作业项目</a:t>
              </a:r>
              <a:r>
                <a:rPr lang="zh-CN" altLang="en-US" sz="7200" b="1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：</a:t>
              </a:r>
              <a:endParaRPr lang="zh-CN" altLang="en-US" sz="7200" b="1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653" y="12460"/>
              <a:ext cx="6500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7200" b="1">
                  <a:solidFill>
                    <a:schemeClr val="tx1"/>
                  </a:solidFill>
                  <a:latin typeface="+mn-ea"/>
                </a:rPr>
                <a:t>中古</a:t>
              </a:r>
              <a:r>
                <a:rPr lang="en-US" altLang="zh-CN" sz="7200" b="1">
                  <a:solidFill>
                    <a:schemeClr val="tx1"/>
                  </a:solidFill>
                  <a:latin typeface="+mn-ea"/>
                </a:rPr>
                <a:t>1</a:t>
              </a:r>
              <a:r>
                <a:rPr lang="zh-CN" altLang="en-US" sz="7200" b="1">
                  <a:solidFill>
                    <a:schemeClr val="tx1"/>
                  </a:solidFill>
                  <a:latin typeface="+mn-ea"/>
                </a:rPr>
                <a:t>井</a:t>
              </a:r>
              <a:endParaRPr lang="zh-CN" altLang="en-US" sz="7200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5386" y="12460"/>
              <a:ext cx="6500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7200" b="1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施工队伍</a:t>
              </a:r>
              <a:r>
                <a:rPr lang="zh-CN" altLang="en-US" sz="7200" b="1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：</a:t>
              </a:r>
              <a:endParaRPr lang="zh-CN" altLang="en-US" sz="7200" b="1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1959" y="12460"/>
              <a:ext cx="6500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7200" b="1">
                  <a:solidFill>
                    <a:schemeClr val="tx1"/>
                  </a:solidFill>
                  <a:latin typeface="+mn-ea"/>
                </a:rPr>
                <a:t>405662</a:t>
              </a:r>
              <a:endParaRPr lang="en-US" sz="7200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008" y="15033"/>
              <a:ext cx="6500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7200" b="1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所属公司</a:t>
              </a:r>
              <a:r>
                <a:rPr lang="zh-CN" altLang="en-US" sz="7200" b="1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：</a:t>
              </a:r>
              <a:endParaRPr lang="zh-CN" altLang="en-US" sz="7200" b="1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581" y="15033"/>
              <a:ext cx="18285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7200" b="1">
                  <a:solidFill>
                    <a:schemeClr val="tx1"/>
                  </a:solidFill>
                  <a:latin typeface="+mn-ea"/>
                </a:rPr>
                <a:t>川东钻探公司</a:t>
              </a:r>
              <a:endParaRPr lang="zh-CN" altLang="en-US" sz="7200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081" y="17961"/>
              <a:ext cx="6500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7200" b="1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检查时间</a:t>
              </a:r>
              <a:r>
                <a:rPr lang="zh-CN" altLang="en-US" sz="7200" b="1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：</a:t>
              </a:r>
              <a:endParaRPr lang="zh-CN" altLang="en-US" sz="7200" b="1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8654" y="17961"/>
              <a:ext cx="18285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7200" b="1">
                  <a:solidFill>
                    <a:schemeClr val="tx1"/>
                  </a:solidFill>
                  <a:latin typeface="+mn-ea"/>
                </a:rPr>
                <a:t>2015-6-1</a:t>
              </a:r>
              <a:endParaRPr lang="en-US" altLang="zh-CN" sz="7200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2154" y="20675"/>
              <a:ext cx="6500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7200" b="1">
                  <a:solidFill>
                    <a:schemeClr val="bg1">
                      <a:lumMod val="85000"/>
                    </a:schemeClr>
                  </a:solidFill>
                  <a:latin typeface="+mn-ea"/>
                </a:rPr>
                <a:t>隐患类别</a:t>
              </a:r>
              <a:r>
                <a:rPr lang="zh-CN" altLang="en-US" sz="7200" b="1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：</a:t>
              </a:r>
              <a:endParaRPr lang="zh-CN" altLang="en-US" sz="7200" b="1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8727" y="20675"/>
              <a:ext cx="18285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7200" b="1">
                  <a:solidFill>
                    <a:schemeClr val="tx1"/>
                  </a:solidFill>
                  <a:latin typeface="+mn-ea"/>
                </a:rPr>
                <a:t>井口装置不安全</a:t>
              </a:r>
              <a:endParaRPr lang="zh-CN" altLang="en-US" sz="7200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2220" y="23389"/>
              <a:ext cx="6500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7200" b="1">
                  <a:solidFill>
                    <a:schemeClr val="bg1">
                      <a:lumMod val="85000"/>
                    </a:schemeClr>
                  </a:solidFill>
                  <a:latin typeface="+mn-ea"/>
                </a:rPr>
                <a:t>隐患描述</a:t>
              </a:r>
              <a:r>
                <a:rPr lang="zh-CN" altLang="en-US" sz="7200" b="1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：</a:t>
              </a:r>
              <a:endParaRPr lang="zh-CN" altLang="en-US" sz="7200" b="1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8793" y="23389"/>
              <a:ext cx="18285" cy="3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7200" b="1">
                  <a:solidFill>
                    <a:schemeClr val="tx1"/>
                  </a:solidFill>
                  <a:latin typeface="+mn-ea"/>
                </a:rPr>
                <a:t>井口装置不安全</a:t>
              </a:r>
              <a:endParaRPr lang="zh-CN" altLang="en-US" sz="7200" b="1">
                <a:solidFill>
                  <a:schemeClr val="tx1"/>
                </a:solidFill>
                <a:latin typeface="+mn-ea"/>
              </a:endParaRPr>
            </a:p>
            <a:p>
              <a:r>
                <a:rPr lang="zh-CN" altLang="en-US" sz="7200" b="1">
                  <a:solidFill>
                    <a:schemeClr val="tx1"/>
                  </a:solidFill>
                  <a:latin typeface="+mn-ea"/>
                </a:rPr>
                <a:t>李明是</a:t>
              </a:r>
              <a:endParaRPr lang="zh-CN" altLang="en-US" sz="7200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009" y="27023"/>
              <a:ext cx="6500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7200" b="1">
                  <a:solidFill>
                    <a:schemeClr val="bg1">
                      <a:lumMod val="85000"/>
                    </a:schemeClr>
                  </a:solidFill>
                  <a:latin typeface="+mn-ea"/>
                </a:rPr>
                <a:t>隐患状态</a:t>
              </a:r>
              <a:r>
                <a:rPr lang="zh-CN" altLang="en-US" sz="7200" b="1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：</a:t>
              </a:r>
              <a:endParaRPr lang="zh-CN" altLang="en-US" sz="7200" b="1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6831" y="27023"/>
              <a:ext cx="6500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7200" b="1">
                  <a:solidFill>
                    <a:schemeClr val="bg1">
                      <a:lumMod val="85000"/>
                    </a:schemeClr>
                  </a:solidFill>
                  <a:latin typeface="+mn-ea"/>
                </a:rPr>
                <a:t>上传状态</a:t>
              </a:r>
              <a:r>
                <a:rPr lang="zh-CN" altLang="en-US" sz="7200" b="1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：</a:t>
              </a:r>
              <a:endParaRPr lang="zh-CN" altLang="en-US" sz="7200" b="1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pic>
          <p:nvPicPr>
            <p:cNvPr id="61" name="图片 60" descr="sign-check-icon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04" y="26912"/>
              <a:ext cx="2109" cy="2109"/>
            </a:xfrm>
            <a:prstGeom prst="rect">
              <a:avLst/>
            </a:prstGeom>
          </p:spPr>
        </p:pic>
        <p:pic>
          <p:nvPicPr>
            <p:cNvPr id="72" name="图片 71" descr="cloud-up-icon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939" y="25672"/>
              <a:ext cx="3633" cy="3633"/>
            </a:xfrm>
            <a:prstGeom prst="rect">
              <a:avLst/>
            </a:prstGeom>
          </p:spPr>
        </p:pic>
        <p:sp>
          <p:nvSpPr>
            <p:cNvPr id="92" name="矩形 91"/>
            <p:cNvSpPr/>
            <p:nvPr/>
          </p:nvSpPr>
          <p:spPr>
            <a:xfrm>
              <a:off x="13879" y="31101"/>
              <a:ext cx="6334" cy="241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6000" b="1"/>
                <a:t>查看</a:t>
              </a:r>
              <a:endParaRPr lang="zh-CN" altLang="en-US" sz="6000" b="1"/>
            </a:p>
          </p:txBody>
        </p:sp>
        <p:sp>
          <p:nvSpPr>
            <p:cNvPr id="93" name="矩形 92"/>
            <p:cNvSpPr/>
            <p:nvPr/>
          </p:nvSpPr>
          <p:spPr>
            <a:xfrm>
              <a:off x="21653" y="31101"/>
              <a:ext cx="6334" cy="241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6000" b="1"/>
                <a:t>编辑</a:t>
              </a:r>
              <a:endParaRPr lang="zh-CN" altLang="en-US" sz="6000" b="1"/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464820" y="22345015"/>
            <a:ext cx="18232120" cy="14805660"/>
            <a:chOff x="698" y="11085"/>
            <a:chExt cx="28712" cy="23316"/>
          </a:xfrm>
        </p:grpSpPr>
        <p:sp>
          <p:nvSpPr>
            <p:cNvPr id="96" name="矩形 95"/>
            <p:cNvSpPr/>
            <p:nvPr/>
          </p:nvSpPr>
          <p:spPr>
            <a:xfrm>
              <a:off x="698" y="11085"/>
              <a:ext cx="28713" cy="233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2080" y="12460"/>
              <a:ext cx="6500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7200" b="1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作业项目</a:t>
              </a:r>
              <a:r>
                <a:rPr lang="zh-CN" altLang="en-US" sz="7200" b="1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：</a:t>
              </a:r>
              <a:endParaRPr lang="zh-CN" altLang="en-US" sz="7200" b="1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8653" y="12460"/>
              <a:ext cx="6500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7200" b="1">
                  <a:solidFill>
                    <a:schemeClr val="tx1"/>
                  </a:solidFill>
                  <a:latin typeface="+mn-ea"/>
                </a:rPr>
                <a:t>中古</a:t>
              </a:r>
              <a:r>
                <a:rPr lang="en-US" altLang="zh-CN" sz="7200" b="1">
                  <a:solidFill>
                    <a:schemeClr val="tx1"/>
                  </a:solidFill>
                  <a:latin typeface="+mn-ea"/>
                </a:rPr>
                <a:t>1</a:t>
              </a:r>
              <a:r>
                <a:rPr lang="zh-CN" altLang="en-US" sz="7200" b="1">
                  <a:solidFill>
                    <a:schemeClr val="tx1"/>
                  </a:solidFill>
                  <a:latin typeface="+mn-ea"/>
                </a:rPr>
                <a:t>井</a:t>
              </a:r>
              <a:endParaRPr lang="zh-CN" altLang="en-US" sz="7200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15386" y="12460"/>
              <a:ext cx="6500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7200" b="1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施工队伍</a:t>
              </a:r>
              <a:r>
                <a:rPr lang="zh-CN" altLang="en-US" sz="7200" b="1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：</a:t>
              </a:r>
              <a:endParaRPr lang="zh-CN" altLang="en-US" sz="7200" b="1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21959" y="12460"/>
              <a:ext cx="6500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7200" b="1">
                  <a:solidFill>
                    <a:schemeClr val="tx1"/>
                  </a:solidFill>
                  <a:latin typeface="+mn-ea"/>
                </a:rPr>
                <a:t>405662</a:t>
              </a:r>
              <a:endParaRPr lang="en-US" sz="7200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2008" y="15033"/>
              <a:ext cx="6500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7200" b="1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所属公司</a:t>
              </a:r>
              <a:r>
                <a:rPr lang="zh-CN" altLang="en-US" sz="7200" b="1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：</a:t>
              </a:r>
              <a:endParaRPr lang="zh-CN" altLang="en-US" sz="7200" b="1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8581" y="15033"/>
              <a:ext cx="18285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7200" b="1">
                  <a:solidFill>
                    <a:schemeClr val="tx1"/>
                  </a:solidFill>
                  <a:latin typeface="+mn-ea"/>
                </a:rPr>
                <a:t>川东钻探公司</a:t>
              </a:r>
              <a:endParaRPr lang="zh-CN" altLang="en-US" sz="7200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2081" y="17961"/>
              <a:ext cx="6500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7200" b="1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检查时间</a:t>
              </a:r>
              <a:r>
                <a:rPr lang="zh-CN" altLang="en-US" sz="7200" b="1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：</a:t>
              </a:r>
              <a:endParaRPr lang="zh-CN" altLang="en-US" sz="7200" b="1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8654" y="17961"/>
              <a:ext cx="18285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7200" b="1">
                  <a:solidFill>
                    <a:schemeClr val="tx1"/>
                  </a:solidFill>
                  <a:latin typeface="+mn-ea"/>
                </a:rPr>
                <a:t>2015-6-1</a:t>
              </a:r>
              <a:endParaRPr lang="en-US" altLang="zh-CN" sz="7200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2154" y="20675"/>
              <a:ext cx="6500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7200" b="1">
                  <a:solidFill>
                    <a:schemeClr val="bg1">
                      <a:lumMod val="85000"/>
                    </a:schemeClr>
                  </a:solidFill>
                  <a:latin typeface="+mn-ea"/>
                </a:rPr>
                <a:t>隐患类别</a:t>
              </a:r>
              <a:r>
                <a:rPr lang="zh-CN" altLang="en-US" sz="7200" b="1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：</a:t>
              </a:r>
              <a:endParaRPr lang="zh-CN" altLang="en-US" sz="7200" b="1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8727" y="20675"/>
              <a:ext cx="18285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7200" b="1">
                  <a:solidFill>
                    <a:schemeClr val="tx1"/>
                  </a:solidFill>
                  <a:latin typeface="+mn-ea"/>
                </a:rPr>
                <a:t>井口装置不安全</a:t>
              </a:r>
              <a:endParaRPr lang="zh-CN" altLang="en-US" sz="7200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2220" y="23389"/>
              <a:ext cx="6500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7200" b="1">
                  <a:solidFill>
                    <a:schemeClr val="bg1">
                      <a:lumMod val="85000"/>
                    </a:schemeClr>
                  </a:solidFill>
                  <a:latin typeface="+mn-ea"/>
                </a:rPr>
                <a:t>隐患描述</a:t>
              </a:r>
              <a:r>
                <a:rPr lang="zh-CN" altLang="en-US" sz="7200" b="1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：</a:t>
              </a:r>
              <a:endParaRPr lang="zh-CN" altLang="en-US" sz="7200" b="1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8793" y="23389"/>
              <a:ext cx="18285" cy="3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7200" b="1">
                  <a:solidFill>
                    <a:schemeClr val="tx1"/>
                  </a:solidFill>
                  <a:latin typeface="+mn-ea"/>
                </a:rPr>
                <a:t>井口装置不安全</a:t>
              </a:r>
              <a:endParaRPr lang="zh-CN" altLang="en-US" sz="7200" b="1">
                <a:solidFill>
                  <a:schemeClr val="tx1"/>
                </a:solidFill>
                <a:latin typeface="+mn-ea"/>
              </a:endParaRPr>
            </a:p>
            <a:p>
              <a:r>
                <a:rPr lang="zh-CN" altLang="en-US" sz="7200" b="1">
                  <a:solidFill>
                    <a:schemeClr val="tx1"/>
                  </a:solidFill>
                  <a:latin typeface="+mn-ea"/>
                </a:rPr>
                <a:t>李明是</a:t>
              </a:r>
              <a:endParaRPr lang="zh-CN" altLang="en-US" sz="7200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2009" y="27023"/>
              <a:ext cx="6500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7200" b="1">
                  <a:solidFill>
                    <a:schemeClr val="bg1">
                      <a:lumMod val="85000"/>
                    </a:schemeClr>
                  </a:solidFill>
                  <a:latin typeface="+mn-ea"/>
                </a:rPr>
                <a:t>隐患状态</a:t>
              </a:r>
              <a:r>
                <a:rPr lang="zh-CN" altLang="en-US" sz="7200" b="1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：</a:t>
              </a:r>
              <a:endParaRPr lang="zh-CN" altLang="en-US" sz="7200" b="1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16831" y="27023"/>
              <a:ext cx="6500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7200" b="1">
                  <a:solidFill>
                    <a:schemeClr val="bg1">
                      <a:lumMod val="85000"/>
                    </a:schemeClr>
                  </a:solidFill>
                  <a:latin typeface="+mn-ea"/>
                </a:rPr>
                <a:t>上传状态</a:t>
              </a:r>
              <a:r>
                <a:rPr lang="zh-CN" altLang="en-US" sz="7200" b="1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：</a:t>
              </a:r>
              <a:endParaRPr lang="zh-CN" altLang="en-US" sz="7200" b="1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pic>
          <p:nvPicPr>
            <p:cNvPr id="111" name="图片 110" descr="sign-check-icon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04" y="26912"/>
              <a:ext cx="2109" cy="2109"/>
            </a:xfrm>
            <a:prstGeom prst="rect">
              <a:avLst/>
            </a:prstGeom>
          </p:spPr>
        </p:pic>
        <p:pic>
          <p:nvPicPr>
            <p:cNvPr id="112" name="图片 111" descr="cloud-up-icon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939" y="25672"/>
              <a:ext cx="3633" cy="3633"/>
            </a:xfrm>
            <a:prstGeom prst="rect">
              <a:avLst/>
            </a:prstGeom>
          </p:spPr>
        </p:pic>
        <p:sp>
          <p:nvSpPr>
            <p:cNvPr id="113" name="矩形 112"/>
            <p:cNvSpPr/>
            <p:nvPr/>
          </p:nvSpPr>
          <p:spPr>
            <a:xfrm>
              <a:off x="13879" y="31101"/>
              <a:ext cx="6334" cy="241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6000" b="1"/>
                <a:t>查看</a:t>
              </a:r>
              <a:endParaRPr lang="zh-CN" altLang="en-US" sz="6000" b="1"/>
            </a:p>
          </p:txBody>
        </p:sp>
        <p:sp>
          <p:nvSpPr>
            <p:cNvPr id="114" name="矩形 113"/>
            <p:cNvSpPr/>
            <p:nvPr/>
          </p:nvSpPr>
          <p:spPr>
            <a:xfrm>
              <a:off x="21653" y="31101"/>
              <a:ext cx="6334" cy="241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6000" b="1"/>
                <a:t>编辑</a:t>
              </a:r>
              <a:endParaRPr lang="zh-CN" altLang="en-US" sz="6000" b="1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-12065" y="23740"/>
            <a:ext cx="19405711" cy="42862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527464" y="1382648"/>
            <a:ext cx="428627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隐患</a:t>
            </a:r>
            <a:endParaRPr lang="zh-CN" altLang="en-US" sz="9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 descr="arrow-turn-lef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6255" y="979420"/>
            <a:ext cx="1971051" cy="197105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894585" y="6204230"/>
            <a:ext cx="4127524" cy="238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43260" y="6204230"/>
            <a:ext cx="4127524" cy="23812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622210" y="6204230"/>
            <a:ext cx="4127524" cy="23812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3942775" y="6204230"/>
            <a:ext cx="4127524" cy="23812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462413" y="4915173"/>
            <a:ext cx="2458099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72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新建</a:t>
            </a:r>
            <a:endParaRPr lang="zh-CN" altLang="en-US" sz="7200" b="1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136040" y="4882788"/>
            <a:ext cx="2458099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72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所有</a:t>
            </a:r>
            <a:endParaRPr lang="zh-CN" altLang="en-US" sz="7200" b="1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457240" y="4915173"/>
            <a:ext cx="34861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72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未验证</a:t>
            </a:r>
            <a:endParaRPr lang="zh-CN" altLang="en-US" sz="7200" b="1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443230" y="7038975"/>
            <a:ext cx="18232755" cy="14806295"/>
            <a:chOff x="698" y="11085"/>
            <a:chExt cx="28713" cy="23317"/>
          </a:xfrm>
        </p:grpSpPr>
        <p:sp>
          <p:nvSpPr>
            <p:cNvPr id="5" name="矩形 4"/>
            <p:cNvSpPr/>
            <p:nvPr/>
          </p:nvSpPr>
          <p:spPr>
            <a:xfrm>
              <a:off x="698" y="11085"/>
              <a:ext cx="28713" cy="233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080" y="12460"/>
              <a:ext cx="6500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7200" b="1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作业项目</a:t>
              </a:r>
              <a:r>
                <a:rPr lang="zh-CN" altLang="en-US" sz="7200" b="1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：</a:t>
              </a:r>
              <a:endParaRPr lang="zh-CN" altLang="en-US" sz="7200" b="1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653" y="12460"/>
              <a:ext cx="6500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7200" b="1">
                  <a:solidFill>
                    <a:schemeClr val="tx1"/>
                  </a:solidFill>
                  <a:latin typeface="+mn-ea"/>
                </a:rPr>
                <a:t>中古</a:t>
              </a:r>
              <a:r>
                <a:rPr lang="en-US" altLang="zh-CN" sz="7200" b="1">
                  <a:solidFill>
                    <a:schemeClr val="tx1"/>
                  </a:solidFill>
                  <a:latin typeface="+mn-ea"/>
                </a:rPr>
                <a:t>1</a:t>
              </a:r>
              <a:r>
                <a:rPr lang="zh-CN" altLang="en-US" sz="7200" b="1">
                  <a:solidFill>
                    <a:schemeClr val="tx1"/>
                  </a:solidFill>
                  <a:latin typeface="+mn-ea"/>
                </a:rPr>
                <a:t>井</a:t>
              </a:r>
              <a:endParaRPr lang="zh-CN" altLang="en-US" sz="7200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5386" y="12460"/>
              <a:ext cx="6500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7200" b="1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施工队伍</a:t>
              </a:r>
              <a:r>
                <a:rPr lang="zh-CN" altLang="en-US" sz="7200" b="1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：</a:t>
              </a:r>
              <a:endParaRPr lang="zh-CN" altLang="en-US" sz="7200" b="1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1959" y="12460"/>
              <a:ext cx="6500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7200" b="1">
                  <a:solidFill>
                    <a:schemeClr val="tx1"/>
                  </a:solidFill>
                  <a:latin typeface="+mn-ea"/>
                </a:rPr>
                <a:t>405662</a:t>
              </a:r>
              <a:endParaRPr lang="en-US" sz="7200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008" y="15033"/>
              <a:ext cx="6500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7200" b="1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所属公司</a:t>
              </a:r>
              <a:r>
                <a:rPr lang="zh-CN" altLang="en-US" sz="7200" b="1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：</a:t>
              </a:r>
              <a:endParaRPr lang="zh-CN" altLang="en-US" sz="7200" b="1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581" y="15033"/>
              <a:ext cx="18285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7200" b="1">
                  <a:solidFill>
                    <a:schemeClr val="tx1"/>
                  </a:solidFill>
                  <a:latin typeface="+mn-ea"/>
                </a:rPr>
                <a:t>川东钻探公司</a:t>
              </a:r>
              <a:endParaRPr lang="zh-CN" altLang="en-US" sz="7200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081" y="17961"/>
              <a:ext cx="6500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7200" b="1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检查时间</a:t>
              </a:r>
              <a:r>
                <a:rPr lang="zh-CN" altLang="en-US" sz="7200" b="1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：</a:t>
              </a:r>
              <a:endParaRPr lang="zh-CN" altLang="en-US" sz="7200" b="1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8654" y="17961"/>
              <a:ext cx="18285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7200" b="1">
                  <a:solidFill>
                    <a:schemeClr val="tx1"/>
                  </a:solidFill>
                  <a:latin typeface="+mn-ea"/>
                </a:rPr>
                <a:t>2015-6-1</a:t>
              </a:r>
              <a:endParaRPr lang="en-US" altLang="zh-CN" sz="7200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2154" y="20675"/>
              <a:ext cx="6500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7200" b="1">
                  <a:solidFill>
                    <a:schemeClr val="bg1">
                      <a:lumMod val="85000"/>
                    </a:schemeClr>
                  </a:solidFill>
                  <a:latin typeface="+mn-ea"/>
                </a:rPr>
                <a:t>隐患类别</a:t>
              </a:r>
              <a:r>
                <a:rPr lang="zh-CN" altLang="en-US" sz="7200" b="1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：</a:t>
              </a:r>
              <a:endParaRPr lang="zh-CN" altLang="en-US" sz="7200" b="1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8727" y="20675"/>
              <a:ext cx="18285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7200" b="1">
                  <a:solidFill>
                    <a:schemeClr val="tx1"/>
                  </a:solidFill>
                  <a:latin typeface="+mn-ea"/>
                </a:rPr>
                <a:t>井口装置不安全</a:t>
              </a:r>
              <a:endParaRPr lang="zh-CN" altLang="en-US" sz="7200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2220" y="23389"/>
              <a:ext cx="6500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7200" b="1">
                  <a:solidFill>
                    <a:schemeClr val="bg1">
                      <a:lumMod val="85000"/>
                    </a:schemeClr>
                  </a:solidFill>
                  <a:latin typeface="+mn-ea"/>
                </a:rPr>
                <a:t>隐患描述</a:t>
              </a:r>
              <a:r>
                <a:rPr lang="zh-CN" altLang="en-US" sz="7200" b="1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：</a:t>
              </a:r>
              <a:endParaRPr lang="zh-CN" altLang="en-US" sz="7200" b="1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8793" y="23389"/>
              <a:ext cx="18285" cy="3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7200" b="1">
                  <a:solidFill>
                    <a:schemeClr val="tx1"/>
                  </a:solidFill>
                  <a:latin typeface="+mn-ea"/>
                </a:rPr>
                <a:t>井口装置不安全</a:t>
              </a:r>
              <a:endParaRPr lang="zh-CN" altLang="en-US" sz="7200" b="1">
                <a:solidFill>
                  <a:schemeClr val="tx1"/>
                </a:solidFill>
                <a:latin typeface="+mn-ea"/>
              </a:endParaRPr>
            </a:p>
            <a:p>
              <a:r>
                <a:rPr lang="zh-CN" altLang="en-US" sz="7200" b="1">
                  <a:solidFill>
                    <a:schemeClr val="tx1"/>
                  </a:solidFill>
                  <a:latin typeface="+mn-ea"/>
                </a:rPr>
                <a:t>李明是</a:t>
              </a:r>
              <a:endParaRPr lang="zh-CN" altLang="en-US" sz="7200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009" y="27023"/>
              <a:ext cx="6500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7200" b="1">
                  <a:solidFill>
                    <a:schemeClr val="bg1">
                      <a:lumMod val="85000"/>
                    </a:schemeClr>
                  </a:solidFill>
                  <a:latin typeface="+mn-ea"/>
                </a:rPr>
                <a:t>隐患状态</a:t>
              </a:r>
              <a:r>
                <a:rPr lang="zh-CN" altLang="en-US" sz="7200" b="1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：</a:t>
              </a:r>
              <a:endParaRPr lang="zh-CN" altLang="en-US" sz="7200" b="1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6831" y="27023"/>
              <a:ext cx="6500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7200" b="1">
                  <a:solidFill>
                    <a:schemeClr val="bg1">
                      <a:lumMod val="85000"/>
                    </a:schemeClr>
                  </a:solidFill>
                  <a:latin typeface="+mn-ea"/>
                </a:rPr>
                <a:t>上传状态</a:t>
              </a:r>
              <a:r>
                <a:rPr lang="zh-CN" altLang="en-US" sz="7200" b="1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：</a:t>
              </a:r>
              <a:endParaRPr lang="zh-CN" altLang="en-US" sz="7200" b="1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pic>
          <p:nvPicPr>
            <p:cNvPr id="61" name="图片 60" descr="sign-check-icon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04" y="26912"/>
              <a:ext cx="2109" cy="2109"/>
            </a:xfrm>
            <a:prstGeom prst="rect">
              <a:avLst/>
            </a:prstGeom>
          </p:spPr>
        </p:pic>
        <p:pic>
          <p:nvPicPr>
            <p:cNvPr id="72" name="图片 71" descr="cloud-up-icon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939" y="25672"/>
              <a:ext cx="3633" cy="3633"/>
            </a:xfrm>
            <a:prstGeom prst="rect">
              <a:avLst/>
            </a:prstGeom>
          </p:spPr>
        </p:pic>
        <p:sp>
          <p:nvSpPr>
            <p:cNvPr id="93" name="矩形 92"/>
            <p:cNvSpPr/>
            <p:nvPr/>
          </p:nvSpPr>
          <p:spPr>
            <a:xfrm>
              <a:off x="21653" y="31101"/>
              <a:ext cx="6334" cy="2417"/>
            </a:xfrm>
            <a:prstGeom prst="rect">
              <a:avLst/>
            </a:prstGeom>
            <a:gradFill>
              <a:gsLst>
                <a:gs pos="0">
                  <a:srgbClr val="14CD68"/>
                </a:gs>
                <a:gs pos="100000">
                  <a:srgbClr val="035C7D"/>
                </a:gs>
              </a:gsLst>
              <a:lin ang="5400000" scaled="0"/>
            </a:gra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6000" b="1"/>
                <a:t>验证</a:t>
              </a:r>
              <a:endParaRPr lang="zh-CN" altLang="en-US" sz="6000" b="1"/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464820" y="22345015"/>
            <a:ext cx="18232755" cy="14806295"/>
            <a:chOff x="698" y="11085"/>
            <a:chExt cx="28713" cy="23317"/>
          </a:xfrm>
        </p:grpSpPr>
        <p:sp>
          <p:nvSpPr>
            <p:cNvPr id="96" name="矩形 95"/>
            <p:cNvSpPr/>
            <p:nvPr/>
          </p:nvSpPr>
          <p:spPr>
            <a:xfrm>
              <a:off x="698" y="11085"/>
              <a:ext cx="28713" cy="233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2080" y="12460"/>
              <a:ext cx="6500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7200" b="1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作业项目</a:t>
              </a:r>
              <a:r>
                <a:rPr lang="zh-CN" altLang="en-US" sz="7200" b="1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：</a:t>
              </a:r>
              <a:endParaRPr lang="zh-CN" altLang="en-US" sz="7200" b="1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8653" y="12460"/>
              <a:ext cx="6500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7200" b="1">
                  <a:solidFill>
                    <a:schemeClr val="tx1"/>
                  </a:solidFill>
                  <a:latin typeface="+mn-ea"/>
                </a:rPr>
                <a:t>中古</a:t>
              </a:r>
              <a:r>
                <a:rPr lang="en-US" altLang="zh-CN" sz="7200" b="1">
                  <a:solidFill>
                    <a:schemeClr val="tx1"/>
                  </a:solidFill>
                  <a:latin typeface="+mn-ea"/>
                </a:rPr>
                <a:t>1</a:t>
              </a:r>
              <a:r>
                <a:rPr lang="zh-CN" altLang="en-US" sz="7200" b="1">
                  <a:solidFill>
                    <a:schemeClr val="tx1"/>
                  </a:solidFill>
                  <a:latin typeface="+mn-ea"/>
                </a:rPr>
                <a:t>井</a:t>
              </a:r>
              <a:endParaRPr lang="zh-CN" altLang="en-US" sz="7200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15386" y="12460"/>
              <a:ext cx="6500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7200" b="1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施工队伍</a:t>
              </a:r>
              <a:r>
                <a:rPr lang="zh-CN" altLang="en-US" sz="7200" b="1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：</a:t>
              </a:r>
              <a:endParaRPr lang="zh-CN" altLang="en-US" sz="7200" b="1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21959" y="12460"/>
              <a:ext cx="6500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7200" b="1">
                  <a:solidFill>
                    <a:schemeClr val="tx1"/>
                  </a:solidFill>
                  <a:latin typeface="+mn-ea"/>
                </a:rPr>
                <a:t>405662</a:t>
              </a:r>
              <a:endParaRPr lang="en-US" sz="7200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2008" y="15033"/>
              <a:ext cx="6500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7200" b="1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所属公司</a:t>
              </a:r>
              <a:r>
                <a:rPr lang="zh-CN" altLang="en-US" sz="7200" b="1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：</a:t>
              </a:r>
              <a:endParaRPr lang="zh-CN" altLang="en-US" sz="7200" b="1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8581" y="15033"/>
              <a:ext cx="18285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7200" b="1">
                  <a:solidFill>
                    <a:schemeClr val="tx1"/>
                  </a:solidFill>
                  <a:latin typeface="+mn-ea"/>
                </a:rPr>
                <a:t>川东钻探公司</a:t>
              </a:r>
              <a:endParaRPr lang="zh-CN" altLang="en-US" sz="7200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2081" y="17961"/>
              <a:ext cx="6500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7200" b="1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检查时间</a:t>
              </a:r>
              <a:r>
                <a:rPr lang="zh-CN" altLang="en-US" sz="7200" b="1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：</a:t>
              </a:r>
              <a:endParaRPr lang="zh-CN" altLang="en-US" sz="7200" b="1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8654" y="17961"/>
              <a:ext cx="18285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7200" b="1">
                  <a:solidFill>
                    <a:schemeClr val="tx1"/>
                  </a:solidFill>
                  <a:latin typeface="+mn-ea"/>
                </a:rPr>
                <a:t>2015-6-1</a:t>
              </a:r>
              <a:endParaRPr lang="en-US" altLang="zh-CN" sz="7200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2154" y="20675"/>
              <a:ext cx="6500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7200" b="1">
                  <a:solidFill>
                    <a:schemeClr val="bg1">
                      <a:lumMod val="85000"/>
                    </a:schemeClr>
                  </a:solidFill>
                  <a:latin typeface="+mn-ea"/>
                </a:rPr>
                <a:t>隐患类别</a:t>
              </a:r>
              <a:r>
                <a:rPr lang="zh-CN" altLang="en-US" sz="7200" b="1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：</a:t>
              </a:r>
              <a:endParaRPr lang="zh-CN" altLang="en-US" sz="7200" b="1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8727" y="20675"/>
              <a:ext cx="18285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7200" b="1">
                  <a:solidFill>
                    <a:schemeClr val="tx1"/>
                  </a:solidFill>
                  <a:latin typeface="+mn-ea"/>
                </a:rPr>
                <a:t>井口装置不安全</a:t>
              </a:r>
              <a:endParaRPr lang="zh-CN" altLang="en-US" sz="7200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2220" y="23389"/>
              <a:ext cx="6500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7200" b="1">
                  <a:solidFill>
                    <a:schemeClr val="bg1">
                      <a:lumMod val="85000"/>
                    </a:schemeClr>
                  </a:solidFill>
                  <a:latin typeface="+mn-ea"/>
                </a:rPr>
                <a:t>隐患描述</a:t>
              </a:r>
              <a:r>
                <a:rPr lang="zh-CN" altLang="en-US" sz="7200" b="1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：</a:t>
              </a:r>
              <a:endParaRPr lang="zh-CN" altLang="en-US" sz="7200" b="1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8793" y="23389"/>
              <a:ext cx="18285" cy="3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7200" b="1">
                  <a:solidFill>
                    <a:schemeClr val="tx1"/>
                  </a:solidFill>
                  <a:latin typeface="+mn-ea"/>
                </a:rPr>
                <a:t>井口装置不安全</a:t>
              </a:r>
              <a:endParaRPr lang="zh-CN" altLang="en-US" sz="7200" b="1">
                <a:solidFill>
                  <a:schemeClr val="tx1"/>
                </a:solidFill>
                <a:latin typeface="+mn-ea"/>
              </a:endParaRPr>
            </a:p>
            <a:p>
              <a:r>
                <a:rPr lang="zh-CN" altLang="en-US" sz="7200" b="1">
                  <a:solidFill>
                    <a:schemeClr val="tx1"/>
                  </a:solidFill>
                  <a:latin typeface="+mn-ea"/>
                </a:rPr>
                <a:t>李明是</a:t>
              </a:r>
              <a:endParaRPr lang="zh-CN" altLang="en-US" sz="7200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2009" y="27023"/>
              <a:ext cx="6500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7200" b="1">
                  <a:solidFill>
                    <a:schemeClr val="bg1">
                      <a:lumMod val="85000"/>
                    </a:schemeClr>
                  </a:solidFill>
                  <a:latin typeface="+mn-ea"/>
                </a:rPr>
                <a:t>隐患状态</a:t>
              </a:r>
              <a:r>
                <a:rPr lang="zh-CN" altLang="en-US" sz="7200" b="1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：</a:t>
              </a:r>
              <a:endParaRPr lang="zh-CN" altLang="en-US" sz="7200" b="1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16831" y="27023"/>
              <a:ext cx="6500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7200" b="1">
                  <a:solidFill>
                    <a:schemeClr val="bg1">
                      <a:lumMod val="85000"/>
                    </a:schemeClr>
                  </a:solidFill>
                  <a:latin typeface="+mn-ea"/>
                </a:rPr>
                <a:t>上传状态</a:t>
              </a:r>
              <a:r>
                <a:rPr lang="zh-CN" altLang="en-US" sz="7200" b="1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：</a:t>
              </a:r>
              <a:endParaRPr lang="zh-CN" altLang="en-US" sz="7200" b="1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pic>
          <p:nvPicPr>
            <p:cNvPr id="111" name="图片 110" descr="sign-check-icon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04" y="26912"/>
              <a:ext cx="2109" cy="2109"/>
            </a:xfrm>
            <a:prstGeom prst="rect">
              <a:avLst/>
            </a:prstGeom>
          </p:spPr>
        </p:pic>
        <p:pic>
          <p:nvPicPr>
            <p:cNvPr id="112" name="图片 111" descr="cloud-up-icon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939" y="25672"/>
              <a:ext cx="3633" cy="3633"/>
            </a:xfrm>
            <a:prstGeom prst="rect">
              <a:avLst/>
            </a:prstGeom>
          </p:spPr>
        </p:pic>
        <p:sp>
          <p:nvSpPr>
            <p:cNvPr id="114" name="矩形 113"/>
            <p:cNvSpPr/>
            <p:nvPr/>
          </p:nvSpPr>
          <p:spPr>
            <a:xfrm>
              <a:off x="21653" y="31101"/>
              <a:ext cx="6334" cy="2417"/>
            </a:xfrm>
            <a:prstGeom prst="rect">
              <a:avLst/>
            </a:prstGeom>
            <a:gradFill>
              <a:gsLst>
                <a:gs pos="0">
                  <a:srgbClr val="14CD68"/>
                </a:gs>
                <a:gs pos="100000">
                  <a:srgbClr val="035C7D"/>
                </a:gs>
              </a:gsLst>
              <a:lin ang="5400000" scaled="0"/>
            </a:gra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6000" b="1"/>
                <a:t>验证</a:t>
              </a:r>
              <a:endParaRPr lang="zh-CN" altLang="en-US" sz="6000" b="1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496</Words>
  <Application>WPS 演示</Application>
  <PresentationFormat>宽屏</PresentationFormat>
  <Paragraphs>216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dell</cp:lastModifiedBy>
  <cp:revision>15</cp:revision>
  <dcterms:created xsi:type="dcterms:W3CDTF">2015-05-05T08:02:00Z</dcterms:created>
  <dcterms:modified xsi:type="dcterms:W3CDTF">2017-06-13T09:40:29Z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