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4FBB1D-6556-4A16-98CA-FE40ABBEE4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8C9918-C8DC-46C9-B6EC-96D86FABE4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AF3A4F-2BFF-4F35-8DF7-8DA6262457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DAB2BA-4F0B-4BDE-9B1A-C6CF09D7A4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89A7AE-DD80-496B-8692-85DFD3A288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9CDAA8-0439-4214-976A-7D0EB5929C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F7B609-0832-447A-A15B-AB75C316E2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9E9174-E5E9-454A-8040-32F52A5107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3B6826-EBCE-4E4A-B5FF-831FFFA804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A8D1F0-5A4A-46E2-8DB3-59678C270A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448CCB-754D-4B65-AE3F-1135081511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CBC3B7-AC6D-469F-9D05-88FCE4F388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39011F0A-ED96-4174-94D4-10BB68DB06CB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d7d7"/>
            </a:gs>
          </a:gsLst>
          <a:path path="rect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90800" y="1324440"/>
            <a:ext cx="5929200" cy="358020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6120000" y="1324440"/>
            <a:ext cx="2520000" cy="102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latin typeface="Arial"/>
              </a:rPr>
              <a:t>OnlineGDB</a:t>
            </a:r>
            <a:endParaRPr b="0" lang="ru-RU" sz="2200" spc="-1" strike="noStrike">
              <a:latin typeface="Arial"/>
            </a:endParaRPr>
          </a:p>
          <a:p>
            <a:endParaRPr b="0" lang="ru-RU" sz="2200" spc="-1" strike="noStrike">
              <a:latin typeface="Arial"/>
            </a:endParaRPr>
          </a:p>
          <a:p>
            <a:r>
              <a:rPr b="0" lang="ru-RU" sz="2200" spc="-1" strike="noStrike">
                <a:latin typeface="Arial"/>
              </a:rPr>
              <a:t>01-immediate.s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d7d7"/>
            </a:gs>
          </a:gsLst>
          <a:path path="rect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6120000" y="1312200"/>
            <a:ext cx="2520000" cy="97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latin typeface="Arial"/>
              </a:rPr>
              <a:t>Repl.it</a:t>
            </a:r>
            <a:endParaRPr b="0" lang="ru-RU" sz="2200" spc="-1" strike="noStrike">
              <a:latin typeface="Arial"/>
            </a:endParaRPr>
          </a:p>
          <a:p>
            <a:endParaRPr b="0" lang="ru-RU" sz="22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02-register.s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90800" y="1305720"/>
            <a:ext cx="5929200" cy="319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d7d7"/>
            </a:gs>
          </a:gsLst>
          <a:path path="rect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80000" y="1324440"/>
            <a:ext cx="5940000" cy="360252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6120000" y="1324440"/>
            <a:ext cx="2520000" cy="97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latin typeface="Arial"/>
              </a:rPr>
              <a:t>OnlineGDB</a:t>
            </a:r>
            <a:endParaRPr b="0" lang="ru-RU" sz="2200" spc="-1" strike="noStrike">
              <a:latin typeface="Arial"/>
            </a:endParaRPr>
          </a:p>
          <a:p>
            <a:endParaRPr b="0" lang="ru-RU" sz="22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03-memory.s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d7d7"/>
            </a:gs>
          </a:gsLst>
          <a:path path="rect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6120000" y="1324440"/>
            <a:ext cx="2520000" cy="97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latin typeface="Arial"/>
              </a:rPr>
              <a:t>Repl.it</a:t>
            </a:r>
            <a:endParaRPr b="0" lang="ru-RU" sz="2200" spc="-1" strike="noStrike">
              <a:latin typeface="Arial"/>
            </a:endParaRPr>
          </a:p>
          <a:p>
            <a:endParaRPr b="0" lang="ru-RU" sz="22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04-constToMemory.s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80000" y="1324440"/>
            <a:ext cx="5980320" cy="318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d7d7"/>
            </a:gs>
          </a:gsLst>
          <a:path path="rect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80000" y="1324440"/>
            <a:ext cx="5940000" cy="359964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 txBox="1"/>
          <p:nvPr/>
        </p:nvSpPr>
        <p:spPr>
          <a:xfrm>
            <a:off x="6120000" y="1324440"/>
            <a:ext cx="2520000" cy="97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latin typeface="Arial"/>
              </a:rPr>
              <a:t>OnlineGDB</a:t>
            </a:r>
            <a:endParaRPr b="0" lang="ru-RU" sz="2200" spc="-1" strike="noStrike">
              <a:latin typeface="Arial"/>
            </a:endParaRPr>
          </a:p>
          <a:p>
            <a:endParaRPr b="0" lang="ru-RU" sz="22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05-jumps.s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"/>
          <p:cNvGraphicFramePr/>
          <p:nvPr/>
        </p:nvGraphicFramePr>
        <p:xfrm>
          <a:off x="-83880" y="-92520"/>
          <a:ext cx="10163520" cy="6287760"/>
        </p:xfrm>
        <a:graphic>
          <a:graphicData uri="http://schemas.openxmlformats.org/drawingml/2006/table">
            <a:tbl>
              <a:tblPr/>
              <a:tblGrid>
                <a:gridCol w="2860560"/>
                <a:gridCol w="2401560"/>
                <a:gridCol w="2332440"/>
                <a:gridCol w="2569320"/>
              </a:tblGrid>
              <a:tr h="820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endParaRPr b="0" lang="ru-RU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OnlineGDB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endParaRPr b="0" lang="ru-RU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Repl.it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/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endParaRPr b="0" lang="ru-RU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TUI GDB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408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Доступность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8</a:t>
                      </a:r>
                      <a:br>
                        <a:rPr sz="1800"/>
                      </a:br>
                      <a:r>
                        <a:rPr b="0" lang="ru-RU" sz="1000" spc="-1" strike="noStrike">
                          <a:latin typeface="Arial"/>
                        </a:rPr>
                        <a:t>(требуется подключение к интернету)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8</a:t>
                      </a:r>
                      <a:br>
                        <a:rPr sz="1800"/>
                      </a:br>
                      <a:r>
                        <a:rPr b="0" lang="ru-RU" sz="1000" spc="-1" strike="noStrike">
                          <a:latin typeface="Arial"/>
                        </a:rPr>
                        <a:t>(требуется подключение к интернету)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10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ru-RU" sz="1000" spc="-1" strike="noStrike">
                          <a:latin typeface="Arial"/>
                        </a:rPr>
                        <a:t>(установлена сразу в Linux)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882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Пользовательский интерфейс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10 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ru-RU" sz="1000" spc="-1" strike="noStrike">
                          <a:latin typeface="Arial"/>
                        </a:rPr>
                        <a:t>(вся важная информация на экране)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8 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ru-RU" sz="1000" spc="-1" strike="noStrike">
                          <a:latin typeface="Arial"/>
                        </a:rPr>
                        <a:t>(регистры надо вызывать самому)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6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ru-RU" sz="1000" spc="-1" strike="noStrike">
                          <a:latin typeface="Arial"/>
                        </a:rPr>
                        <a:t>(код отображается сразу, регистры надо вызывать самому, использование исключительно клавиатурой и стрелочками не всегда удобно)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062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Возможности символьной отладки на уровне исходных 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текстов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10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/>
                      <a:endParaRPr b="0" lang="ru-RU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91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Отображение информации о регистрах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10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4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Простота использования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10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89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Наличие информации для изучения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6184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Общая субъективная оценка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10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Application>LibreOffice/7.4.1.2$Windows_X86_64 LibreOffice_project/3c58a8f3a960df8bc8fd77b461821e42c061c5f0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2022-10-04T10:46:12Z</dcterms:created>
  <dc:creator/>
  <dc:description/>
  <dc:language>ru-RU</dc:language>
  <cp:lastModifiedBy/>
  <dcterms:modified xsi:type="dcterms:W3CDTF">2022-10-04T18:16:24Z</dcterms:modified>
  <cp:revision>15</cp:revision>
  <dc:subject/>
  <dc:title/>
</cp:coreProperties>
</file>