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044A-CADF-4975-928C-468198919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334DE-9A64-4509-8984-EF0587751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92407-B20B-46B8-8EA3-3517B912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08DD-E6C2-46E4-BECD-30A08E7B1E40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9C945-3B3F-4982-9E02-C664A773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380BC-1E07-42FF-9EEE-494D56F1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7BE-7AE8-40FE-A645-1F3631C06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32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209A-91C6-4AB4-B22D-6E6E259A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EA624-5B20-499B-AD0B-E14056CBC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72B3D-FF7E-425D-BD3F-B6A09EC2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08DD-E6C2-46E4-BECD-30A08E7B1E40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6CB37-F4C6-4A0F-AD5F-55619CBF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A4A26-0BEA-4FAB-8D0D-4397DF99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7BE-7AE8-40FE-A645-1F3631C06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802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6C75E-DBAC-4DF8-A99F-58873C6DE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450C9-0A29-41F5-9A20-BB8B4541D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8C5C2-6169-4A1D-94A2-2E4CAEA2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08DD-E6C2-46E4-BECD-30A08E7B1E40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1D50-F973-47CA-91ED-FBE3B890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E2109-B7F3-434B-8F6D-4F022943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7BE-7AE8-40FE-A645-1F3631C06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945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0DB4-A378-452F-9417-DCA564CA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3629E-A446-4B7F-AFD6-24A2300BB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0D38E-8290-42D8-8703-C43C3E6D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08DD-E6C2-46E4-BECD-30A08E7B1E40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861DC-7155-492A-823A-A71F5FC1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BEBD6-D54D-4ABE-B151-204944B6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7BE-7AE8-40FE-A645-1F3631C06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305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1050-5460-43F0-B38A-33F84D90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CDC1D-F926-4D5B-AC71-6A5B1D80D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70E19-D2EE-412E-B2F7-FE4B7F77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08DD-E6C2-46E4-BECD-30A08E7B1E40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4EBC4-D28C-4ABC-B7FA-3DF757AD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EC3ED-3665-4F79-B5CF-78973D47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7BE-7AE8-40FE-A645-1F3631C06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70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575B-8124-41CE-A70F-C5CBF2FC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4EF47-0853-4295-B8B0-1D186FDF2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D019E-3407-409F-8D70-CBF6FEF33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75E0B-44EC-46F7-9715-4A328B69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08DD-E6C2-46E4-BECD-30A08E7B1E40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4FBED-BC45-4A79-9FCF-A13DFF1A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DA8E7-613C-4257-B6BC-E4C116FC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7BE-7AE8-40FE-A645-1F3631C06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16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CA47-999D-4CCE-9BE5-72E46E5B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4DFCE-F8DE-4A59-A7A3-285664C26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83883-B29B-4F52-8245-949869565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B5579-FE4E-41EB-B4C5-5E80DF3BA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0877D-EE3C-465D-86BD-CB85F28DD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D702A-5540-459C-82DE-45EA39F7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08DD-E6C2-46E4-BECD-30A08E7B1E40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3DE21-FA0B-4CAF-9A4D-E8392476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B1D77-2EB6-4A8F-A562-CA675CDB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7BE-7AE8-40FE-A645-1F3631C06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229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0AC9-E738-4A58-B3DD-9DDB3646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30A85-A11C-4F67-9586-DDC42867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08DD-E6C2-46E4-BECD-30A08E7B1E40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BE874-4277-418C-9EB0-5A338BEF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FB7D1-661A-4509-A068-C1A731F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7BE-7AE8-40FE-A645-1F3631C06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590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57206-B97F-4C84-B9BF-C618FA54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08DD-E6C2-46E4-BECD-30A08E7B1E40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D9C50-C82B-4106-9A4F-270429A4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DDA9E-E250-4143-A151-D4ACFD10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7BE-7AE8-40FE-A645-1F3631C06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41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C6A7-AAED-4670-AA30-69E83EF3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2D1A1-59CC-4007-9C01-34869A128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B5F0B-7DF4-44EE-B39D-F360804BE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99CBF-01F9-4005-B2D0-A2E0EC60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08DD-E6C2-46E4-BECD-30A08E7B1E40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07CF6-8F6C-49CF-AFEF-D80B39F3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FAF37-7017-4D3B-9729-7AF17D92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7BE-7AE8-40FE-A645-1F3631C06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239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B098-2286-4C53-B8E2-7F1D3FAD2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1875C-A943-49E1-B02E-69E6A3587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B25F7-9DE4-4B07-9004-4E4BE77F1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B6B37-4FCE-415E-9623-AAC70FB4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08DD-E6C2-46E4-BECD-30A08E7B1E40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7ADA7-5C70-4657-87EF-C0953AAB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AFF44-35E2-4852-86DB-738367F8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7BE-7AE8-40FE-A645-1F3631C06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237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50FBD-C6CA-4F8A-B9BF-4D772B4A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577FF-C9D8-4BF2-B774-9F8163E7A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40AA2-0F02-46A9-8965-38DE8364C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208DD-E6C2-46E4-BECD-30A08E7B1E40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F94A8-CECB-4CE2-9086-49FD5DEA1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9526C-F420-47BB-AD0D-A7B60A82E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1E7BE-7AE8-40FE-A645-1F3631C06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180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9DA172-3642-4BF3-AE4B-FCC867C442BD}"/>
              </a:ext>
            </a:extLst>
          </p:cNvPr>
          <p:cNvSpPr/>
          <p:nvPr/>
        </p:nvSpPr>
        <p:spPr>
          <a:xfrm>
            <a:off x="1905491" y="2078047"/>
            <a:ext cx="2224057" cy="95569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B0C78-FE37-4D26-B788-3B6ABBF2E9C3}"/>
              </a:ext>
            </a:extLst>
          </p:cNvPr>
          <p:cNvSpPr/>
          <p:nvPr/>
        </p:nvSpPr>
        <p:spPr>
          <a:xfrm>
            <a:off x="5054763" y="2078047"/>
            <a:ext cx="2224057" cy="95569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Pipelines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48EDE-85DA-46C7-A955-366AE43E3C98}"/>
              </a:ext>
            </a:extLst>
          </p:cNvPr>
          <p:cNvSpPr/>
          <p:nvPr/>
        </p:nvSpPr>
        <p:spPr>
          <a:xfrm>
            <a:off x="8204035" y="2078047"/>
            <a:ext cx="2224057" cy="95569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Tools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0B5025-7359-448C-9602-0CF5CD1E7A6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129548" y="2555895"/>
            <a:ext cx="925215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EA8595-6BEB-4092-9F2D-67F55CF3173A}"/>
              </a:ext>
            </a:extLst>
          </p:cNvPr>
          <p:cNvCxnSpPr>
            <a:stCxn id="8" idx="1"/>
            <a:endCxn id="6" idx="3"/>
          </p:cNvCxnSpPr>
          <p:nvPr/>
        </p:nvCxnSpPr>
        <p:spPr>
          <a:xfrm flipH="1">
            <a:off x="7278820" y="2555895"/>
            <a:ext cx="925215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708D0E2-FFB3-48DB-85EC-296E1065B191}"/>
              </a:ext>
            </a:extLst>
          </p:cNvPr>
          <p:cNvSpPr/>
          <p:nvPr/>
        </p:nvSpPr>
        <p:spPr>
          <a:xfrm>
            <a:off x="5054763" y="405579"/>
            <a:ext cx="2224057" cy="95569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Tracking with ML</a:t>
            </a:r>
            <a:endParaRPr lang="en-AU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B454FB-F599-4B5F-A23B-28EAD5668D4A}"/>
              </a:ext>
            </a:extLst>
          </p:cNvPr>
          <p:cNvCxnSpPr>
            <a:stCxn id="14" idx="2"/>
            <a:endCxn id="4" idx="0"/>
          </p:cNvCxnSpPr>
          <p:nvPr/>
        </p:nvCxnSpPr>
        <p:spPr>
          <a:xfrm rot="5400000">
            <a:off x="4233770" y="145025"/>
            <a:ext cx="716772" cy="3149272"/>
          </a:xfrm>
          <a:prstGeom prst="bentConnector3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2D23AF-4824-4C0B-B590-A669CCC7F876}"/>
              </a:ext>
            </a:extLst>
          </p:cNvPr>
          <p:cNvCxnSpPr>
            <a:stCxn id="14" idx="2"/>
            <a:endCxn id="6" idx="0"/>
          </p:cNvCxnSpPr>
          <p:nvPr/>
        </p:nvCxnSpPr>
        <p:spPr>
          <a:xfrm>
            <a:off x="6166792" y="1361275"/>
            <a:ext cx="0" cy="71677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67CCA1-9DDE-48BB-BAAD-6A7139F4A7E5}"/>
              </a:ext>
            </a:extLst>
          </p:cNvPr>
          <p:cNvCxnSpPr>
            <a:stCxn id="14" idx="2"/>
            <a:endCxn id="8" idx="0"/>
          </p:cNvCxnSpPr>
          <p:nvPr/>
        </p:nvCxnSpPr>
        <p:spPr>
          <a:xfrm rot="16200000" flipH="1">
            <a:off x="7383042" y="145025"/>
            <a:ext cx="716772" cy="3149272"/>
          </a:xfrm>
          <a:prstGeom prst="bentConnector3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95B3AE1-ED91-4DC5-BDAC-199CB34401B5}"/>
              </a:ext>
            </a:extLst>
          </p:cNvPr>
          <p:cNvSpPr/>
          <p:nvPr/>
        </p:nvSpPr>
        <p:spPr>
          <a:xfrm>
            <a:off x="3480126" y="3750515"/>
            <a:ext cx="2224057" cy="95569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Examples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38CC84-3BB7-41FB-BC6C-32C65C9905DE}"/>
              </a:ext>
            </a:extLst>
          </p:cNvPr>
          <p:cNvSpPr/>
          <p:nvPr/>
        </p:nvSpPr>
        <p:spPr>
          <a:xfrm>
            <a:off x="6629398" y="3750515"/>
            <a:ext cx="2224057" cy="95569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Templates</a:t>
            </a:r>
            <a:endParaRPr lang="en-AU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58CEE63-2B4B-4D26-928B-9CAED8AAA74C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rot="16200000" flipH="1">
            <a:off x="6595723" y="2604811"/>
            <a:ext cx="716772" cy="157463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849BC6B-C556-49A8-A30B-26F8E7558691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rot="5400000">
            <a:off x="5021088" y="2604811"/>
            <a:ext cx="716772" cy="157463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4EE97D3-DF46-4983-8FF8-AE3D27E9EF7C}"/>
              </a:ext>
            </a:extLst>
          </p:cNvPr>
          <p:cNvSpPr/>
          <p:nvPr/>
        </p:nvSpPr>
        <p:spPr>
          <a:xfrm>
            <a:off x="1398145" y="5422983"/>
            <a:ext cx="2224057" cy="9556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TrackML</a:t>
            </a:r>
            <a:endParaRPr lang="en-AU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A56939-CBD7-4F87-95C3-E91AE981EF81}"/>
              </a:ext>
            </a:extLst>
          </p:cNvPr>
          <p:cNvSpPr/>
          <p:nvPr/>
        </p:nvSpPr>
        <p:spPr>
          <a:xfrm>
            <a:off x="5492787" y="5422982"/>
            <a:ext cx="2224057" cy="9556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Dune</a:t>
            </a:r>
            <a:endParaRPr lang="en-AU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1C559A-A72A-4A34-A0A5-F4EC57BD3BF5}"/>
              </a:ext>
            </a:extLst>
          </p:cNvPr>
          <p:cNvSpPr/>
          <p:nvPr/>
        </p:nvSpPr>
        <p:spPr>
          <a:xfrm>
            <a:off x="4045976" y="5344775"/>
            <a:ext cx="10230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. 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C0CD755-B121-4035-A660-DE2A8B6F405C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 rot="5400000">
            <a:off x="3192779" y="4023607"/>
            <a:ext cx="716772" cy="208198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A60D31A-E61C-4D63-AA7F-ED8C643E9CE0}"/>
              </a:ext>
            </a:extLst>
          </p:cNvPr>
          <p:cNvCxnSpPr>
            <a:cxnSpLocks/>
            <a:stCxn id="25" idx="2"/>
            <a:endCxn id="39" idx="0"/>
          </p:cNvCxnSpPr>
          <p:nvPr/>
        </p:nvCxnSpPr>
        <p:spPr>
          <a:xfrm rot="16200000" flipH="1">
            <a:off x="5240100" y="4058265"/>
            <a:ext cx="716771" cy="201266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89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Murnane</dc:creator>
  <cp:lastModifiedBy>Daniel Murnane</cp:lastModifiedBy>
  <cp:revision>2</cp:revision>
  <dcterms:created xsi:type="dcterms:W3CDTF">2020-11-09T18:36:43Z</dcterms:created>
  <dcterms:modified xsi:type="dcterms:W3CDTF">2020-11-10T02:00:21Z</dcterms:modified>
</cp:coreProperties>
</file>