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1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044A-CADF-4975-928C-468198919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334DE-9A64-4509-8984-EF0587751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92407-B20B-46B8-8EA3-3517B912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08DD-E6C2-46E4-BECD-30A08E7B1E40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9C945-3B3F-4982-9E02-C664A773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380BC-1E07-42FF-9EEE-494D56F1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7BE-7AE8-40FE-A645-1F3631C06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2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209A-91C6-4AB4-B22D-6E6E259A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EA624-5B20-499B-AD0B-E14056CBC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2B3D-FF7E-425D-BD3F-B6A09EC2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08DD-E6C2-46E4-BECD-30A08E7B1E40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CB37-F4C6-4A0F-AD5F-55619CB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4A26-0BEA-4FAB-8D0D-4397DF99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7BE-7AE8-40FE-A645-1F3631C06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802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6C75E-DBAC-4DF8-A99F-58873C6DE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450C9-0A29-41F5-9A20-BB8B4541D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C5C2-6169-4A1D-94A2-2E4CAEA2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08DD-E6C2-46E4-BECD-30A08E7B1E40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1D50-F973-47CA-91ED-FBE3B890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E2109-B7F3-434B-8F6D-4F022943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7BE-7AE8-40FE-A645-1F3631C06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945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0DB4-A378-452F-9417-DCA564CA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3629E-A446-4B7F-AFD6-24A2300BB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0D38E-8290-42D8-8703-C43C3E6D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08DD-E6C2-46E4-BECD-30A08E7B1E40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861DC-7155-492A-823A-A71F5FC1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EBD6-D54D-4ABE-B151-204944B6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7BE-7AE8-40FE-A645-1F3631C06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05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1050-5460-43F0-B38A-33F84D90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CDC1D-F926-4D5B-AC71-6A5B1D80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0E19-D2EE-412E-B2F7-FE4B7F77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08DD-E6C2-46E4-BECD-30A08E7B1E40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4EBC4-D28C-4ABC-B7FA-3DF757AD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EC3ED-3665-4F79-B5CF-78973D47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7BE-7AE8-40FE-A645-1F3631C06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70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575B-8124-41CE-A70F-C5CBF2FC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EF47-0853-4295-B8B0-1D186FDF2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D019E-3407-409F-8D70-CBF6FEF33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75E0B-44EC-46F7-9715-4A328B69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08DD-E6C2-46E4-BECD-30A08E7B1E40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4FBED-BC45-4A79-9FCF-A13DFF1A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DA8E7-613C-4257-B6BC-E4C116FC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7BE-7AE8-40FE-A645-1F3631C06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16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CA47-999D-4CCE-9BE5-72E46E5B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DFCE-F8DE-4A59-A7A3-285664C26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83883-B29B-4F52-8245-949869565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B5579-FE4E-41EB-B4C5-5E80DF3BA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0877D-EE3C-465D-86BD-CB85F28DD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D702A-5540-459C-82DE-45EA39F7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08DD-E6C2-46E4-BECD-30A08E7B1E40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3DE21-FA0B-4CAF-9A4D-E8392476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B1D77-2EB6-4A8F-A562-CA675CDB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7BE-7AE8-40FE-A645-1F3631C06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229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0AC9-E738-4A58-B3DD-9DDB3646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30A85-A11C-4F67-9586-DDC42867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08DD-E6C2-46E4-BECD-30A08E7B1E40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BE874-4277-418C-9EB0-5A338BEF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FB7D1-661A-4509-A068-C1A731F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7BE-7AE8-40FE-A645-1F3631C06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590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57206-B97F-4C84-B9BF-C618FA54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08DD-E6C2-46E4-BECD-30A08E7B1E40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D9C50-C82B-4106-9A4F-270429A4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DDA9E-E250-4143-A151-D4ACFD10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7BE-7AE8-40FE-A645-1F3631C06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41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C6A7-AAED-4670-AA30-69E83EF3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2D1A1-59CC-4007-9C01-34869A128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B5F0B-7DF4-44EE-B39D-F360804BE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99CBF-01F9-4005-B2D0-A2E0EC60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08DD-E6C2-46E4-BECD-30A08E7B1E40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07CF6-8F6C-49CF-AFEF-D80B39F3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FAF37-7017-4D3B-9729-7AF17D92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7BE-7AE8-40FE-A645-1F3631C06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39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B098-2286-4C53-B8E2-7F1D3FAD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1875C-A943-49E1-B02E-69E6A3587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B25F7-9DE4-4B07-9004-4E4BE77F1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B6B37-4FCE-415E-9623-AAC70FB4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08DD-E6C2-46E4-BECD-30A08E7B1E40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7ADA7-5C70-4657-87EF-C0953AAB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AFF44-35E2-4852-86DB-738367F8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E7BE-7AE8-40FE-A645-1F3631C06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237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50FBD-C6CA-4F8A-B9BF-4D772B4A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77FF-C9D8-4BF2-B774-9F8163E7A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40AA2-0F02-46A9-8965-38DE8364C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208DD-E6C2-46E4-BECD-30A08E7B1E40}" type="datetimeFigureOut">
              <a:rPr lang="en-AU" smtClean="0"/>
              <a:t>10/11/2020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F94A8-CECB-4CE2-9086-49FD5DEA1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9526C-F420-47BB-AD0D-A7B60A82E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1E7BE-7AE8-40FE-A645-1F3631C060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80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7317-B84C-490C-A8CC-49C4E33A7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Diagrams in Progress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43EE4-CE0F-47AD-A44B-FE1EF0F00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06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B3E5D1B-86A9-44EB-B85E-0CA37E4C6059}"/>
              </a:ext>
            </a:extLst>
          </p:cNvPr>
          <p:cNvCxnSpPr>
            <a:stCxn id="6" idx="2"/>
            <a:endCxn id="59" idx="0"/>
          </p:cNvCxnSpPr>
          <p:nvPr/>
        </p:nvCxnSpPr>
        <p:spPr>
          <a:xfrm>
            <a:off x="2618188" y="3103093"/>
            <a:ext cx="1121018" cy="234654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29FDA87-6FB8-4009-8765-C0A5ECD2F5B1}"/>
              </a:ext>
            </a:extLst>
          </p:cNvPr>
          <p:cNvCxnSpPr>
            <a:cxnSpLocks/>
            <a:stCxn id="23" idx="2"/>
            <a:endCxn id="59" idx="0"/>
          </p:cNvCxnSpPr>
          <p:nvPr/>
        </p:nvCxnSpPr>
        <p:spPr>
          <a:xfrm>
            <a:off x="1087918" y="4327140"/>
            <a:ext cx="2651288" cy="112249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26BD533-8AB4-40B0-966F-8832738B9EE8}"/>
              </a:ext>
            </a:extLst>
          </p:cNvPr>
          <p:cNvCxnSpPr>
            <a:stCxn id="35" idx="2"/>
            <a:endCxn id="61" idx="0"/>
          </p:cNvCxnSpPr>
          <p:nvPr/>
        </p:nvCxnSpPr>
        <p:spPr>
          <a:xfrm flipH="1">
            <a:off x="4528499" y="3936362"/>
            <a:ext cx="4666052" cy="1513274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12CCCB0-438C-450E-BA29-DE084FB1D3CD}"/>
              </a:ext>
            </a:extLst>
          </p:cNvPr>
          <p:cNvCxnSpPr>
            <a:stCxn id="53" idx="2"/>
            <a:endCxn id="61" idx="0"/>
          </p:cNvCxnSpPr>
          <p:nvPr/>
        </p:nvCxnSpPr>
        <p:spPr>
          <a:xfrm flipH="1">
            <a:off x="4528499" y="4733423"/>
            <a:ext cx="5149980" cy="71621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3774586-04AD-4E15-A981-0CA6ED346827}"/>
              </a:ext>
            </a:extLst>
          </p:cNvPr>
          <p:cNvCxnSpPr>
            <a:stCxn id="23" idx="0"/>
            <a:endCxn id="65" idx="4"/>
          </p:cNvCxnSpPr>
          <p:nvPr/>
        </p:nvCxnSpPr>
        <p:spPr>
          <a:xfrm flipV="1">
            <a:off x="1087918" y="1631900"/>
            <a:ext cx="6213178" cy="2092031"/>
          </a:xfrm>
          <a:prstGeom prst="straightConnector1">
            <a:avLst/>
          </a:prstGeom>
          <a:ln w="19050">
            <a:solidFill>
              <a:schemeClr val="accent2">
                <a:lumMod val="50000"/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A42E9DA-5B79-4D90-A751-149E9592A127}"/>
              </a:ext>
            </a:extLst>
          </p:cNvPr>
          <p:cNvCxnSpPr>
            <a:stCxn id="21" idx="0"/>
            <a:endCxn id="65" idx="4"/>
          </p:cNvCxnSpPr>
          <p:nvPr/>
        </p:nvCxnSpPr>
        <p:spPr>
          <a:xfrm flipV="1">
            <a:off x="2788190" y="1631900"/>
            <a:ext cx="4512906" cy="1809005"/>
          </a:xfrm>
          <a:prstGeom prst="straightConnector1">
            <a:avLst/>
          </a:prstGeom>
          <a:ln w="19050">
            <a:solidFill>
              <a:schemeClr val="accent2">
                <a:lumMod val="50000"/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20B776-8781-40EE-8AAC-07FB1D515049}"/>
              </a:ext>
            </a:extLst>
          </p:cNvPr>
          <p:cNvCxnSpPr>
            <a:stCxn id="24" idx="0"/>
            <a:endCxn id="67" idx="4"/>
          </p:cNvCxnSpPr>
          <p:nvPr/>
        </p:nvCxnSpPr>
        <p:spPr>
          <a:xfrm flipV="1">
            <a:off x="5140206" y="1631900"/>
            <a:ext cx="2772408" cy="1713131"/>
          </a:xfrm>
          <a:prstGeom prst="straightConnector1">
            <a:avLst/>
          </a:prstGeom>
          <a:ln w="19050">
            <a:solidFill>
              <a:schemeClr val="accent2">
                <a:lumMod val="50000"/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F66451-7FE7-4E21-902C-7393C4BB71EE}"/>
              </a:ext>
            </a:extLst>
          </p:cNvPr>
          <p:cNvCxnSpPr>
            <a:stCxn id="29" idx="0"/>
            <a:endCxn id="67" idx="4"/>
          </p:cNvCxnSpPr>
          <p:nvPr/>
        </p:nvCxnSpPr>
        <p:spPr>
          <a:xfrm flipV="1">
            <a:off x="6693693" y="1631900"/>
            <a:ext cx="1218921" cy="1169588"/>
          </a:xfrm>
          <a:prstGeom prst="straightConnector1">
            <a:avLst/>
          </a:prstGeom>
          <a:ln w="19050">
            <a:solidFill>
              <a:schemeClr val="accent2">
                <a:lumMod val="50000"/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4D7C9D9-8134-4EBA-9EE5-381014BB15D3}"/>
              </a:ext>
            </a:extLst>
          </p:cNvPr>
          <p:cNvCxnSpPr>
            <a:stCxn id="51" idx="0"/>
            <a:endCxn id="69" idx="4"/>
          </p:cNvCxnSpPr>
          <p:nvPr/>
        </p:nvCxnSpPr>
        <p:spPr>
          <a:xfrm flipH="1" flipV="1">
            <a:off x="8492669" y="1631900"/>
            <a:ext cx="2476905" cy="848121"/>
          </a:xfrm>
          <a:prstGeom prst="straightConnector1">
            <a:avLst/>
          </a:prstGeom>
          <a:ln w="19050">
            <a:solidFill>
              <a:schemeClr val="accent2">
                <a:lumMod val="50000"/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BA5A299-7247-4752-BE24-43AE4A46681F}"/>
              </a:ext>
            </a:extLst>
          </p:cNvPr>
          <p:cNvCxnSpPr>
            <a:stCxn id="49" idx="0"/>
            <a:endCxn id="69" idx="4"/>
          </p:cNvCxnSpPr>
          <p:nvPr/>
        </p:nvCxnSpPr>
        <p:spPr>
          <a:xfrm flipH="1" flipV="1">
            <a:off x="8492669" y="1631900"/>
            <a:ext cx="2371619" cy="1715338"/>
          </a:xfrm>
          <a:prstGeom prst="straightConnector1">
            <a:avLst/>
          </a:prstGeom>
          <a:ln w="19050">
            <a:solidFill>
              <a:schemeClr val="accent2">
                <a:lumMod val="50000"/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F8B0C78-FE37-4D26-B788-3B6ABBF2E9C3}"/>
              </a:ext>
            </a:extLst>
          </p:cNvPr>
          <p:cNvSpPr/>
          <p:nvPr/>
        </p:nvSpPr>
        <p:spPr>
          <a:xfrm>
            <a:off x="1916306" y="2499884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Model 1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A56939-CBD7-4F87-95C3-E91AE981EF81}"/>
              </a:ext>
            </a:extLst>
          </p:cNvPr>
          <p:cNvSpPr/>
          <p:nvPr/>
        </p:nvSpPr>
        <p:spPr>
          <a:xfrm>
            <a:off x="3074449" y="5611868"/>
            <a:ext cx="2224057" cy="9556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 A</a:t>
            </a:r>
            <a:endParaRPr lang="en-AU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1C559A-A72A-4A34-A0A5-F4EC57BD3BF5}"/>
              </a:ext>
            </a:extLst>
          </p:cNvPr>
          <p:cNvSpPr/>
          <p:nvPr/>
        </p:nvSpPr>
        <p:spPr>
          <a:xfrm>
            <a:off x="310291" y="2380502"/>
            <a:ext cx="143821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</a:rPr>
              <a:t>Metric</a:t>
            </a:r>
          </a:p>
          <a:p>
            <a:pPr algn="ctr"/>
            <a:r>
              <a:rPr lang="en-US" sz="2800" dirty="0">
                <a:ln w="0"/>
              </a:rPr>
              <a:t>Learning</a:t>
            </a:r>
            <a:endParaRPr lang="en-US" sz="2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1BFA0-2AD9-4667-8114-C4D52E0D5314}"/>
              </a:ext>
            </a:extLst>
          </p:cNvPr>
          <p:cNvSpPr/>
          <p:nvPr/>
        </p:nvSpPr>
        <p:spPr>
          <a:xfrm>
            <a:off x="2086308" y="3440905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Model 2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77F37B-B27F-4800-BA3E-D53FD0D7A605}"/>
              </a:ext>
            </a:extLst>
          </p:cNvPr>
          <p:cNvSpPr/>
          <p:nvPr/>
        </p:nvSpPr>
        <p:spPr>
          <a:xfrm>
            <a:off x="386036" y="3723931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Config 1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2D4AD2-3CD9-43AF-A269-F8A4C1B65032}"/>
              </a:ext>
            </a:extLst>
          </p:cNvPr>
          <p:cNvSpPr/>
          <p:nvPr/>
        </p:nvSpPr>
        <p:spPr>
          <a:xfrm>
            <a:off x="4438324" y="3345031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Model 1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54095F-711B-4F14-8C13-D20F36511DD6}"/>
              </a:ext>
            </a:extLst>
          </p:cNvPr>
          <p:cNvSpPr/>
          <p:nvPr/>
        </p:nvSpPr>
        <p:spPr>
          <a:xfrm>
            <a:off x="4341677" y="2377458"/>
            <a:ext cx="12547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</a:rPr>
              <a:t>Filter</a:t>
            </a:r>
            <a:endParaRPr lang="en-US" sz="4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AAF65B-FDC4-400B-9E43-629EA255D211}"/>
              </a:ext>
            </a:extLst>
          </p:cNvPr>
          <p:cNvSpPr/>
          <p:nvPr/>
        </p:nvSpPr>
        <p:spPr>
          <a:xfrm>
            <a:off x="5991811" y="2801488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Config 1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211DC3-FB4F-48B6-A471-36A38E647204}"/>
              </a:ext>
            </a:extLst>
          </p:cNvPr>
          <p:cNvSpPr/>
          <p:nvPr/>
        </p:nvSpPr>
        <p:spPr>
          <a:xfrm>
            <a:off x="8492669" y="3333153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Model 1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B518E3-4541-4DFF-8EFA-C95241A3A7AB}"/>
              </a:ext>
            </a:extLst>
          </p:cNvPr>
          <p:cNvSpPr/>
          <p:nvPr/>
        </p:nvSpPr>
        <p:spPr>
          <a:xfrm>
            <a:off x="8677703" y="2377458"/>
            <a:ext cx="11721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</a:rPr>
              <a:t>GNN</a:t>
            </a:r>
            <a:endParaRPr lang="en-US" sz="4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FCFAE6-0A08-4198-BE53-01AEFBE8CBE6}"/>
              </a:ext>
            </a:extLst>
          </p:cNvPr>
          <p:cNvSpPr/>
          <p:nvPr/>
        </p:nvSpPr>
        <p:spPr>
          <a:xfrm>
            <a:off x="10162406" y="3347238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Model 2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E75533-DDEF-4E05-8F98-0418E3D77F5A}"/>
              </a:ext>
            </a:extLst>
          </p:cNvPr>
          <p:cNvSpPr/>
          <p:nvPr/>
        </p:nvSpPr>
        <p:spPr>
          <a:xfrm>
            <a:off x="10267692" y="2480021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Config 1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B3C7A7-9245-44EE-BAAE-848D42501D07}"/>
              </a:ext>
            </a:extLst>
          </p:cNvPr>
          <p:cNvSpPr/>
          <p:nvPr/>
        </p:nvSpPr>
        <p:spPr>
          <a:xfrm>
            <a:off x="8976597" y="4130214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Config 2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A16EA8-1C74-4590-B812-F2EF50B649AC}"/>
              </a:ext>
            </a:extLst>
          </p:cNvPr>
          <p:cNvSpPr/>
          <p:nvPr/>
        </p:nvSpPr>
        <p:spPr>
          <a:xfrm>
            <a:off x="218276" y="2135566"/>
            <a:ext cx="3592707" cy="2648811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7423B7-CABE-486D-B44B-CFEDE4B14E1C}"/>
              </a:ext>
            </a:extLst>
          </p:cNvPr>
          <p:cNvSpPr/>
          <p:nvPr/>
        </p:nvSpPr>
        <p:spPr>
          <a:xfrm>
            <a:off x="4228856" y="2140482"/>
            <a:ext cx="3592707" cy="2648811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6ECFC-11BD-4847-A4F2-22A2EF4653C9}"/>
              </a:ext>
            </a:extLst>
          </p:cNvPr>
          <p:cNvSpPr/>
          <p:nvPr/>
        </p:nvSpPr>
        <p:spPr>
          <a:xfrm>
            <a:off x="8239436" y="2135566"/>
            <a:ext cx="3592707" cy="2648811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B2FBC8D-46CB-4542-BBED-ABBE7FB53080}"/>
              </a:ext>
            </a:extLst>
          </p:cNvPr>
          <p:cNvSpPr/>
          <p:nvPr/>
        </p:nvSpPr>
        <p:spPr>
          <a:xfrm>
            <a:off x="3576974" y="5449636"/>
            <a:ext cx="324464" cy="3244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U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C9D2C06-0B9E-4FF3-BBF2-24B9573DBB8C}"/>
              </a:ext>
            </a:extLst>
          </p:cNvPr>
          <p:cNvSpPr/>
          <p:nvPr/>
        </p:nvSpPr>
        <p:spPr>
          <a:xfrm>
            <a:off x="4366267" y="5449636"/>
            <a:ext cx="324464" cy="3244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AU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3084C4B-A0DE-4599-9C13-47F957F4A9B1}"/>
              </a:ext>
            </a:extLst>
          </p:cNvPr>
          <p:cNvSpPr/>
          <p:nvPr/>
        </p:nvSpPr>
        <p:spPr>
          <a:xfrm>
            <a:off x="6786772" y="497002"/>
            <a:ext cx="2224057" cy="955696"/>
          </a:xfrm>
          <a:prstGeom prst="rect">
            <a:avLst/>
          </a:prstGeom>
          <a:solidFill>
            <a:schemeClr val="accent2">
              <a:lumMod val="50000"/>
              <a:alpha val="26000"/>
            </a:schemeClr>
          </a:solidFill>
          <a:ln>
            <a:solidFill>
              <a:schemeClr val="accent2">
                <a:lumMod val="50000"/>
                <a:alpha val="3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 B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613A2A7-52F9-4D62-AFBA-42F9AC0A6A2A}"/>
              </a:ext>
            </a:extLst>
          </p:cNvPr>
          <p:cNvSpPr/>
          <p:nvPr/>
        </p:nvSpPr>
        <p:spPr>
          <a:xfrm>
            <a:off x="7138864" y="1307436"/>
            <a:ext cx="324464" cy="324464"/>
          </a:xfrm>
          <a:prstGeom prst="ellipse">
            <a:avLst/>
          </a:prstGeom>
          <a:solidFill>
            <a:schemeClr val="accent2">
              <a:lumMod val="50000"/>
              <a:alpha val="26000"/>
            </a:schemeClr>
          </a:solidFill>
          <a:ln>
            <a:solidFill>
              <a:schemeClr val="accent2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15C4852-D335-4474-A4C5-812A833C028D}"/>
              </a:ext>
            </a:extLst>
          </p:cNvPr>
          <p:cNvSpPr/>
          <p:nvPr/>
        </p:nvSpPr>
        <p:spPr>
          <a:xfrm>
            <a:off x="7750382" y="1307436"/>
            <a:ext cx="324464" cy="324464"/>
          </a:xfrm>
          <a:prstGeom prst="ellipse">
            <a:avLst/>
          </a:prstGeom>
          <a:solidFill>
            <a:schemeClr val="accent2">
              <a:lumMod val="50000"/>
              <a:alpha val="26000"/>
            </a:schemeClr>
          </a:solidFill>
          <a:ln>
            <a:solidFill>
              <a:schemeClr val="accent2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51C740B-F430-4AD0-A815-B9FEBE568B67}"/>
              </a:ext>
            </a:extLst>
          </p:cNvPr>
          <p:cNvSpPr/>
          <p:nvPr/>
        </p:nvSpPr>
        <p:spPr>
          <a:xfrm>
            <a:off x="8330437" y="1307436"/>
            <a:ext cx="324464" cy="324464"/>
          </a:xfrm>
          <a:prstGeom prst="ellipse">
            <a:avLst/>
          </a:prstGeom>
          <a:solidFill>
            <a:schemeClr val="accent2">
              <a:lumMod val="50000"/>
              <a:alpha val="26000"/>
            </a:schemeClr>
          </a:solidFill>
          <a:ln>
            <a:solidFill>
              <a:schemeClr val="accent2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589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B3E5D1B-86A9-44EB-B85E-0CA37E4C6059}"/>
              </a:ext>
            </a:extLst>
          </p:cNvPr>
          <p:cNvCxnSpPr>
            <a:cxnSpLocks/>
            <a:stCxn id="6" idx="2"/>
            <a:endCxn id="59" idx="3"/>
          </p:cNvCxnSpPr>
          <p:nvPr/>
        </p:nvCxnSpPr>
        <p:spPr>
          <a:xfrm flipH="1">
            <a:off x="1999881" y="3103093"/>
            <a:ext cx="618307" cy="252115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29FDA87-6FB8-4009-8765-C0A5ECD2F5B1}"/>
              </a:ext>
            </a:extLst>
          </p:cNvPr>
          <p:cNvCxnSpPr>
            <a:cxnSpLocks/>
            <a:stCxn id="23" idx="2"/>
            <a:endCxn id="59" idx="3"/>
          </p:cNvCxnSpPr>
          <p:nvPr/>
        </p:nvCxnSpPr>
        <p:spPr>
          <a:xfrm>
            <a:off x="1087918" y="4327140"/>
            <a:ext cx="911963" cy="129710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26BD533-8AB4-40B0-966F-8832738B9EE8}"/>
              </a:ext>
            </a:extLst>
          </p:cNvPr>
          <p:cNvCxnSpPr>
            <a:cxnSpLocks/>
            <a:stCxn id="35" idx="2"/>
            <a:endCxn id="22" idx="3"/>
          </p:cNvCxnSpPr>
          <p:nvPr/>
        </p:nvCxnSpPr>
        <p:spPr>
          <a:xfrm flipH="1">
            <a:off x="1999881" y="3936362"/>
            <a:ext cx="7194670" cy="2240894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12CCCB0-438C-450E-BA29-DE084FB1D3CD}"/>
              </a:ext>
            </a:extLst>
          </p:cNvPr>
          <p:cNvCxnSpPr>
            <a:cxnSpLocks/>
            <a:stCxn id="53" idx="2"/>
            <a:endCxn id="22" idx="3"/>
          </p:cNvCxnSpPr>
          <p:nvPr/>
        </p:nvCxnSpPr>
        <p:spPr>
          <a:xfrm flipH="1">
            <a:off x="1999881" y="4733423"/>
            <a:ext cx="7678598" cy="144383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3774586-04AD-4E15-A981-0CA6ED346827}"/>
              </a:ext>
            </a:extLst>
          </p:cNvPr>
          <p:cNvCxnSpPr>
            <a:stCxn id="23" idx="0"/>
            <a:endCxn id="65" idx="4"/>
          </p:cNvCxnSpPr>
          <p:nvPr/>
        </p:nvCxnSpPr>
        <p:spPr>
          <a:xfrm flipV="1">
            <a:off x="1087918" y="1631900"/>
            <a:ext cx="6213178" cy="2092031"/>
          </a:xfrm>
          <a:prstGeom prst="straightConnector1">
            <a:avLst/>
          </a:prstGeom>
          <a:ln w="19050">
            <a:solidFill>
              <a:schemeClr val="accent2">
                <a:lumMod val="50000"/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A42E9DA-5B79-4D90-A751-149E9592A127}"/>
              </a:ext>
            </a:extLst>
          </p:cNvPr>
          <p:cNvCxnSpPr>
            <a:stCxn id="21" idx="0"/>
            <a:endCxn id="65" idx="4"/>
          </p:cNvCxnSpPr>
          <p:nvPr/>
        </p:nvCxnSpPr>
        <p:spPr>
          <a:xfrm flipV="1">
            <a:off x="2788190" y="1631900"/>
            <a:ext cx="4512906" cy="1809005"/>
          </a:xfrm>
          <a:prstGeom prst="straightConnector1">
            <a:avLst/>
          </a:prstGeom>
          <a:ln w="19050">
            <a:solidFill>
              <a:schemeClr val="accent2">
                <a:lumMod val="50000"/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20B776-8781-40EE-8AAC-07FB1D515049}"/>
              </a:ext>
            </a:extLst>
          </p:cNvPr>
          <p:cNvCxnSpPr>
            <a:stCxn id="24" idx="0"/>
            <a:endCxn id="67" idx="4"/>
          </p:cNvCxnSpPr>
          <p:nvPr/>
        </p:nvCxnSpPr>
        <p:spPr>
          <a:xfrm flipV="1">
            <a:off x="5140206" y="1631900"/>
            <a:ext cx="2772408" cy="1713131"/>
          </a:xfrm>
          <a:prstGeom prst="straightConnector1">
            <a:avLst/>
          </a:prstGeom>
          <a:ln w="19050">
            <a:solidFill>
              <a:schemeClr val="accent2">
                <a:lumMod val="50000"/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F66451-7FE7-4E21-902C-7393C4BB71EE}"/>
              </a:ext>
            </a:extLst>
          </p:cNvPr>
          <p:cNvCxnSpPr>
            <a:stCxn id="29" idx="0"/>
            <a:endCxn id="67" idx="4"/>
          </p:cNvCxnSpPr>
          <p:nvPr/>
        </p:nvCxnSpPr>
        <p:spPr>
          <a:xfrm flipV="1">
            <a:off x="6693693" y="1631900"/>
            <a:ext cx="1218921" cy="1169588"/>
          </a:xfrm>
          <a:prstGeom prst="straightConnector1">
            <a:avLst/>
          </a:prstGeom>
          <a:ln w="19050">
            <a:solidFill>
              <a:schemeClr val="accent2">
                <a:lumMod val="50000"/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4D7C9D9-8134-4EBA-9EE5-381014BB15D3}"/>
              </a:ext>
            </a:extLst>
          </p:cNvPr>
          <p:cNvCxnSpPr>
            <a:stCxn id="51" idx="0"/>
            <a:endCxn id="69" idx="4"/>
          </p:cNvCxnSpPr>
          <p:nvPr/>
        </p:nvCxnSpPr>
        <p:spPr>
          <a:xfrm flipH="1" flipV="1">
            <a:off x="8492669" y="1631900"/>
            <a:ext cx="2476905" cy="848121"/>
          </a:xfrm>
          <a:prstGeom prst="straightConnector1">
            <a:avLst/>
          </a:prstGeom>
          <a:ln w="19050">
            <a:solidFill>
              <a:schemeClr val="accent2">
                <a:lumMod val="50000"/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BA5A299-7247-4752-BE24-43AE4A46681F}"/>
              </a:ext>
            </a:extLst>
          </p:cNvPr>
          <p:cNvCxnSpPr>
            <a:stCxn id="49" idx="0"/>
            <a:endCxn id="69" idx="4"/>
          </p:cNvCxnSpPr>
          <p:nvPr/>
        </p:nvCxnSpPr>
        <p:spPr>
          <a:xfrm flipH="1" flipV="1">
            <a:off x="8492669" y="1631900"/>
            <a:ext cx="2371619" cy="1715338"/>
          </a:xfrm>
          <a:prstGeom prst="straightConnector1">
            <a:avLst/>
          </a:prstGeom>
          <a:ln w="19050">
            <a:solidFill>
              <a:schemeClr val="accent2">
                <a:lumMod val="50000"/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F8B0C78-FE37-4D26-B788-3B6ABBF2E9C3}"/>
              </a:ext>
            </a:extLst>
          </p:cNvPr>
          <p:cNvSpPr/>
          <p:nvPr/>
        </p:nvSpPr>
        <p:spPr>
          <a:xfrm>
            <a:off x="1916306" y="2499884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Model 1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A56939-CBD7-4F87-95C3-E91AE981EF81}"/>
              </a:ext>
            </a:extLst>
          </p:cNvPr>
          <p:cNvSpPr/>
          <p:nvPr/>
        </p:nvSpPr>
        <p:spPr>
          <a:xfrm>
            <a:off x="268046" y="5192917"/>
            <a:ext cx="1112029" cy="1360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 A</a:t>
            </a:r>
            <a:endParaRPr lang="en-AU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1C559A-A72A-4A34-A0A5-F4EC57BD3BF5}"/>
              </a:ext>
            </a:extLst>
          </p:cNvPr>
          <p:cNvSpPr/>
          <p:nvPr/>
        </p:nvSpPr>
        <p:spPr>
          <a:xfrm>
            <a:off x="310291" y="2380502"/>
            <a:ext cx="143821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</a:rPr>
              <a:t>Metric</a:t>
            </a:r>
          </a:p>
          <a:p>
            <a:pPr algn="ctr"/>
            <a:r>
              <a:rPr lang="en-US" sz="2800" dirty="0">
                <a:ln w="0"/>
              </a:rPr>
              <a:t>Learning</a:t>
            </a:r>
            <a:endParaRPr lang="en-US" sz="2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1BFA0-2AD9-4667-8114-C4D52E0D5314}"/>
              </a:ext>
            </a:extLst>
          </p:cNvPr>
          <p:cNvSpPr/>
          <p:nvPr/>
        </p:nvSpPr>
        <p:spPr>
          <a:xfrm>
            <a:off x="2086308" y="3440905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Model 2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77F37B-B27F-4800-BA3E-D53FD0D7A605}"/>
              </a:ext>
            </a:extLst>
          </p:cNvPr>
          <p:cNvSpPr/>
          <p:nvPr/>
        </p:nvSpPr>
        <p:spPr>
          <a:xfrm>
            <a:off x="386036" y="3723931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Config 1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2D4AD2-3CD9-43AF-A269-F8A4C1B65032}"/>
              </a:ext>
            </a:extLst>
          </p:cNvPr>
          <p:cNvSpPr/>
          <p:nvPr/>
        </p:nvSpPr>
        <p:spPr>
          <a:xfrm>
            <a:off x="4438324" y="3345031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Model 1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54095F-711B-4F14-8C13-D20F36511DD6}"/>
              </a:ext>
            </a:extLst>
          </p:cNvPr>
          <p:cNvSpPr/>
          <p:nvPr/>
        </p:nvSpPr>
        <p:spPr>
          <a:xfrm>
            <a:off x="4341677" y="2377458"/>
            <a:ext cx="12547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</a:rPr>
              <a:t>Filter</a:t>
            </a:r>
            <a:endParaRPr lang="en-US" sz="4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AAF65B-FDC4-400B-9E43-629EA255D211}"/>
              </a:ext>
            </a:extLst>
          </p:cNvPr>
          <p:cNvSpPr/>
          <p:nvPr/>
        </p:nvSpPr>
        <p:spPr>
          <a:xfrm>
            <a:off x="5991811" y="2801488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Config 1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211DC3-FB4F-48B6-A471-36A38E647204}"/>
              </a:ext>
            </a:extLst>
          </p:cNvPr>
          <p:cNvSpPr/>
          <p:nvPr/>
        </p:nvSpPr>
        <p:spPr>
          <a:xfrm>
            <a:off x="8492669" y="3333153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Model 1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B518E3-4541-4DFF-8EFA-C95241A3A7AB}"/>
              </a:ext>
            </a:extLst>
          </p:cNvPr>
          <p:cNvSpPr/>
          <p:nvPr/>
        </p:nvSpPr>
        <p:spPr>
          <a:xfrm>
            <a:off x="8677703" y="2377458"/>
            <a:ext cx="11721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</a:rPr>
              <a:t>GNN</a:t>
            </a:r>
            <a:endParaRPr lang="en-US" sz="4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FCFAE6-0A08-4198-BE53-01AEFBE8CBE6}"/>
              </a:ext>
            </a:extLst>
          </p:cNvPr>
          <p:cNvSpPr/>
          <p:nvPr/>
        </p:nvSpPr>
        <p:spPr>
          <a:xfrm>
            <a:off x="10162406" y="3347238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Model 2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E75533-DDEF-4E05-8F98-0418E3D77F5A}"/>
              </a:ext>
            </a:extLst>
          </p:cNvPr>
          <p:cNvSpPr/>
          <p:nvPr/>
        </p:nvSpPr>
        <p:spPr>
          <a:xfrm>
            <a:off x="10267692" y="2480021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Config 1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B3C7A7-9245-44EE-BAAE-848D42501D07}"/>
              </a:ext>
            </a:extLst>
          </p:cNvPr>
          <p:cNvSpPr/>
          <p:nvPr/>
        </p:nvSpPr>
        <p:spPr>
          <a:xfrm>
            <a:off x="8976597" y="4130214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Config 2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A16EA8-1C74-4590-B812-F2EF50B649AC}"/>
              </a:ext>
            </a:extLst>
          </p:cNvPr>
          <p:cNvSpPr/>
          <p:nvPr/>
        </p:nvSpPr>
        <p:spPr>
          <a:xfrm>
            <a:off x="218276" y="2135566"/>
            <a:ext cx="3592707" cy="2648811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7423B7-CABE-486D-B44B-CFEDE4B14E1C}"/>
              </a:ext>
            </a:extLst>
          </p:cNvPr>
          <p:cNvSpPr/>
          <p:nvPr/>
        </p:nvSpPr>
        <p:spPr>
          <a:xfrm>
            <a:off x="4228856" y="2140482"/>
            <a:ext cx="3592707" cy="2648811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6ECFC-11BD-4847-A4F2-22A2EF4653C9}"/>
              </a:ext>
            </a:extLst>
          </p:cNvPr>
          <p:cNvSpPr/>
          <p:nvPr/>
        </p:nvSpPr>
        <p:spPr>
          <a:xfrm>
            <a:off x="8239436" y="2135566"/>
            <a:ext cx="3592707" cy="2648811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2FBC8D-46CB-4542-BBED-ABBE7FB53080}"/>
              </a:ext>
            </a:extLst>
          </p:cNvPr>
          <p:cNvSpPr/>
          <p:nvPr/>
        </p:nvSpPr>
        <p:spPr>
          <a:xfrm>
            <a:off x="1298959" y="5462014"/>
            <a:ext cx="700922" cy="3244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 {…}</a:t>
            </a:r>
            <a:endParaRPr lang="en-AU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3084C4B-A0DE-4599-9C13-47F957F4A9B1}"/>
              </a:ext>
            </a:extLst>
          </p:cNvPr>
          <p:cNvSpPr/>
          <p:nvPr/>
        </p:nvSpPr>
        <p:spPr>
          <a:xfrm>
            <a:off x="6786772" y="497002"/>
            <a:ext cx="2224057" cy="955696"/>
          </a:xfrm>
          <a:prstGeom prst="rect">
            <a:avLst/>
          </a:prstGeom>
          <a:solidFill>
            <a:schemeClr val="accent2">
              <a:lumMod val="50000"/>
              <a:alpha val="26000"/>
            </a:schemeClr>
          </a:solidFill>
          <a:ln>
            <a:solidFill>
              <a:schemeClr val="accent2">
                <a:lumMod val="50000"/>
                <a:alpha val="3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 B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613A2A7-52F9-4D62-AFBA-42F9AC0A6A2A}"/>
              </a:ext>
            </a:extLst>
          </p:cNvPr>
          <p:cNvSpPr/>
          <p:nvPr/>
        </p:nvSpPr>
        <p:spPr>
          <a:xfrm>
            <a:off x="7138864" y="1307436"/>
            <a:ext cx="324464" cy="324464"/>
          </a:xfrm>
          <a:prstGeom prst="ellipse">
            <a:avLst/>
          </a:prstGeom>
          <a:solidFill>
            <a:schemeClr val="accent2">
              <a:lumMod val="50000"/>
              <a:alpha val="26000"/>
            </a:schemeClr>
          </a:solidFill>
          <a:ln>
            <a:solidFill>
              <a:schemeClr val="accent2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15C4852-D335-4474-A4C5-812A833C028D}"/>
              </a:ext>
            </a:extLst>
          </p:cNvPr>
          <p:cNvSpPr/>
          <p:nvPr/>
        </p:nvSpPr>
        <p:spPr>
          <a:xfrm>
            <a:off x="7750382" y="1307436"/>
            <a:ext cx="324464" cy="324464"/>
          </a:xfrm>
          <a:prstGeom prst="ellipse">
            <a:avLst/>
          </a:prstGeom>
          <a:solidFill>
            <a:schemeClr val="accent2">
              <a:lumMod val="50000"/>
              <a:alpha val="26000"/>
            </a:schemeClr>
          </a:solidFill>
          <a:ln>
            <a:solidFill>
              <a:schemeClr val="accent2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51C740B-F430-4AD0-A815-B9FEBE568B67}"/>
              </a:ext>
            </a:extLst>
          </p:cNvPr>
          <p:cNvSpPr/>
          <p:nvPr/>
        </p:nvSpPr>
        <p:spPr>
          <a:xfrm>
            <a:off x="8330437" y="1307436"/>
            <a:ext cx="324464" cy="324464"/>
          </a:xfrm>
          <a:prstGeom prst="ellipse">
            <a:avLst/>
          </a:prstGeom>
          <a:solidFill>
            <a:schemeClr val="accent2">
              <a:lumMod val="50000"/>
              <a:alpha val="26000"/>
            </a:schemeClr>
          </a:solidFill>
          <a:ln>
            <a:solidFill>
              <a:schemeClr val="accent2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3C50B7-95E3-4178-968F-3212198BA396}"/>
              </a:ext>
            </a:extLst>
          </p:cNvPr>
          <p:cNvSpPr/>
          <p:nvPr/>
        </p:nvSpPr>
        <p:spPr>
          <a:xfrm>
            <a:off x="1298959" y="6015024"/>
            <a:ext cx="700922" cy="3244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 {…}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249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B3E5D1B-86A9-44EB-B85E-0CA37E4C6059}"/>
              </a:ext>
            </a:extLst>
          </p:cNvPr>
          <p:cNvCxnSpPr>
            <a:cxnSpLocks/>
            <a:stCxn id="6" idx="2"/>
            <a:endCxn id="59" idx="3"/>
          </p:cNvCxnSpPr>
          <p:nvPr/>
        </p:nvCxnSpPr>
        <p:spPr>
          <a:xfrm>
            <a:off x="2618188" y="3103093"/>
            <a:ext cx="1868524" cy="236183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29FDA87-6FB8-4009-8765-C0A5ECD2F5B1}"/>
              </a:ext>
            </a:extLst>
          </p:cNvPr>
          <p:cNvCxnSpPr>
            <a:cxnSpLocks/>
            <a:stCxn id="23" idx="2"/>
            <a:endCxn id="59" idx="3"/>
          </p:cNvCxnSpPr>
          <p:nvPr/>
        </p:nvCxnSpPr>
        <p:spPr>
          <a:xfrm>
            <a:off x="1087918" y="4327140"/>
            <a:ext cx="3398794" cy="113778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26BD533-8AB4-40B0-966F-8832738B9EE8}"/>
              </a:ext>
            </a:extLst>
          </p:cNvPr>
          <p:cNvCxnSpPr>
            <a:cxnSpLocks/>
            <a:stCxn id="35" idx="2"/>
            <a:endCxn id="22" idx="3"/>
          </p:cNvCxnSpPr>
          <p:nvPr/>
        </p:nvCxnSpPr>
        <p:spPr>
          <a:xfrm flipH="1">
            <a:off x="5048559" y="3936362"/>
            <a:ext cx="4145992" cy="1528565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12CCCB0-438C-450E-BA29-DE084FB1D3CD}"/>
              </a:ext>
            </a:extLst>
          </p:cNvPr>
          <p:cNvCxnSpPr>
            <a:cxnSpLocks/>
            <a:stCxn id="53" idx="2"/>
            <a:endCxn id="22" idx="3"/>
          </p:cNvCxnSpPr>
          <p:nvPr/>
        </p:nvCxnSpPr>
        <p:spPr>
          <a:xfrm flipH="1">
            <a:off x="5048559" y="4733423"/>
            <a:ext cx="4629920" cy="731504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3774586-04AD-4E15-A981-0CA6ED346827}"/>
              </a:ext>
            </a:extLst>
          </p:cNvPr>
          <p:cNvCxnSpPr>
            <a:cxnSpLocks/>
            <a:stCxn id="23" idx="0"/>
            <a:endCxn id="31" idx="1"/>
          </p:cNvCxnSpPr>
          <p:nvPr/>
        </p:nvCxnSpPr>
        <p:spPr>
          <a:xfrm flipV="1">
            <a:off x="1087918" y="1414924"/>
            <a:ext cx="6733645" cy="2309007"/>
          </a:xfrm>
          <a:prstGeom prst="straightConnector1">
            <a:avLst/>
          </a:prstGeom>
          <a:ln w="19050">
            <a:solidFill>
              <a:schemeClr val="accent2">
                <a:lumMod val="50000"/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A42E9DA-5B79-4D90-A751-149E9592A127}"/>
              </a:ext>
            </a:extLst>
          </p:cNvPr>
          <p:cNvCxnSpPr>
            <a:cxnSpLocks/>
            <a:stCxn id="21" idx="0"/>
            <a:endCxn id="31" idx="1"/>
          </p:cNvCxnSpPr>
          <p:nvPr/>
        </p:nvCxnSpPr>
        <p:spPr>
          <a:xfrm flipV="1">
            <a:off x="2788190" y="1414924"/>
            <a:ext cx="5033373" cy="2025981"/>
          </a:xfrm>
          <a:prstGeom prst="straightConnector1">
            <a:avLst/>
          </a:prstGeom>
          <a:ln w="19050">
            <a:solidFill>
              <a:schemeClr val="accent2">
                <a:lumMod val="50000"/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20B776-8781-40EE-8AAC-07FB1D515049}"/>
              </a:ext>
            </a:extLst>
          </p:cNvPr>
          <p:cNvCxnSpPr>
            <a:cxnSpLocks/>
            <a:stCxn id="24" idx="0"/>
            <a:endCxn id="32" idx="1"/>
          </p:cNvCxnSpPr>
          <p:nvPr/>
        </p:nvCxnSpPr>
        <p:spPr>
          <a:xfrm flipV="1">
            <a:off x="5140206" y="1413651"/>
            <a:ext cx="3147611" cy="1931380"/>
          </a:xfrm>
          <a:prstGeom prst="straightConnector1">
            <a:avLst/>
          </a:prstGeom>
          <a:ln w="19050">
            <a:solidFill>
              <a:schemeClr val="accent2">
                <a:lumMod val="50000"/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F66451-7FE7-4E21-902C-7393C4BB71EE}"/>
              </a:ext>
            </a:extLst>
          </p:cNvPr>
          <p:cNvCxnSpPr>
            <a:cxnSpLocks/>
            <a:stCxn id="29" idx="0"/>
            <a:endCxn id="32" idx="1"/>
          </p:cNvCxnSpPr>
          <p:nvPr/>
        </p:nvCxnSpPr>
        <p:spPr>
          <a:xfrm flipV="1">
            <a:off x="6693693" y="1413651"/>
            <a:ext cx="1594124" cy="1387837"/>
          </a:xfrm>
          <a:prstGeom prst="straightConnector1">
            <a:avLst/>
          </a:prstGeom>
          <a:ln w="19050">
            <a:solidFill>
              <a:schemeClr val="accent2">
                <a:lumMod val="50000"/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4D7C9D9-8134-4EBA-9EE5-381014BB15D3}"/>
              </a:ext>
            </a:extLst>
          </p:cNvPr>
          <p:cNvCxnSpPr>
            <a:cxnSpLocks/>
            <a:stCxn id="51" idx="0"/>
            <a:endCxn id="33" idx="1"/>
          </p:cNvCxnSpPr>
          <p:nvPr/>
        </p:nvCxnSpPr>
        <p:spPr>
          <a:xfrm flipH="1" flipV="1">
            <a:off x="8754071" y="1413651"/>
            <a:ext cx="2215503" cy="1066370"/>
          </a:xfrm>
          <a:prstGeom prst="straightConnector1">
            <a:avLst/>
          </a:prstGeom>
          <a:ln w="19050">
            <a:solidFill>
              <a:schemeClr val="accent2">
                <a:lumMod val="50000"/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BA5A299-7247-4752-BE24-43AE4A46681F}"/>
              </a:ext>
            </a:extLst>
          </p:cNvPr>
          <p:cNvCxnSpPr>
            <a:cxnSpLocks/>
            <a:stCxn id="49" idx="0"/>
            <a:endCxn id="33" idx="1"/>
          </p:cNvCxnSpPr>
          <p:nvPr/>
        </p:nvCxnSpPr>
        <p:spPr>
          <a:xfrm flipH="1" flipV="1">
            <a:off x="8754071" y="1413651"/>
            <a:ext cx="2110217" cy="1933587"/>
          </a:xfrm>
          <a:prstGeom prst="straightConnector1">
            <a:avLst/>
          </a:prstGeom>
          <a:ln w="19050">
            <a:solidFill>
              <a:schemeClr val="accent2">
                <a:lumMod val="50000"/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F8B0C78-FE37-4D26-B788-3B6ABBF2E9C3}"/>
              </a:ext>
            </a:extLst>
          </p:cNvPr>
          <p:cNvSpPr/>
          <p:nvPr/>
        </p:nvSpPr>
        <p:spPr>
          <a:xfrm>
            <a:off x="1916306" y="2499884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Model 1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A56939-CBD7-4F87-95C3-E91AE981EF81}"/>
              </a:ext>
            </a:extLst>
          </p:cNvPr>
          <p:cNvSpPr/>
          <p:nvPr/>
        </p:nvSpPr>
        <p:spPr>
          <a:xfrm>
            <a:off x="2788190" y="5591079"/>
            <a:ext cx="2701093" cy="7956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Pipeline A</a:t>
            </a:r>
            <a:endParaRPr lang="en-AU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1C559A-A72A-4A34-A0A5-F4EC57BD3BF5}"/>
              </a:ext>
            </a:extLst>
          </p:cNvPr>
          <p:cNvSpPr/>
          <p:nvPr/>
        </p:nvSpPr>
        <p:spPr>
          <a:xfrm>
            <a:off x="310291" y="2380502"/>
            <a:ext cx="143821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</a:rPr>
              <a:t>Metric</a:t>
            </a:r>
          </a:p>
          <a:p>
            <a:pPr algn="ctr"/>
            <a:r>
              <a:rPr lang="en-US" sz="2800" dirty="0">
                <a:ln w="0"/>
              </a:rPr>
              <a:t>Learning</a:t>
            </a:r>
            <a:endParaRPr lang="en-US" sz="2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81BFA0-2AD9-4667-8114-C4D52E0D5314}"/>
              </a:ext>
            </a:extLst>
          </p:cNvPr>
          <p:cNvSpPr/>
          <p:nvPr/>
        </p:nvSpPr>
        <p:spPr>
          <a:xfrm>
            <a:off x="2086308" y="3440905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Model 2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77F37B-B27F-4800-BA3E-D53FD0D7A605}"/>
              </a:ext>
            </a:extLst>
          </p:cNvPr>
          <p:cNvSpPr/>
          <p:nvPr/>
        </p:nvSpPr>
        <p:spPr>
          <a:xfrm>
            <a:off x="386036" y="3723931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Config 1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2D4AD2-3CD9-43AF-A269-F8A4C1B65032}"/>
              </a:ext>
            </a:extLst>
          </p:cNvPr>
          <p:cNvSpPr/>
          <p:nvPr/>
        </p:nvSpPr>
        <p:spPr>
          <a:xfrm>
            <a:off x="4438324" y="3345031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Model 1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54095F-711B-4F14-8C13-D20F36511DD6}"/>
              </a:ext>
            </a:extLst>
          </p:cNvPr>
          <p:cNvSpPr/>
          <p:nvPr/>
        </p:nvSpPr>
        <p:spPr>
          <a:xfrm>
            <a:off x="4341677" y="2377458"/>
            <a:ext cx="12547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</a:rPr>
              <a:t>Filter</a:t>
            </a:r>
            <a:endParaRPr lang="en-US" sz="4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AAF65B-FDC4-400B-9E43-629EA255D211}"/>
              </a:ext>
            </a:extLst>
          </p:cNvPr>
          <p:cNvSpPr/>
          <p:nvPr/>
        </p:nvSpPr>
        <p:spPr>
          <a:xfrm>
            <a:off x="5991811" y="2801488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Config 1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211DC3-FB4F-48B6-A471-36A38E647204}"/>
              </a:ext>
            </a:extLst>
          </p:cNvPr>
          <p:cNvSpPr/>
          <p:nvPr/>
        </p:nvSpPr>
        <p:spPr>
          <a:xfrm>
            <a:off x="8492669" y="3333153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Model 1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B518E3-4541-4DFF-8EFA-C95241A3A7AB}"/>
              </a:ext>
            </a:extLst>
          </p:cNvPr>
          <p:cNvSpPr/>
          <p:nvPr/>
        </p:nvSpPr>
        <p:spPr>
          <a:xfrm>
            <a:off x="8677703" y="2377458"/>
            <a:ext cx="11721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</a:rPr>
              <a:t>GNN</a:t>
            </a:r>
            <a:endParaRPr lang="en-US" sz="4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FCFAE6-0A08-4198-BE53-01AEFBE8CBE6}"/>
              </a:ext>
            </a:extLst>
          </p:cNvPr>
          <p:cNvSpPr/>
          <p:nvPr/>
        </p:nvSpPr>
        <p:spPr>
          <a:xfrm>
            <a:off x="10162406" y="3347238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Model 2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E75533-DDEF-4E05-8F98-0418E3D77F5A}"/>
              </a:ext>
            </a:extLst>
          </p:cNvPr>
          <p:cNvSpPr/>
          <p:nvPr/>
        </p:nvSpPr>
        <p:spPr>
          <a:xfrm>
            <a:off x="10267692" y="2480021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Config 1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B3C7A7-9245-44EE-BAAE-848D42501D07}"/>
              </a:ext>
            </a:extLst>
          </p:cNvPr>
          <p:cNvSpPr/>
          <p:nvPr/>
        </p:nvSpPr>
        <p:spPr>
          <a:xfrm>
            <a:off x="8976597" y="4130214"/>
            <a:ext cx="1403764" cy="6032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Config 2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A16EA8-1C74-4590-B812-F2EF50B649AC}"/>
              </a:ext>
            </a:extLst>
          </p:cNvPr>
          <p:cNvSpPr/>
          <p:nvPr/>
        </p:nvSpPr>
        <p:spPr>
          <a:xfrm>
            <a:off x="218276" y="2135566"/>
            <a:ext cx="3592707" cy="2648811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7423B7-CABE-486D-B44B-CFEDE4B14E1C}"/>
              </a:ext>
            </a:extLst>
          </p:cNvPr>
          <p:cNvSpPr/>
          <p:nvPr/>
        </p:nvSpPr>
        <p:spPr>
          <a:xfrm>
            <a:off x="4228856" y="2140482"/>
            <a:ext cx="3592707" cy="2648811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6ECFC-11BD-4847-A4F2-22A2EF4653C9}"/>
              </a:ext>
            </a:extLst>
          </p:cNvPr>
          <p:cNvSpPr/>
          <p:nvPr/>
        </p:nvSpPr>
        <p:spPr>
          <a:xfrm>
            <a:off x="8239436" y="2135566"/>
            <a:ext cx="3592707" cy="2648811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2FBC8D-46CB-4542-BBED-ABBE7FB53080}"/>
              </a:ext>
            </a:extLst>
          </p:cNvPr>
          <p:cNvSpPr/>
          <p:nvPr/>
        </p:nvSpPr>
        <p:spPr>
          <a:xfrm rot="16200000">
            <a:off x="4136251" y="5653155"/>
            <a:ext cx="700922" cy="3244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 {…}</a:t>
            </a:r>
            <a:endParaRPr lang="en-AU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3084C4B-A0DE-4599-9C13-47F957F4A9B1}"/>
              </a:ext>
            </a:extLst>
          </p:cNvPr>
          <p:cNvSpPr/>
          <p:nvPr/>
        </p:nvSpPr>
        <p:spPr>
          <a:xfrm>
            <a:off x="6389002" y="497002"/>
            <a:ext cx="2621828" cy="700922"/>
          </a:xfrm>
          <a:prstGeom prst="rect">
            <a:avLst/>
          </a:prstGeom>
          <a:solidFill>
            <a:schemeClr val="accent2">
              <a:lumMod val="50000"/>
              <a:alpha val="26000"/>
            </a:schemeClr>
          </a:solidFill>
          <a:ln>
            <a:solidFill>
              <a:schemeClr val="accent2">
                <a:lumMod val="50000"/>
                <a:alpha val="3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Pipeline B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3C50B7-95E3-4178-968F-3212198BA396}"/>
              </a:ext>
            </a:extLst>
          </p:cNvPr>
          <p:cNvSpPr/>
          <p:nvPr/>
        </p:nvSpPr>
        <p:spPr>
          <a:xfrm rot="16200000">
            <a:off x="4698098" y="5653156"/>
            <a:ext cx="700922" cy="3244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 {…}</a:t>
            </a:r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21A76B-300F-4877-A3D4-CDC0A4585AF4}"/>
              </a:ext>
            </a:extLst>
          </p:cNvPr>
          <p:cNvSpPr/>
          <p:nvPr/>
        </p:nvSpPr>
        <p:spPr>
          <a:xfrm rot="16200000">
            <a:off x="7471102" y="902231"/>
            <a:ext cx="700922" cy="324464"/>
          </a:xfrm>
          <a:prstGeom prst="rect">
            <a:avLst/>
          </a:prstGeom>
          <a:solidFill>
            <a:schemeClr val="accent2">
              <a:lumMod val="50000"/>
              <a:alpha val="36000"/>
            </a:schemeClr>
          </a:solidFill>
          <a:ln>
            <a:solidFill>
              <a:schemeClr val="accent2">
                <a:lumMod val="75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 {…}</a:t>
            </a:r>
            <a:endParaRPr lang="en-AU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698B42-4DB0-4383-8FD5-F0818EA21721}"/>
              </a:ext>
            </a:extLst>
          </p:cNvPr>
          <p:cNvSpPr/>
          <p:nvPr/>
        </p:nvSpPr>
        <p:spPr>
          <a:xfrm rot="16200000">
            <a:off x="7937356" y="900958"/>
            <a:ext cx="700922" cy="324464"/>
          </a:xfrm>
          <a:prstGeom prst="rect">
            <a:avLst/>
          </a:prstGeom>
          <a:solidFill>
            <a:schemeClr val="accent2">
              <a:lumMod val="50000"/>
              <a:alpha val="36000"/>
            </a:schemeClr>
          </a:solidFill>
          <a:ln>
            <a:solidFill>
              <a:schemeClr val="accent2">
                <a:lumMod val="75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 {…}</a:t>
            </a:r>
            <a:endParaRPr lang="en-AU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156FF0-223F-4CAB-937F-2CF8233935B7}"/>
              </a:ext>
            </a:extLst>
          </p:cNvPr>
          <p:cNvSpPr/>
          <p:nvPr/>
        </p:nvSpPr>
        <p:spPr>
          <a:xfrm rot="16200000">
            <a:off x="8403610" y="900958"/>
            <a:ext cx="700922" cy="324464"/>
          </a:xfrm>
          <a:prstGeom prst="rect">
            <a:avLst/>
          </a:prstGeom>
          <a:solidFill>
            <a:schemeClr val="accent2">
              <a:lumMod val="50000"/>
              <a:alpha val="36000"/>
            </a:schemeClr>
          </a:solidFill>
          <a:ln>
            <a:solidFill>
              <a:schemeClr val="accent2">
                <a:lumMod val="75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 {…}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239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9DA172-3642-4BF3-AE4B-FCC867C442BD}"/>
              </a:ext>
            </a:extLst>
          </p:cNvPr>
          <p:cNvSpPr/>
          <p:nvPr/>
        </p:nvSpPr>
        <p:spPr>
          <a:xfrm>
            <a:off x="1905491" y="2078047"/>
            <a:ext cx="2224057" cy="95569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Models/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B0C78-FE37-4D26-B788-3B6ABBF2E9C3}"/>
              </a:ext>
            </a:extLst>
          </p:cNvPr>
          <p:cNvSpPr/>
          <p:nvPr/>
        </p:nvSpPr>
        <p:spPr>
          <a:xfrm>
            <a:off x="5054763" y="2078047"/>
            <a:ext cx="2224057" cy="95569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Pipelines/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48EDE-85DA-46C7-A955-366AE43E3C98}"/>
              </a:ext>
            </a:extLst>
          </p:cNvPr>
          <p:cNvSpPr/>
          <p:nvPr/>
        </p:nvSpPr>
        <p:spPr>
          <a:xfrm>
            <a:off x="8204035" y="2078047"/>
            <a:ext cx="2224057" cy="95569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Tools/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0B5025-7359-448C-9602-0CF5CD1E7A6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129548" y="2555895"/>
            <a:ext cx="925215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EA8595-6BEB-4092-9F2D-67F55CF3173A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7278820" y="2555895"/>
            <a:ext cx="925215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708D0E2-FFB3-48DB-85EC-296E1065B191}"/>
              </a:ext>
            </a:extLst>
          </p:cNvPr>
          <p:cNvSpPr/>
          <p:nvPr/>
        </p:nvSpPr>
        <p:spPr>
          <a:xfrm>
            <a:off x="5054763" y="405579"/>
            <a:ext cx="2224057" cy="95569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Tracking with ML</a:t>
            </a:r>
            <a:endParaRPr lang="en-AU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B454FB-F599-4B5F-A23B-28EAD5668D4A}"/>
              </a:ext>
            </a:extLst>
          </p:cNvPr>
          <p:cNvCxnSpPr>
            <a:stCxn id="14" idx="2"/>
            <a:endCxn id="4" idx="0"/>
          </p:cNvCxnSpPr>
          <p:nvPr/>
        </p:nvCxnSpPr>
        <p:spPr>
          <a:xfrm rot="5400000">
            <a:off x="4233770" y="145025"/>
            <a:ext cx="716772" cy="3149272"/>
          </a:xfrm>
          <a:prstGeom prst="bentConnector3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2D23AF-4824-4C0B-B590-A669CCC7F87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>
            <a:off x="6166792" y="1361275"/>
            <a:ext cx="0" cy="7167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67CCA1-9DDE-48BB-BAAD-6A7139F4A7E5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rot="16200000" flipH="1">
            <a:off x="7383042" y="145025"/>
            <a:ext cx="716772" cy="3149272"/>
          </a:xfrm>
          <a:prstGeom prst="bentConnector3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95B3AE1-ED91-4DC5-BDAC-199CB34401B5}"/>
              </a:ext>
            </a:extLst>
          </p:cNvPr>
          <p:cNvSpPr/>
          <p:nvPr/>
        </p:nvSpPr>
        <p:spPr>
          <a:xfrm>
            <a:off x="3480126" y="3750515"/>
            <a:ext cx="2224057" cy="95569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Examples/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38CC84-3BB7-41FB-BC6C-32C65C9905DE}"/>
              </a:ext>
            </a:extLst>
          </p:cNvPr>
          <p:cNvSpPr/>
          <p:nvPr/>
        </p:nvSpPr>
        <p:spPr>
          <a:xfrm>
            <a:off x="6629398" y="3750515"/>
            <a:ext cx="2224057" cy="95569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Templates/</a:t>
            </a:r>
            <a:endParaRPr lang="en-AU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58CEE63-2B4B-4D26-928B-9CAED8AAA74C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rot="16200000" flipH="1">
            <a:off x="6595723" y="2604811"/>
            <a:ext cx="716772" cy="157463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849BC6B-C556-49A8-A30B-26F8E7558691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rot="5400000">
            <a:off x="5021088" y="2604811"/>
            <a:ext cx="716772" cy="157463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4EE97D3-DF46-4983-8FF8-AE3D27E9EF7C}"/>
              </a:ext>
            </a:extLst>
          </p:cNvPr>
          <p:cNvSpPr/>
          <p:nvPr/>
        </p:nvSpPr>
        <p:spPr>
          <a:xfrm>
            <a:off x="1398145" y="5422983"/>
            <a:ext cx="2224057" cy="9556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TrackML</a:t>
            </a:r>
            <a:r>
              <a:rPr lang="en-US" dirty="0"/>
              <a:t>/</a:t>
            </a:r>
            <a:endParaRPr lang="en-AU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A56939-CBD7-4F87-95C3-E91AE981EF81}"/>
              </a:ext>
            </a:extLst>
          </p:cNvPr>
          <p:cNvSpPr/>
          <p:nvPr/>
        </p:nvSpPr>
        <p:spPr>
          <a:xfrm>
            <a:off x="5492787" y="5422982"/>
            <a:ext cx="2224057" cy="9556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Dune/</a:t>
            </a:r>
            <a:endParaRPr lang="en-AU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1C559A-A72A-4A34-A0A5-F4EC57BD3BF5}"/>
              </a:ext>
            </a:extLst>
          </p:cNvPr>
          <p:cNvSpPr/>
          <p:nvPr/>
        </p:nvSpPr>
        <p:spPr>
          <a:xfrm>
            <a:off x="4045976" y="5344775"/>
            <a:ext cx="10230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. 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C0CD755-B121-4035-A660-DE2A8B6F405C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 rot="5400000">
            <a:off x="3192779" y="4023607"/>
            <a:ext cx="716772" cy="208198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A60D31A-E61C-4D63-AA7F-ED8C643E9CE0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 rot="16200000" flipH="1">
            <a:off x="5240100" y="4058265"/>
            <a:ext cx="716771" cy="201266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77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9DA172-3642-4BF3-AE4B-FCC867C442BD}"/>
              </a:ext>
            </a:extLst>
          </p:cNvPr>
          <p:cNvSpPr/>
          <p:nvPr/>
        </p:nvSpPr>
        <p:spPr>
          <a:xfrm>
            <a:off x="1905491" y="2078047"/>
            <a:ext cx="2224057" cy="95569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Models/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B0C78-FE37-4D26-B788-3B6ABBF2E9C3}"/>
              </a:ext>
            </a:extLst>
          </p:cNvPr>
          <p:cNvSpPr/>
          <p:nvPr/>
        </p:nvSpPr>
        <p:spPr>
          <a:xfrm>
            <a:off x="5054763" y="2078047"/>
            <a:ext cx="2224057" cy="95569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Pipelines/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48EDE-85DA-46C7-A955-366AE43E3C98}"/>
              </a:ext>
            </a:extLst>
          </p:cNvPr>
          <p:cNvSpPr/>
          <p:nvPr/>
        </p:nvSpPr>
        <p:spPr>
          <a:xfrm>
            <a:off x="8204035" y="2078047"/>
            <a:ext cx="2224057" cy="95569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Tools/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0B5025-7359-448C-9602-0CF5CD1E7A6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129548" y="2555895"/>
            <a:ext cx="925215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EA8595-6BEB-4092-9F2D-67F55CF3173A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7278820" y="2555895"/>
            <a:ext cx="925215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708D0E2-FFB3-48DB-85EC-296E1065B191}"/>
              </a:ext>
            </a:extLst>
          </p:cNvPr>
          <p:cNvSpPr/>
          <p:nvPr/>
        </p:nvSpPr>
        <p:spPr>
          <a:xfrm>
            <a:off x="5054763" y="405579"/>
            <a:ext cx="2224057" cy="95569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Tracking with ML</a:t>
            </a:r>
            <a:endParaRPr lang="en-AU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B454FB-F599-4B5F-A23B-28EAD5668D4A}"/>
              </a:ext>
            </a:extLst>
          </p:cNvPr>
          <p:cNvCxnSpPr>
            <a:stCxn id="14" idx="2"/>
            <a:endCxn id="4" idx="0"/>
          </p:cNvCxnSpPr>
          <p:nvPr/>
        </p:nvCxnSpPr>
        <p:spPr>
          <a:xfrm rot="5400000">
            <a:off x="4233770" y="145025"/>
            <a:ext cx="716772" cy="3149272"/>
          </a:xfrm>
          <a:prstGeom prst="bentConnector3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2D23AF-4824-4C0B-B590-A669CCC7F876}"/>
              </a:ext>
            </a:extLst>
          </p:cNvPr>
          <p:cNvCxnSpPr>
            <a:stCxn id="14" idx="2"/>
            <a:endCxn id="6" idx="0"/>
          </p:cNvCxnSpPr>
          <p:nvPr/>
        </p:nvCxnSpPr>
        <p:spPr>
          <a:xfrm>
            <a:off x="6166792" y="1361275"/>
            <a:ext cx="0" cy="716772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67CCA1-9DDE-48BB-BAAD-6A7139F4A7E5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rot="16200000" flipH="1">
            <a:off x="7383042" y="145025"/>
            <a:ext cx="716772" cy="3149272"/>
          </a:xfrm>
          <a:prstGeom prst="bentConnector3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95B3AE1-ED91-4DC5-BDAC-199CB34401B5}"/>
              </a:ext>
            </a:extLst>
          </p:cNvPr>
          <p:cNvSpPr/>
          <p:nvPr/>
        </p:nvSpPr>
        <p:spPr>
          <a:xfrm>
            <a:off x="793462" y="3750512"/>
            <a:ext cx="2224057" cy="95569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MetricLearning</a:t>
            </a:r>
            <a:r>
              <a:rPr lang="en-US" dirty="0"/>
              <a:t>/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38CC84-3BB7-41FB-BC6C-32C65C9905DE}"/>
              </a:ext>
            </a:extLst>
          </p:cNvPr>
          <p:cNvSpPr/>
          <p:nvPr/>
        </p:nvSpPr>
        <p:spPr>
          <a:xfrm>
            <a:off x="5054758" y="3750513"/>
            <a:ext cx="2224057" cy="95569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GNN/</a:t>
            </a:r>
            <a:endParaRPr lang="en-AU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58CEE63-2B4B-4D26-928B-9CAED8AAA74C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6200000" flipH="1">
            <a:off x="4233768" y="1817494"/>
            <a:ext cx="716770" cy="314926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849BC6B-C556-49A8-A30B-26F8E7558691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2103122" y="2836113"/>
            <a:ext cx="716769" cy="111202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4EE97D3-DF46-4983-8FF8-AE3D27E9EF7C}"/>
              </a:ext>
            </a:extLst>
          </p:cNvPr>
          <p:cNvSpPr/>
          <p:nvPr/>
        </p:nvSpPr>
        <p:spPr>
          <a:xfrm>
            <a:off x="1910402" y="5422977"/>
            <a:ext cx="2224057" cy="9556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gnn_base.py</a:t>
            </a:r>
            <a:endParaRPr lang="en-AU" sz="1600" dirty="0"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A56939-CBD7-4F87-95C3-E91AE981EF81}"/>
              </a:ext>
            </a:extLst>
          </p:cNvPr>
          <p:cNvSpPr/>
          <p:nvPr/>
        </p:nvSpPr>
        <p:spPr>
          <a:xfrm>
            <a:off x="5054757" y="5422984"/>
            <a:ext cx="2224057" cy="9556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Models/</a:t>
            </a:r>
            <a:r>
              <a:rPr lang="en-US" sz="1600" dirty="0">
                <a:latin typeface="Consolas" panose="020B0609020204030204" pitchFamily="49" charset="0"/>
              </a:rPr>
              <a:t>AGNN.py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1C559A-A72A-4A34-A0A5-F4EC57BD3BF5}"/>
              </a:ext>
            </a:extLst>
          </p:cNvPr>
          <p:cNvSpPr/>
          <p:nvPr/>
        </p:nvSpPr>
        <p:spPr>
          <a:xfrm>
            <a:off x="7687593" y="5273645"/>
            <a:ext cx="10230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. 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C0CD755-B121-4035-A660-DE2A8B6F405C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rot="5400000">
            <a:off x="4236225" y="3492415"/>
            <a:ext cx="716768" cy="314435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A60D31A-E61C-4D63-AA7F-ED8C643E9CE0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 rot="5400000">
            <a:off x="5808400" y="5064596"/>
            <a:ext cx="71677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B508FF5-41F8-474E-9F8F-AA2247C11CE8}"/>
              </a:ext>
            </a:extLst>
          </p:cNvPr>
          <p:cNvSpPr/>
          <p:nvPr/>
        </p:nvSpPr>
        <p:spPr>
          <a:xfrm>
            <a:off x="3524621" y="3663418"/>
            <a:ext cx="10230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. 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40CA837-610E-4FA4-9A8A-971F0CFD5A7D}"/>
              </a:ext>
            </a:extLst>
          </p:cNvPr>
          <p:cNvSpPr/>
          <p:nvPr/>
        </p:nvSpPr>
        <p:spPr>
          <a:xfrm>
            <a:off x="9013225" y="5422977"/>
            <a:ext cx="2224057" cy="9556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Models/</a:t>
            </a:r>
            <a:r>
              <a:rPr lang="en-US" sz="1600" dirty="0">
                <a:latin typeface="Consolas" panose="020B0609020204030204" pitchFamily="49" charset="0"/>
              </a:rPr>
              <a:t>interaction_ network.py</a:t>
            </a:r>
            <a:endParaRPr lang="en-A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52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161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Diagrams in Progress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Murnane</dc:creator>
  <cp:lastModifiedBy>Daniel Murnane</cp:lastModifiedBy>
  <cp:revision>8</cp:revision>
  <dcterms:created xsi:type="dcterms:W3CDTF">2020-11-09T18:36:43Z</dcterms:created>
  <dcterms:modified xsi:type="dcterms:W3CDTF">2020-11-10T18:27:01Z</dcterms:modified>
</cp:coreProperties>
</file>