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16EB0-1338-A2DA-5AD0-D03F6EA8F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298B0-A519-B4BD-9193-9F8B05826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6294-172F-78DD-64AF-CEC89E5E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2610-DBD0-6B6A-0385-4C6ADC97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FCCC2-892B-D914-A883-60F46FBF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1605-AED4-CA41-232E-4C2994BF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22E05-2BE0-36BF-A179-734147F3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E5225-600D-9F94-CDE2-7988596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B358-C1AE-9029-38C8-61595D92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DCAB-D127-8713-6CE3-521DD441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C433E-C239-92F9-A84F-0C40CE295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CDA55-82FE-9B27-9656-338CFA08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984B-9D5F-964A-9118-791352E3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ACF9D-8F16-08C7-C0CA-28E72C1F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D566-135E-42A8-99FA-CD580A7A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21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A16B-5A31-44B9-8BB3-F78D8D4B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D363B-16CB-7049-5DF7-924FECB0E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6334A-DC1A-4CFF-43BE-B5928FD7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3BC3-035F-2EC4-CE72-BCECE25F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C641-231B-1A01-BF54-1D2C59CA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2FBF-5E65-61A2-D2A1-FE8497A33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E0C2F-1440-B577-7991-1ED288C56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4BA62-9A99-8914-87BC-24D83425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527B-77D9-0E6B-EF3D-CE22726B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239B7-896C-81AB-9897-E0D7E94E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572E-5CD7-3364-53EE-5451F425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C411-D8C6-C676-25BA-BFBF01ECC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A95A3-92C2-F353-6F36-24BB2B447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A1CB1-77B6-9C42-E2C2-A9A097F8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0D4BF-D39E-7281-85DE-8AB5F4B2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D38F9-2387-27D5-4C73-F537D740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2E11-BD83-7CE5-05C7-5AF14271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F49F1-412D-B103-25B4-58DF518C8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6FBA-62AF-371A-FF97-E089A8F3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4F89F-F39A-A6F6-7B6C-863BD8F99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6DC57-4AE3-98A7-B07A-183DE698B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CFABA-4525-A5BF-802B-775B7809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DC0E8-7D17-E8F0-DD53-13C01AB6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DC3A7-9C15-C83B-EA16-52D5C8B4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8106-D936-8CBD-AE7F-1989AD3B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3C004-9B9B-BE3B-5D92-A13EE6BD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42CB8-032E-8C1D-E81F-4CE3D51E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6333B-A6D8-D89E-CF3A-477AE480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91708-FA25-6AD6-BD7B-773D0E67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9D4D7-1065-0440-4B48-5204F788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0E009-E0BD-9E01-1246-DFD48A73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480F-AB0B-B5D0-7D3A-22D1F7A6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7C2D-C1ED-48DD-43AD-3F967D5DF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546BD-AE69-8776-C8EA-D8F1BCEA2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8E749-057C-20F8-9E37-15267424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420C7-F6EC-5A34-366A-948AA043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3470A-C54E-CD65-5439-18D5DE5D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00E7-A137-FD6E-AADF-6415C5CA2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571B43-55F3-2E0F-DA84-C12363694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D8E7E-A0BC-0E06-9D56-96BB4BC34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82610-98A7-EB97-DC23-475636DF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78F3B-9810-36F5-9B44-BD7552B0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4522-3CCF-3BD2-EFA7-8FE6CD50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66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9FAC7-8FC9-DD46-0DF6-AC3CA975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29AC4-EA25-06C1-AD60-8F271AC47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7B20-A032-3B3A-1736-691E40E49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60C12-CD62-6647-8121-E66A5E079170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BF2D7-8585-BF68-096B-F687A6D7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F354C-1C17-58DC-499A-84C67287E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BBAD2-907C-F947-820E-6C1CB521C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FE0436-29D5-AFA4-6D3F-760466DE1153}"/>
              </a:ext>
            </a:extLst>
          </p:cNvPr>
          <p:cNvGrpSpPr/>
          <p:nvPr/>
        </p:nvGrpSpPr>
        <p:grpSpPr>
          <a:xfrm>
            <a:off x="250522" y="3445220"/>
            <a:ext cx="12192000" cy="2057400"/>
            <a:chOff x="1" y="3429000"/>
            <a:chExt cx="12192000" cy="20574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17F5E0-21B1-7234-71CD-B4936F2EA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34000" contrast="-22000"/>
                      </a14:imgEffect>
                    </a14:imgLayer>
                  </a14:imgProps>
                </a:ext>
              </a:extLst>
            </a:blip>
            <a:srcRect t="41949" b="1620"/>
            <a:stretch/>
          </p:blipFill>
          <p:spPr>
            <a:xfrm>
              <a:off x="1" y="3429000"/>
              <a:ext cx="12192000" cy="2057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EF177A-8028-7497-0C53-08542C8D88E2}"/>
                </a:ext>
              </a:extLst>
            </p:cNvPr>
            <p:cNvSpPr txBox="1"/>
            <p:nvPr/>
          </p:nvSpPr>
          <p:spPr>
            <a:xfrm>
              <a:off x="353748" y="3701039"/>
              <a:ext cx="6288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"/>
                </a:rPr>
                <a:t>School of Computer Science (SCS)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01C47-1939-CC1F-DDBF-61B0D87A5340}"/>
                </a:ext>
              </a:extLst>
            </p:cNvPr>
            <p:cNvSpPr txBox="1"/>
            <p:nvPr/>
          </p:nvSpPr>
          <p:spPr>
            <a:xfrm>
              <a:off x="353748" y="4224965"/>
              <a:ext cx="11070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"/>
                </a:rPr>
                <a:t>8,230,1.00: Introduction to Machine Learning &amp; Deep Learning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0AEB5C0-CCDD-9C48-2F51-99006A596597}"/>
                </a:ext>
              </a:extLst>
            </p:cNvPr>
            <p:cNvSpPr txBox="1"/>
            <p:nvPr/>
          </p:nvSpPr>
          <p:spPr>
            <a:xfrm>
              <a:off x="353748" y="4810446"/>
              <a:ext cx="6288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"/>
                </a:rPr>
                <a:t>Coding Labs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97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Schuerholt, Konstantin</dc:creator>
  <cp:lastModifiedBy>Schuerholt, Konstantin</cp:lastModifiedBy>
  <cp:revision>1</cp:revision>
  <dcterms:created xsi:type="dcterms:W3CDTF">2025-02-24T10:09:31Z</dcterms:created>
  <dcterms:modified xsi:type="dcterms:W3CDTF">2025-02-24T10:20:50Z</dcterms:modified>
</cp:coreProperties>
</file>