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59FCC8-F2CC-12BE-792C-38D92743EB29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D30AB9-8A88-C687-8E16-56C104C6DAF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F4643F-749E-B205-A47B-250A76245AB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E14EAB-BB91-CCDB-1CB3-5742D5EA7A9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EDBAFA-AB95-47AF-8BD3-E76A1F73E32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608C80-7F66-B6ED-0118-6787195AF2B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9A571-A94E-B67C-621A-1C16528C452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8E2BF6-5941-65AD-58AB-2BC7419414F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B2B700-476C-887D-9DCF-22F3F5639DF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7D7F75-CC7F-260A-CEBF-66BFEC01B74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84C5E4-C36D-10DE-038E-D66E5D57028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9C7A36-0509-1A11-0DAC-5EBDB46F287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161307" y="939336"/>
            <a:ext cx="7923828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23586459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Tiêu Anh Thọ</a:t>
            </a:r>
            <a:endParaRPr lang="en-US" sz="3200" b="0" i="0" u="none" strike="noStrike" cap="none" spc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Huỳnh Quang Tiên</a:t>
            </a:r>
            <a:endParaRPr/>
          </a:p>
        </p:txBody>
      </p:sp>
      <p:sp>
        <p:nvSpPr>
          <p:cNvPr id="252515939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1827249" y="1808820"/>
            <a:ext cx="9489329" cy="72007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Nhận diện mặt và tên người trong ảnh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>
                <a:latin typeface="Times New Roman"/>
                <a:cs typeface="Times New Roman"/>
              </a:rPr>
              <a:t>Đoán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tên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mặt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 flipH="0" flipV="0">
            <a:off x="3970374" y="1308559"/>
            <a:ext cx="7612024" cy="4549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>
                <a:latin typeface="Times New Roman"/>
                <a:cs typeface="Times New Roman"/>
              </a:rPr>
              <a:t>Nạp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ảnh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mặt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mới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>
            <a:off x="5173661" y="1367759"/>
            <a:ext cx="6306792" cy="5105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>
                <a:latin typeface="Times New Roman"/>
                <a:cs typeface="Times New Roman"/>
              </a:rPr>
              <a:t>Kết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quả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231220" y="1335895"/>
            <a:ext cx="3930983" cy="33432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/>
        </p:blipFill>
        <p:spPr bwMode="auto">
          <a:xfrm>
            <a:off x="5568141" y="1335895"/>
            <a:ext cx="5943600" cy="33432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/>
        </p:blipFill>
        <p:spPr bwMode="auto">
          <a:xfrm>
            <a:off x="5568141" y="4786920"/>
            <a:ext cx="2543175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59343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Giới thiệu</a:t>
            </a:r>
            <a:endParaRPr/>
          </a:p>
        </p:txBody>
      </p:sp>
      <p:sp>
        <p:nvSpPr>
          <p:cNvPr id="191596635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Công </a:t>
            </a:r>
            <a:r>
              <a:rPr/>
              <a:t>cụ </a:t>
            </a:r>
            <a:r>
              <a:rPr/>
              <a:t>này </a:t>
            </a:r>
            <a:r>
              <a:rPr/>
              <a:t>sẽ </a:t>
            </a:r>
            <a:r>
              <a:rPr/>
              <a:t>nhận </a:t>
            </a:r>
            <a:r>
              <a:rPr/>
              <a:t>diện </a:t>
            </a:r>
            <a:r>
              <a:rPr/>
              <a:t>khuôn </a:t>
            </a:r>
            <a:r>
              <a:rPr/>
              <a:t>mặt </a:t>
            </a:r>
            <a:r>
              <a:rPr/>
              <a:t>của </a:t>
            </a:r>
            <a:r>
              <a:rPr/>
              <a:t>người </a:t>
            </a:r>
            <a:r>
              <a:rPr/>
              <a:t>bằng </a:t>
            </a:r>
            <a:r>
              <a:rPr/>
              <a:t>mô </a:t>
            </a:r>
            <a:r>
              <a:rPr/>
              <a:t>hình </a:t>
            </a:r>
            <a:r>
              <a:rPr/>
              <a:t>MTCNN, </a:t>
            </a:r>
            <a:r>
              <a:rPr/>
              <a:t>và </a:t>
            </a:r>
            <a:r>
              <a:rPr/>
              <a:t>sẽ </a:t>
            </a:r>
            <a:r>
              <a:rPr/>
              <a:t>so </a:t>
            </a:r>
            <a:r>
              <a:rPr/>
              <a:t>sánh </a:t>
            </a:r>
            <a:r>
              <a:rPr/>
              <a:t>khuôn </a:t>
            </a:r>
            <a:r>
              <a:rPr/>
              <a:t>mặt </a:t>
            </a:r>
            <a:r>
              <a:rPr/>
              <a:t>người </a:t>
            </a:r>
            <a:r>
              <a:rPr/>
              <a:t>đó </a:t>
            </a:r>
            <a:r>
              <a:rPr/>
              <a:t>so </a:t>
            </a:r>
            <a:r>
              <a:rPr/>
              <a:t>với </a:t>
            </a:r>
            <a:r>
              <a:rPr/>
              <a:t>cơ </a:t>
            </a:r>
            <a:r>
              <a:rPr/>
              <a:t>sở </a:t>
            </a:r>
            <a:r>
              <a:rPr/>
              <a:t>dữ </a:t>
            </a:r>
            <a:r>
              <a:rPr/>
              <a:t>liệu </a:t>
            </a:r>
            <a:r>
              <a:rPr/>
              <a:t>khuôn </a:t>
            </a:r>
            <a:r>
              <a:rPr/>
              <a:t>mặt </a:t>
            </a:r>
            <a:r>
              <a:rPr/>
              <a:t>để </a:t>
            </a:r>
            <a:r>
              <a:rPr/>
              <a:t>đoán </a:t>
            </a:r>
            <a:r>
              <a:rPr/>
              <a:t>ra </a:t>
            </a:r>
            <a:r>
              <a:rPr/>
              <a:t>tên </a:t>
            </a:r>
            <a:r>
              <a:rPr/>
              <a:t>người </a:t>
            </a:r>
            <a:r>
              <a:rPr/>
              <a:t>đó.</a:t>
            </a:r>
            <a:endParaRPr/>
          </a:p>
          <a:p>
            <a:pPr>
              <a:defRPr/>
            </a:pPr>
            <a:r>
              <a:rPr/>
              <a:t>Công </a:t>
            </a:r>
            <a:r>
              <a:rPr/>
              <a:t>cụ </a:t>
            </a:r>
            <a:r>
              <a:rPr/>
              <a:t>cò</a:t>
            </a:r>
            <a:r>
              <a:rPr/>
              <a:t>n </a:t>
            </a:r>
            <a:r>
              <a:rPr/>
              <a:t>có </a:t>
            </a:r>
            <a:r>
              <a:rPr/>
              <a:t>chức </a:t>
            </a:r>
            <a:r>
              <a:rPr/>
              <a:t>năng </a:t>
            </a:r>
            <a:r>
              <a:rPr/>
              <a:t>thêm </a:t>
            </a:r>
            <a:r>
              <a:rPr/>
              <a:t>khuôn </a:t>
            </a:r>
            <a:r>
              <a:rPr/>
              <a:t>mặt </a:t>
            </a:r>
            <a:r>
              <a:rPr/>
              <a:t>mới </a:t>
            </a:r>
            <a:r>
              <a:rPr/>
              <a:t>vào </a:t>
            </a:r>
            <a:r>
              <a:rPr/>
              <a:t>cơ </a:t>
            </a:r>
            <a:r>
              <a:rPr/>
              <a:t>sở </a:t>
            </a:r>
            <a:r>
              <a:rPr/>
              <a:t>dữ </a:t>
            </a:r>
            <a:r>
              <a:rPr/>
              <a:t>liệu </a:t>
            </a:r>
            <a:r>
              <a:rPr/>
              <a:t>vào </a:t>
            </a:r>
            <a:r>
              <a:rPr/>
              <a:t>tạo </a:t>
            </a:r>
            <a:r>
              <a:rPr/>
              <a:t>ra </a:t>
            </a:r>
            <a:r>
              <a:rPr/>
              <a:t>biến </a:t>
            </a:r>
            <a:r>
              <a:rPr/>
              <a:t>thể </a:t>
            </a:r>
            <a:r>
              <a:rPr/>
              <a:t>của </a:t>
            </a:r>
            <a:r>
              <a:rPr/>
              <a:t>ảnh </a:t>
            </a:r>
            <a:r>
              <a:rPr/>
              <a:t>đó </a:t>
            </a:r>
            <a:r>
              <a:rPr/>
              <a:t>bằng </a:t>
            </a:r>
            <a:r>
              <a:rPr/>
              <a:t>các </a:t>
            </a:r>
            <a:r>
              <a:rPr/>
              <a:t>phương </a:t>
            </a:r>
            <a:r>
              <a:rPr/>
              <a:t>pháp </a:t>
            </a:r>
            <a:r>
              <a:rPr/>
              <a:t>xử </a:t>
            </a:r>
            <a:r>
              <a:rPr/>
              <a:t>lý </a:t>
            </a:r>
            <a:r>
              <a:rPr/>
              <a:t>ảnh </a:t>
            </a:r>
            <a:r>
              <a:rPr/>
              <a:t>để </a:t>
            </a:r>
            <a:r>
              <a:rPr/>
              <a:t>có </a:t>
            </a:r>
            <a:r>
              <a:rPr/>
              <a:t>thể </a:t>
            </a:r>
            <a:r>
              <a:rPr/>
              <a:t>phần </a:t>
            </a:r>
            <a:r>
              <a:rPr/>
              <a:t>nào </a:t>
            </a:r>
            <a:r>
              <a:rPr/>
              <a:t>nhận </a:t>
            </a:r>
            <a:r>
              <a:rPr/>
              <a:t>diện </a:t>
            </a:r>
            <a:r>
              <a:rPr/>
              <a:t>được </a:t>
            </a:r>
            <a:r>
              <a:rPr/>
              <a:t>người </a:t>
            </a:r>
            <a:r>
              <a:rPr/>
              <a:t>đó </a:t>
            </a:r>
            <a:r>
              <a:rPr/>
              <a:t>ở </a:t>
            </a:r>
            <a:r>
              <a:rPr/>
              <a:t>nhiều </a:t>
            </a:r>
            <a:r>
              <a:rPr/>
              <a:t>môi </a:t>
            </a:r>
            <a:r>
              <a:rPr/>
              <a:t>trường </a:t>
            </a:r>
            <a:r>
              <a:rPr/>
              <a:t>khác </a:t>
            </a:r>
            <a:r>
              <a:rPr/>
              <a:t>nhau</a:t>
            </a:r>
            <a:r>
              <a:rPr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92086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Luồng Hoạt Động</a:t>
            </a:r>
            <a:endParaRPr/>
          </a:p>
        </p:txBody>
      </p:sp>
      <p:sp>
        <p:nvSpPr>
          <p:cNvPr id="67463989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Thêm ảnh mặt mới</a:t>
            </a:r>
            <a:endParaRPr/>
          </a:p>
        </p:txBody>
      </p:sp>
      <p:sp>
        <p:nvSpPr>
          <p:cNvPr id="149785845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lvl="0" indent="-285750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Xử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ảnh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mặt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ảnh</a:t>
            </a:r>
            <a:endParaRPr sz="2400"/>
          </a:p>
          <a:p>
            <a:pPr marL="285750" lvl="0" indent="-285750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Mã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hóa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ảnh</a:t>
            </a:r>
            <a:endParaRPr sz="2400"/>
          </a:p>
          <a:p>
            <a:pPr marL="285750" lvl="0" indent="-285750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mã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ảnh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dataset</a:t>
            </a:r>
            <a:endParaRPr sz="2400"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Lưu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ảnh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mặt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nhớ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nạp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khởi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động</a:t>
            </a: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app</a:t>
            </a:r>
            <a:endParaRPr/>
          </a:p>
        </p:txBody>
      </p:sp>
      <p:sp>
        <p:nvSpPr>
          <p:cNvPr id="46179509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 lang="en-US" sz="24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Nhận diện mặt</a:t>
            </a:r>
            <a:endParaRPr/>
          </a:p>
        </p:txBody>
      </p:sp>
      <p:sp>
        <p:nvSpPr>
          <p:cNvPr id="391962510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Nạp ảnh</a:t>
            </a:r>
            <a:endParaRPr lang="en-US"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Nhận diện và khoanh vùng các khuôn mặt có trong ảnh</a:t>
            </a:r>
            <a:endParaRPr lang="en-US"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Cắt mặt ra khỏi ảnh để cho ra các ảnh mặt</a:t>
            </a:r>
            <a:endParaRPr lang="en-US"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Mã hóa các ảnh mặt</a:t>
            </a:r>
            <a:endParaRPr lang="en-US"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So sánh mã mặt với mã có trong dataset để cho ra tên mặt</a:t>
            </a:r>
            <a:endParaRPr lang="en-US" sz="24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Vẽ khung và tên mặt vào ảnh gốc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 flipH="0" flipV="0">
            <a:off x="325437" y="1153391"/>
            <a:ext cx="11541124" cy="5087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b="1"/>
              <a:t>Nhận</a:t>
            </a:r>
            <a:r>
              <a:rPr lang="en-US" b="1"/>
              <a:t> </a:t>
            </a:r>
            <a:r>
              <a:rPr lang="en-US" b="1"/>
              <a:t>diện</a:t>
            </a:r>
            <a:r>
              <a:rPr lang="en-US" b="1"/>
              <a:t> </a:t>
            </a:r>
            <a:r>
              <a:rPr lang="en-US" b="1"/>
              <a:t>khuôn</a:t>
            </a:r>
            <a:r>
              <a:rPr lang="en-US" b="1"/>
              <a:t> </a:t>
            </a:r>
            <a:r>
              <a:rPr lang="en-US" b="1"/>
              <a:t>mặt</a:t>
            </a:r>
            <a:r>
              <a:rPr lang="en-US" b="1"/>
              <a:t> </a:t>
            </a:r>
            <a:r>
              <a:rPr lang="en-US" b="1"/>
              <a:t>bằng</a:t>
            </a:r>
            <a:r>
              <a:rPr lang="en-US" b="1"/>
              <a:t> MTCNN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 rot="0" flipH="0" flipV="0">
            <a:off x="5929274" y="1352552"/>
            <a:ext cx="5502349" cy="5278062"/>
          </a:xfrm>
          <a:prstGeom prst="rect">
            <a:avLst/>
          </a:prstGeom>
        </p:spPr>
      </p:pic>
      <p:pic>
        <p:nvPicPr>
          <p:cNvPr id="19821396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2474" y="1352552"/>
            <a:ext cx="4336052" cy="5155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>
                <a:latin typeface="Times New Roman"/>
                <a:cs typeface="Times New Roman"/>
              </a:rPr>
              <a:t>Cắt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mặt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ra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khỏi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ảnh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 flipH="0" flipV="0">
            <a:off x="5843624" y="1256837"/>
            <a:ext cx="5634691" cy="5403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b="1">
                <a:latin typeface="Times New Roman"/>
                <a:cs typeface="Times New Roman"/>
              </a:rPr>
              <a:t>Xử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lý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ảnh</a:t>
            </a:r>
            <a:r>
              <a:rPr lang="en-US" b="1">
                <a:latin typeface="Times New Roman"/>
                <a:cs typeface="Times New Roman"/>
              </a:rPr>
              <a:t>, </a:t>
            </a:r>
            <a:r>
              <a:rPr lang="en-US" b="1">
                <a:latin typeface="Times New Roman"/>
                <a:cs typeface="Times New Roman"/>
              </a:rPr>
              <a:t>Xuất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ra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biến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thể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ảnh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>
            <a:off x="6047970" y="1186525"/>
            <a:ext cx="5385262" cy="5642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>
                <a:latin typeface="Times New Roman"/>
                <a:cs typeface="Times New Roman"/>
              </a:rPr>
              <a:t>Mã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hóa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mặt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/>
        </p:blipFill>
        <p:spPr bwMode="auto">
          <a:xfrm flipH="0" flipV="0">
            <a:off x="239619" y="1417638"/>
            <a:ext cx="11342779" cy="3614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b="1">
                <a:latin typeface="Times New Roman"/>
                <a:cs typeface="Times New Roman"/>
              </a:rPr>
              <a:t>So </a:t>
            </a:r>
            <a:r>
              <a:rPr lang="en-US" b="1">
                <a:latin typeface="Times New Roman"/>
                <a:cs typeface="Times New Roman"/>
              </a:rPr>
              <a:t>sánh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khoảng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cách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giữa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mã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mặt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gốc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với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mã</a:t>
            </a:r>
            <a:r>
              <a:rPr lang="en-US" b="1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có</a:t>
            </a:r>
            <a:r>
              <a:rPr lang="en-US" b="1">
                <a:latin typeface="Times New Roman"/>
                <a:cs typeface="Times New Roman"/>
              </a:rPr>
              <a:t> trong</a:t>
            </a:r>
            <a:r>
              <a:rPr lang="en-US" b="1">
                <a:latin typeface="Times New Roman"/>
                <a:cs typeface="Times New Roman"/>
              </a:rPr>
              <a:t> dataset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 bwMode="auto">
          <a:xfrm flipH="0" flipV="0">
            <a:off x="2716249" y="1600201"/>
            <a:ext cx="8866149" cy="452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">
      <a:majorFont>
        <a:latin typeface="Tw Cen MT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Circuit">
      <a:fillStyleLst>
        <a:solidFill>
          <a:schemeClr val="phClr"/>
        </a:solidFill>
        <a:gradFill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0</Words>
  <Application>ONLYOFFICE/8.3.2.19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/>
  <cp:revision>12</cp:revision>
  <dcterms:created xsi:type="dcterms:W3CDTF">2025-04-03T23:30:17Z</dcterms:created>
  <dcterms:modified xsi:type="dcterms:W3CDTF">2025-04-05T14:51:52Z</dcterms:modified>
</cp:coreProperties>
</file>