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Poppins"/>
      <p:regular r:id="rId27"/>
      <p:bold r:id="rId28"/>
      <p:italic r:id="rId29"/>
      <p:boldItalic r:id="rId30"/>
    </p:embeddedFont>
    <p:embeddedFont>
      <p:font typeface="Maven Pro Black"/>
      <p:bold r:id="rId31"/>
    </p:embeddedFont>
    <p:embeddedFont>
      <p:font typeface="Poppins Light"/>
      <p:regular r:id="rId32"/>
      <p:bold r:id="rId33"/>
      <p:italic r:id="rId34"/>
      <p:boldItalic r:id="rId35"/>
    </p:embeddedFont>
    <p:embeddedFont>
      <p:font typeface="Maven Pro"/>
      <p:regular r:id="rId36"/>
      <p:bold r:id="rId37"/>
    </p:embeddedFont>
    <p:embeddedFont>
      <p:font typeface="Sriracha"/>
      <p:regular r:id="rId38"/>
    </p:embeddedFont>
    <p:embeddedFont>
      <p:font typeface="Homemade Appl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BC9ADD-5A42-4114-9973-22C5A5FB83C0}">
  <a:tblStyle styleId="{48BC9ADD-5A42-4114-9973-22C5A5FB83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66F967-5178-44C4-8382-07AE013218D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lack-bold.fntdata"/><Relationship Id="rId30" Type="http://schemas.openxmlformats.org/officeDocument/2006/relationships/font" Target="fonts/Poppins-boldItalic.fntdata"/><Relationship Id="rId11" Type="http://schemas.openxmlformats.org/officeDocument/2006/relationships/slide" Target="slides/slide5.xml"/><Relationship Id="rId33" Type="http://schemas.openxmlformats.org/officeDocument/2006/relationships/font" Target="fonts/PoppinsLight-bold.fntdata"/><Relationship Id="rId10" Type="http://schemas.openxmlformats.org/officeDocument/2006/relationships/slide" Target="slides/slide4.xml"/><Relationship Id="rId32" Type="http://schemas.openxmlformats.org/officeDocument/2006/relationships/font" Target="fonts/PoppinsLight-regular.fntdata"/><Relationship Id="rId13" Type="http://schemas.openxmlformats.org/officeDocument/2006/relationships/slide" Target="slides/slide7.xml"/><Relationship Id="rId35" Type="http://schemas.openxmlformats.org/officeDocument/2006/relationships/font" Target="fonts/PoppinsLight-boldItalic.fntdata"/><Relationship Id="rId12" Type="http://schemas.openxmlformats.org/officeDocument/2006/relationships/slide" Target="slides/slide6.xml"/><Relationship Id="rId34" Type="http://schemas.openxmlformats.org/officeDocument/2006/relationships/font" Target="fonts/PoppinsLight-italic.fntdata"/><Relationship Id="rId15" Type="http://schemas.openxmlformats.org/officeDocument/2006/relationships/slide" Target="slides/slide9.xml"/><Relationship Id="rId37" Type="http://schemas.openxmlformats.org/officeDocument/2006/relationships/font" Target="fonts/MavenPro-bold.fntdata"/><Relationship Id="rId14" Type="http://schemas.openxmlformats.org/officeDocument/2006/relationships/slide" Target="slides/slide8.xml"/><Relationship Id="rId36" Type="http://schemas.openxmlformats.org/officeDocument/2006/relationships/font" Target="fonts/MavenPro-regular.fntdata"/><Relationship Id="rId17" Type="http://schemas.openxmlformats.org/officeDocument/2006/relationships/slide" Target="slides/slide11.xml"/><Relationship Id="rId39" Type="http://schemas.openxmlformats.org/officeDocument/2006/relationships/font" Target="fonts/HomemadeApple-regular.fntdata"/><Relationship Id="rId16" Type="http://schemas.openxmlformats.org/officeDocument/2006/relationships/slide" Target="slides/slide10.xml"/><Relationship Id="rId38" Type="http://schemas.openxmlformats.org/officeDocument/2006/relationships/font" Target="fonts/Srirach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4a08ea481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4a08ea481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4b11a05b4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4b11a05b4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4b11a05b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4b11a05b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4a08ea48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4a08ea48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a08ea481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4a08ea481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4a08ea481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4a08ea481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4a08ea481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4a08ea481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4a08ea481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4a08ea481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4a08ea481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4a08ea481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4a08ea48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4a08ea48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a08ea4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a08ea4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b205fd2b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b205fd2b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a08ea481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a08ea481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a08ea481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4a08ea481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4a08ea481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4a08ea481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4a08ea481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4a08ea481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4a08ea481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4a08ea481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4a08ea481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4a08ea481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4a08ea481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4a08ea481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5.png"/><Relationship Id="rId11"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6.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
          <p:cNvSpPr txBox="1"/>
          <p:nvPr>
            <p:ph type="ctrTitle"/>
          </p:nvPr>
        </p:nvSpPr>
        <p:spPr>
          <a:xfrm>
            <a:off x="1973658" y="1574525"/>
            <a:ext cx="76416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70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01" name="Google Shape;101;p2"/>
          <p:cNvSpPr txBox="1"/>
          <p:nvPr>
            <p:ph idx="1" type="subTitle"/>
          </p:nvPr>
        </p:nvSpPr>
        <p:spPr>
          <a:xfrm>
            <a:off x="1973650" y="4629650"/>
            <a:ext cx="7641600" cy="3765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16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02" name="Google Shape;10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sp>
        <p:nvSpPr>
          <p:cNvPr id="172" name="Google Shape;172;p11"/>
          <p:cNvSpPr txBox="1"/>
          <p:nvPr>
            <p:ph type="title"/>
          </p:nvPr>
        </p:nvSpPr>
        <p:spPr>
          <a:xfrm>
            <a:off x="1493388" y="1186338"/>
            <a:ext cx="8818200" cy="622800"/>
          </a:xfrm>
          <a:prstGeom prst="rect">
            <a:avLst/>
          </a:prstGeom>
        </p:spPr>
        <p:txBody>
          <a:bodyPr anchorCtr="0" anchor="t" bIns="121900" lIns="121900" spcFirstLastPara="1" rIns="121900" wrap="square" tIns="12190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73" name="Google Shape;173;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4" name="Shape 174"/>
        <p:cNvGrpSpPr/>
        <p:nvPr/>
      </p:nvGrpSpPr>
      <p:grpSpPr>
        <a:xfrm>
          <a:off x="0" y="0"/>
          <a:ext cx="0" cy="0"/>
          <a:chOff x="0" y="0"/>
          <a:chExt cx="0" cy="0"/>
        </a:xfrm>
      </p:grpSpPr>
      <p:sp>
        <p:nvSpPr>
          <p:cNvPr id="175" name="Google Shape;175;p12"/>
          <p:cNvSpPr txBox="1"/>
          <p:nvPr>
            <p:ph type="title"/>
          </p:nvPr>
        </p:nvSpPr>
        <p:spPr>
          <a:xfrm>
            <a:off x="5449335" y="2097650"/>
            <a:ext cx="4872900" cy="7632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76" name="Google Shape;176;p12"/>
          <p:cNvSpPr txBox="1"/>
          <p:nvPr>
            <p:ph idx="1" type="body"/>
          </p:nvPr>
        </p:nvSpPr>
        <p:spPr>
          <a:xfrm>
            <a:off x="5449325" y="3033825"/>
            <a:ext cx="4872900" cy="1726500"/>
          </a:xfrm>
          <a:prstGeom prst="rect">
            <a:avLst/>
          </a:prstGeom>
        </p:spPr>
        <p:txBody>
          <a:bodyPr anchorCtr="0" anchor="t" bIns="121900" lIns="121900" spcFirstLastPara="1" rIns="121900" wrap="square" tIns="121900">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7" name="Google Shape;177;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12"/>
          <p:cNvSpPr/>
          <p:nvPr>
            <p:ph idx="2" type="pic"/>
          </p:nvPr>
        </p:nvSpPr>
        <p:spPr>
          <a:xfrm>
            <a:off x="1951275" y="1967550"/>
            <a:ext cx="2194200" cy="2194200"/>
          </a:xfrm>
          <a:prstGeom prst="ellipse">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left">
  <p:cSld name="ONE_COLUMN_TEXT_1">
    <p:spTree>
      <p:nvGrpSpPr>
        <p:cNvPr id="179" name="Shape 179"/>
        <p:cNvGrpSpPr/>
        <p:nvPr/>
      </p:nvGrpSpPr>
      <p:grpSpPr>
        <a:xfrm>
          <a:off x="0" y="0"/>
          <a:ext cx="0" cy="0"/>
          <a:chOff x="0" y="0"/>
          <a:chExt cx="0" cy="0"/>
        </a:xfrm>
      </p:grpSpPr>
      <p:sp>
        <p:nvSpPr>
          <p:cNvPr id="180" name="Google Shape;180;p13"/>
          <p:cNvSpPr txBox="1"/>
          <p:nvPr>
            <p:ph type="title"/>
          </p:nvPr>
        </p:nvSpPr>
        <p:spPr>
          <a:xfrm>
            <a:off x="6588465" y="1181600"/>
            <a:ext cx="3932400" cy="34977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200"/>
              <a:buNone/>
              <a:defRPr sz="6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81" name="Google Shape;181;p13"/>
          <p:cNvSpPr txBox="1"/>
          <p:nvPr>
            <p:ph idx="1" type="body"/>
          </p:nvPr>
        </p:nvSpPr>
        <p:spPr>
          <a:xfrm>
            <a:off x="1565275" y="4827099"/>
            <a:ext cx="8955900" cy="84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2" name="Google Shape;182;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3" name="Google Shape;183;p13"/>
          <p:cNvSpPr/>
          <p:nvPr>
            <p:ph idx="2" type="pic"/>
          </p:nvPr>
        </p:nvSpPr>
        <p:spPr>
          <a:xfrm>
            <a:off x="1565275" y="1181600"/>
            <a:ext cx="4836000" cy="34977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184" name="Shape 184"/>
        <p:cNvGrpSpPr/>
        <p:nvPr/>
      </p:nvGrpSpPr>
      <p:grpSpPr>
        <a:xfrm>
          <a:off x="0" y="0"/>
          <a:ext cx="0" cy="0"/>
          <a:chOff x="0" y="0"/>
          <a:chExt cx="0" cy="0"/>
        </a:xfrm>
      </p:grpSpPr>
      <p:sp>
        <p:nvSpPr>
          <p:cNvPr id="185" name="Google Shape;185;p14"/>
          <p:cNvSpPr txBox="1"/>
          <p:nvPr>
            <p:ph type="title"/>
          </p:nvPr>
        </p:nvSpPr>
        <p:spPr>
          <a:xfrm>
            <a:off x="1891100" y="1483500"/>
            <a:ext cx="4356300" cy="2612400"/>
          </a:xfrm>
          <a:prstGeom prst="rect">
            <a:avLst/>
          </a:prstGeom>
        </p:spPr>
        <p:txBody>
          <a:bodyPr anchorCtr="0" anchor="ctr" bIns="121900" lIns="121900" spcFirstLastPara="1" rIns="121900" wrap="square" tIns="121900">
            <a:normAutofit/>
          </a:bodyPr>
          <a:lstStyle>
            <a:lvl1pPr lvl="0" rtl="0">
              <a:lnSpc>
                <a:spcPct val="80000"/>
              </a:lnSpc>
              <a:spcBef>
                <a:spcPts val="0"/>
              </a:spcBef>
              <a:spcAft>
                <a:spcPts val="0"/>
              </a:spcAft>
              <a:buSzPts val="3200"/>
              <a:buNone/>
              <a:defRPr sz="5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86" name="Google Shape;186;p14"/>
          <p:cNvSpPr txBox="1"/>
          <p:nvPr>
            <p:ph idx="1" type="body"/>
          </p:nvPr>
        </p:nvSpPr>
        <p:spPr>
          <a:xfrm>
            <a:off x="1891100" y="4095950"/>
            <a:ext cx="4356300" cy="13206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87" name="Google Shape;187;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14"/>
          <p:cNvSpPr/>
          <p:nvPr>
            <p:ph idx="2" type="pic"/>
          </p:nvPr>
        </p:nvSpPr>
        <p:spPr>
          <a:xfrm>
            <a:off x="6673600" y="1180575"/>
            <a:ext cx="3539400" cy="44061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189" name="Shape 189"/>
        <p:cNvGrpSpPr/>
        <p:nvPr/>
      </p:nvGrpSpPr>
      <p:grpSpPr>
        <a:xfrm>
          <a:off x="0" y="0"/>
          <a:ext cx="0" cy="0"/>
          <a:chOff x="0" y="0"/>
          <a:chExt cx="0" cy="0"/>
        </a:xfrm>
      </p:grpSpPr>
      <p:sp>
        <p:nvSpPr>
          <p:cNvPr id="190" name="Google Shape;190;p15"/>
          <p:cNvSpPr/>
          <p:nvPr/>
        </p:nvSpPr>
        <p:spPr>
          <a:xfrm rot="5400000">
            <a:off x="4025657" y="-1424090"/>
            <a:ext cx="4094828" cy="9357408"/>
          </a:xfrm>
          <a:custGeom>
            <a:rect b="b" l="l" r="r" t="t"/>
            <a:pathLst>
              <a:path extrusionOk="0" h="1377102" w="1360408">
                <a:moveTo>
                  <a:pt x="723965" y="140"/>
                </a:moveTo>
                <a:cubicBezTo>
                  <a:pt x="638225" y="-1322"/>
                  <a:pt x="552595" y="8600"/>
                  <a:pt x="469819" y="34039"/>
                </a:cubicBezTo>
                <a:cubicBezTo>
                  <a:pt x="440284" y="43119"/>
                  <a:pt x="411336" y="54223"/>
                  <a:pt x="383291" y="67185"/>
                </a:cubicBezTo>
                <a:cubicBezTo>
                  <a:pt x="347489" y="83729"/>
                  <a:pt x="313040" y="103513"/>
                  <a:pt x="280821" y="126263"/>
                </a:cubicBezTo>
                <a:cubicBezTo>
                  <a:pt x="241930" y="153721"/>
                  <a:pt x="206092" y="185568"/>
                  <a:pt x="174306" y="221013"/>
                </a:cubicBezTo>
                <a:cubicBezTo>
                  <a:pt x="79641" y="326568"/>
                  <a:pt x="23113" y="462306"/>
                  <a:pt x="5803" y="602424"/>
                </a:cubicBezTo>
                <a:cubicBezTo>
                  <a:pt x="-1030" y="657705"/>
                  <a:pt x="-1714" y="713682"/>
                  <a:pt x="3147" y="769154"/>
                </a:cubicBezTo>
                <a:cubicBezTo>
                  <a:pt x="13911" y="892039"/>
                  <a:pt x="55044" y="1012738"/>
                  <a:pt x="131040" y="1110840"/>
                </a:cubicBezTo>
                <a:cubicBezTo>
                  <a:pt x="175569" y="1168323"/>
                  <a:pt x="231109" y="1217427"/>
                  <a:pt x="292078" y="1256827"/>
                </a:cubicBezTo>
                <a:cubicBezTo>
                  <a:pt x="415655" y="1336689"/>
                  <a:pt x="564278" y="1379433"/>
                  <a:pt x="711440" y="1377004"/>
                </a:cubicBezTo>
                <a:cubicBezTo>
                  <a:pt x="768530" y="1376065"/>
                  <a:pt x="825642" y="1368050"/>
                  <a:pt x="880324" y="1351452"/>
                </a:cubicBezTo>
                <a:cubicBezTo>
                  <a:pt x="936848" y="1334296"/>
                  <a:pt x="990716" y="1308688"/>
                  <a:pt x="1040480" y="1276943"/>
                </a:cubicBezTo>
                <a:cubicBezTo>
                  <a:pt x="1151843" y="1205898"/>
                  <a:pt x="1244076" y="1103501"/>
                  <a:pt x="1299811" y="983453"/>
                </a:cubicBezTo>
                <a:cubicBezTo>
                  <a:pt x="1343352" y="889667"/>
                  <a:pt x="1364439" y="786103"/>
                  <a:pt x="1359771" y="682751"/>
                </a:cubicBezTo>
                <a:cubicBezTo>
                  <a:pt x="1357541" y="633307"/>
                  <a:pt x="1350392" y="583835"/>
                  <a:pt x="1335612" y="536516"/>
                </a:cubicBezTo>
                <a:cubicBezTo>
                  <a:pt x="1317590" y="478822"/>
                  <a:pt x="1289006" y="424533"/>
                  <a:pt x="1253257" y="375854"/>
                </a:cubicBezTo>
                <a:cubicBezTo>
                  <a:pt x="1211869" y="319492"/>
                  <a:pt x="1160733" y="270461"/>
                  <a:pt x="1102590" y="231640"/>
                </a:cubicBezTo>
                <a:cubicBezTo>
                  <a:pt x="1034703" y="186313"/>
                  <a:pt x="957967" y="154940"/>
                  <a:pt x="878045" y="138533"/>
                </a:cubicBezTo>
                <a:cubicBezTo>
                  <a:pt x="788205" y="120090"/>
                  <a:pt x="694733" y="120887"/>
                  <a:pt x="605177" y="140557"/>
                </a:cubicBezTo>
                <a:cubicBezTo>
                  <a:pt x="532084" y="156612"/>
                  <a:pt x="461942" y="184580"/>
                  <a:pt x="397330" y="222276"/>
                </a:cubicBezTo>
                <a:cubicBezTo>
                  <a:pt x="363427" y="242060"/>
                  <a:pt x="331252" y="264535"/>
                  <a:pt x="300430" y="288820"/>
                </a:cubicBezTo>
                <a:cubicBezTo>
                  <a:pt x="273595" y="310222"/>
                  <a:pt x="269162" y="349274"/>
                  <a:pt x="290564" y="376105"/>
                </a:cubicBezTo>
                <a:cubicBezTo>
                  <a:pt x="311963" y="402940"/>
                  <a:pt x="351015" y="407377"/>
                  <a:pt x="377850" y="385975"/>
                </a:cubicBezTo>
                <a:cubicBezTo>
                  <a:pt x="452700" y="325475"/>
                  <a:pt x="537650" y="279853"/>
                  <a:pt x="631744" y="257953"/>
                </a:cubicBezTo>
                <a:cubicBezTo>
                  <a:pt x="706849" y="240473"/>
                  <a:pt x="785512" y="238688"/>
                  <a:pt x="861221" y="253524"/>
                </a:cubicBezTo>
                <a:cubicBezTo>
                  <a:pt x="925331" y="266089"/>
                  <a:pt x="987251" y="290079"/>
                  <a:pt x="1042880" y="324366"/>
                </a:cubicBezTo>
                <a:cubicBezTo>
                  <a:pt x="1090361" y="353634"/>
                  <a:pt x="1133724" y="389893"/>
                  <a:pt x="1168753" y="433414"/>
                </a:cubicBezTo>
                <a:cubicBezTo>
                  <a:pt x="1203672" y="476798"/>
                  <a:pt x="1229709" y="527145"/>
                  <a:pt x="1244400" y="580916"/>
                </a:cubicBezTo>
                <a:cubicBezTo>
                  <a:pt x="1251189" y="605747"/>
                  <a:pt x="1255297" y="631234"/>
                  <a:pt x="1257937" y="656818"/>
                </a:cubicBezTo>
                <a:cubicBezTo>
                  <a:pt x="1266094" y="735842"/>
                  <a:pt x="1257589" y="816371"/>
                  <a:pt x="1232385" y="891739"/>
                </a:cubicBezTo>
                <a:cubicBezTo>
                  <a:pt x="1192750" y="1010256"/>
                  <a:pt x="1113730" y="1114402"/>
                  <a:pt x="1013531" y="1188515"/>
                </a:cubicBezTo>
                <a:cubicBezTo>
                  <a:pt x="964342" y="1224900"/>
                  <a:pt x="909628" y="1254382"/>
                  <a:pt x="851355" y="1273275"/>
                </a:cubicBezTo>
                <a:cubicBezTo>
                  <a:pt x="759179" y="1303154"/>
                  <a:pt x="658672" y="1304134"/>
                  <a:pt x="564064" y="1285921"/>
                </a:cubicBezTo>
                <a:cubicBezTo>
                  <a:pt x="460096" y="1265911"/>
                  <a:pt x="360168" y="1221228"/>
                  <a:pt x="277784" y="1154487"/>
                </a:cubicBezTo>
                <a:cubicBezTo>
                  <a:pt x="231239" y="1116778"/>
                  <a:pt x="190337" y="1071751"/>
                  <a:pt x="157102" y="1021911"/>
                </a:cubicBezTo>
                <a:cubicBezTo>
                  <a:pt x="134392" y="987854"/>
                  <a:pt x="115046" y="951267"/>
                  <a:pt x="100173" y="913117"/>
                </a:cubicBezTo>
                <a:cubicBezTo>
                  <a:pt x="74791" y="848007"/>
                  <a:pt x="61963" y="778481"/>
                  <a:pt x="58680" y="708813"/>
                </a:cubicBezTo>
                <a:cubicBezTo>
                  <a:pt x="50697" y="539322"/>
                  <a:pt x="103031" y="368410"/>
                  <a:pt x="216937" y="240874"/>
                </a:cubicBezTo>
                <a:cubicBezTo>
                  <a:pt x="245092" y="209351"/>
                  <a:pt x="276578" y="180909"/>
                  <a:pt x="310805" y="156118"/>
                </a:cubicBezTo>
                <a:cubicBezTo>
                  <a:pt x="338915" y="135752"/>
                  <a:pt x="368900" y="117924"/>
                  <a:pt x="400115" y="102731"/>
                </a:cubicBezTo>
                <a:cubicBezTo>
                  <a:pt x="533865" y="37641"/>
                  <a:pt x="685896" y="22841"/>
                  <a:pt x="832378" y="38087"/>
                </a:cubicBezTo>
                <a:cubicBezTo>
                  <a:pt x="879558" y="43001"/>
                  <a:pt x="926242" y="51134"/>
                  <a:pt x="972544" y="61363"/>
                </a:cubicBezTo>
                <a:cubicBezTo>
                  <a:pt x="979940" y="63076"/>
                  <a:pt x="987279" y="58514"/>
                  <a:pt x="988991" y="51118"/>
                </a:cubicBezTo>
                <a:cubicBezTo>
                  <a:pt x="990704" y="43726"/>
                  <a:pt x="986137" y="36257"/>
                  <a:pt x="978746" y="34549"/>
                </a:cubicBezTo>
                <a:cubicBezTo>
                  <a:pt x="895520" y="14405"/>
                  <a:pt x="809704" y="1597"/>
                  <a:pt x="723965" y="1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15"/>
          <p:cNvSpPr txBox="1"/>
          <p:nvPr>
            <p:ph type="title"/>
          </p:nvPr>
        </p:nvSpPr>
        <p:spPr>
          <a:xfrm>
            <a:off x="2370800" y="1606850"/>
            <a:ext cx="6542400" cy="32955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6400"/>
              <a:buNone/>
              <a:defRPr sz="40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92" name="Google Shape;192;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15"/>
          <p:cNvSpPr txBox="1"/>
          <p:nvPr>
            <p:ph idx="1" type="subTitle"/>
          </p:nvPr>
        </p:nvSpPr>
        <p:spPr>
          <a:xfrm>
            <a:off x="1744900" y="5076499"/>
            <a:ext cx="8557200" cy="662400"/>
          </a:xfrm>
          <a:prstGeom prst="rect">
            <a:avLst/>
          </a:prstGeom>
        </p:spPr>
        <p:txBody>
          <a:bodyPr anchorCtr="0" anchor="t" bIns="121900" lIns="121900" spcFirstLastPara="1" rIns="121900" wrap="square" tIns="121900">
            <a:normAutofit/>
          </a:bodyPr>
          <a:lstStyle>
            <a:lvl1pPr lvl="0" rtl="0" algn="r">
              <a:lnSpc>
                <a:spcPct val="100000"/>
              </a:lnSpc>
              <a:spcBef>
                <a:spcPts val="0"/>
              </a:spcBef>
              <a:spcAft>
                <a:spcPts val="0"/>
              </a:spcAft>
              <a:buSzPts val="2200"/>
              <a:buNone/>
              <a:defRPr/>
            </a:lvl1pPr>
            <a:lvl2pPr lvl="1" rtl="0" algn="r">
              <a:lnSpc>
                <a:spcPct val="100000"/>
              </a:lnSpc>
              <a:spcBef>
                <a:spcPts val="0"/>
              </a:spcBef>
              <a:spcAft>
                <a:spcPts val="0"/>
              </a:spcAft>
              <a:buSzPts val="2200"/>
              <a:buNone/>
              <a:defRPr sz="2200"/>
            </a:lvl2pPr>
            <a:lvl3pPr lvl="2" rtl="0" algn="r">
              <a:lnSpc>
                <a:spcPct val="100000"/>
              </a:lnSpc>
              <a:spcBef>
                <a:spcPts val="0"/>
              </a:spcBef>
              <a:spcAft>
                <a:spcPts val="0"/>
              </a:spcAft>
              <a:buSzPts val="2200"/>
              <a:buNone/>
              <a:defRPr sz="2200"/>
            </a:lvl3pPr>
            <a:lvl4pPr lvl="3" rtl="0" algn="r">
              <a:lnSpc>
                <a:spcPct val="100000"/>
              </a:lnSpc>
              <a:spcBef>
                <a:spcPts val="0"/>
              </a:spcBef>
              <a:spcAft>
                <a:spcPts val="0"/>
              </a:spcAft>
              <a:buSzPts val="2200"/>
              <a:buNone/>
              <a:defRPr sz="2200"/>
            </a:lvl4pPr>
            <a:lvl5pPr lvl="4" rtl="0" algn="r">
              <a:lnSpc>
                <a:spcPct val="100000"/>
              </a:lnSpc>
              <a:spcBef>
                <a:spcPts val="0"/>
              </a:spcBef>
              <a:spcAft>
                <a:spcPts val="0"/>
              </a:spcAft>
              <a:buSzPts val="2200"/>
              <a:buNone/>
              <a:defRPr sz="2200"/>
            </a:lvl5pPr>
            <a:lvl6pPr lvl="5" rtl="0" algn="r">
              <a:lnSpc>
                <a:spcPct val="100000"/>
              </a:lnSpc>
              <a:spcBef>
                <a:spcPts val="0"/>
              </a:spcBef>
              <a:spcAft>
                <a:spcPts val="0"/>
              </a:spcAft>
              <a:buSzPts val="2200"/>
              <a:buNone/>
              <a:defRPr sz="2200"/>
            </a:lvl6pPr>
            <a:lvl7pPr lvl="6" rtl="0" algn="r">
              <a:lnSpc>
                <a:spcPct val="100000"/>
              </a:lnSpc>
              <a:spcBef>
                <a:spcPts val="0"/>
              </a:spcBef>
              <a:spcAft>
                <a:spcPts val="0"/>
              </a:spcAft>
              <a:buSzPts val="2200"/>
              <a:buNone/>
              <a:defRPr sz="2200"/>
            </a:lvl7pPr>
            <a:lvl8pPr lvl="7" rtl="0" algn="r">
              <a:lnSpc>
                <a:spcPct val="100000"/>
              </a:lnSpc>
              <a:spcBef>
                <a:spcPts val="0"/>
              </a:spcBef>
              <a:spcAft>
                <a:spcPts val="0"/>
              </a:spcAft>
              <a:buSzPts val="2200"/>
              <a:buNone/>
              <a:defRPr sz="2200"/>
            </a:lvl8pPr>
            <a:lvl9pPr lvl="8" rtl="0" algn="r">
              <a:lnSpc>
                <a:spcPct val="100000"/>
              </a:lnSpc>
              <a:spcBef>
                <a:spcPts val="0"/>
              </a:spcBef>
              <a:spcAft>
                <a:spcPts val="0"/>
              </a:spcAft>
              <a:buSzPts val="2200"/>
              <a:buNone/>
              <a:defRPr sz="2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94" name="Shape 194"/>
        <p:cNvGrpSpPr/>
        <p:nvPr/>
      </p:nvGrpSpPr>
      <p:grpSpPr>
        <a:xfrm>
          <a:off x="0" y="0"/>
          <a:ext cx="0" cy="0"/>
          <a:chOff x="0" y="0"/>
          <a:chExt cx="0" cy="0"/>
        </a:xfrm>
      </p:grpSpPr>
      <p:sp>
        <p:nvSpPr>
          <p:cNvPr id="195" name="Google Shape;195;p16"/>
          <p:cNvSpPr/>
          <p:nvPr/>
        </p:nvSpPr>
        <p:spPr>
          <a:xfrm>
            <a:off x="1850013" y="960079"/>
            <a:ext cx="8051827" cy="4657311"/>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16"/>
          <p:cNvSpPr txBox="1"/>
          <p:nvPr>
            <p:ph type="title"/>
          </p:nvPr>
        </p:nvSpPr>
        <p:spPr>
          <a:xfrm>
            <a:off x="1554300" y="1007200"/>
            <a:ext cx="8778600" cy="4548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6400"/>
              <a:buNone/>
              <a:defRPr sz="100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97" name="Google Shape;197;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Caption">
  <p:cSld name="CAPTION_ONLY">
    <p:spTree>
      <p:nvGrpSpPr>
        <p:cNvPr id="198" name="Shape 198"/>
        <p:cNvGrpSpPr/>
        <p:nvPr/>
      </p:nvGrpSpPr>
      <p:grpSpPr>
        <a:xfrm>
          <a:off x="0" y="0"/>
          <a:ext cx="0" cy="0"/>
          <a:chOff x="0" y="0"/>
          <a:chExt cx="0" cy="0"/>
        </a:xfrm>
      </p:grpSpPr>
      <p:sp>
        <p:nvSpPr>
          <p:cNvPr id="199" name="Google Shape;199;p17"/>
          <p:cNvSpPr/>
          <p:nvPr>
            <p:ph idx="2" type="pic"/>
          </p:nvPr>
        </p:nvSpPr>
        <p:spPr>
          <a:xfrm>
            <a:off x="18750" y="0"/>
            <a:ext cx="12192000" cy="6858000"/>
          </a:xfrm>
          <a:prstGeom prst="rect">
            <a:avLst/>
          </a:prstGeom>
          <a:noFill/>
          <a:ln>
            <a:noFill/>
          </a:ln>
        </p:spPr>
      </p:sp>
      <p:sp>
        <p:nvSpPr>
          <p:cNvPr id="200" name="Google Shape;200;p17"/>
          <p:cNvSpPr txBox="1"/>
          <p:nvPr>
            <p:ph idx="1" type="body"/>
          </p:nvPr>
        </p:nvSpPr>
        <p:spPr>
          <a:xfrm>
            <a:off x="1401675" y="5686642"/>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800"/>
              <a:buNone/>
              <a:defRPr b="1" sz="5000">
                <a:solidFill>
                  <a:schemeClr val="dk1"/>
                </a:solidFill>
                <a:latin typeface="Sriracha"/>
                <a:ea typeface="Sriracha"/>
                <a:cs typeface="Sriracha"/>
                <a:sym typeface="Sriracha"/>
              </a:defRPr>
            </a:lvl1pPr>
          </a:lstStyle>
          <a:p/>
        </p:txBody>
      </p:sp>
      <p:sp>
        <p:nvSpPr>
          <p:cNvPr id="201" name="Google Shape;201;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2" name="Shape 202"/>
        <p:cNvGrpSpPr/>
        <p:nvPr/>
      </p:nvGrpSpPr>
      <p:grpSpPr>
        <a:xfrm>
          <a:off x="0" y="0"/>
          <a:ext cx="0" cy="0"/>
          <a:chOff x="0" y="0"/>
          <a:chExt cx="0" cy="0"/>
        </a:xfrm>
      </p:grpSpPr>
      <p:sp>
        <p:nvSpPr>
          <p:cNvPr id="203" name="Google Shape;203;p18"/>
          <p:cNvSpPr/>
          <p:nvPr/>
        </p:nvSpPr>
        <p:spPr>
          <a:xfrm flipH="1" rot="-284826">
            <a:off x="1446017" y="1656574"/>
            <a:ext cx="9196175" cy="3075866"/>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18"/>
          <p:cNvSpPr txBox="1"/>
          <p:nvPr>
            <p:ph hasCustomPrompt="1" type="title"/>
          </p:nvPr>
        </p:nvSpPr>
        <p:spPr>
          <a:xfrm>
            <a:off x="1536750" y="1993750"/>
            <a:ext cx="9014700" cy="2553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16000"/>
              <a:buNone/>
              <a:defRPr sz="12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205" name="Google Shape;205;p18"/>
          <p:cNvSpPr txBox="1"/>
          <p:nvPr>
            <p:ph idx="1" type="body"/>
          </p:nvPr>
        </p:nvSpPr>
        <p:spPr>
          <a:xfrm>
            <a:off x="1536750" y="5077350"/>
            <a:ext cx="9014700" cy="468000"/>
          </a:xfrm>
          <a:prstGeom prst="rect">
            <a:avLst/>
          </a:prstGeom>
        </p:spPr>
        <p:txBody>
          <a:bodyPr anchorCtr="0" anchor="t" bIns="121900" lIns="121900" spcFirstLastPara="1" rIns="121900" wrap="square" tIns="121900">
            <a:normAutofit/>
          </a:bodyPr>
          <a:lstStyle>
            <a:lvl1pPr indent="-342900" lvl="0" marL="457200" algn="ctr">
              <a:spcBef>
                <a:spcPts val="0"/>
              </a:spcBef>
              <a:spcAft>
                <a:spcPts val="0"/>
              </a:spcAft>
              <a:buSzPts val="18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206" name="Google Shape;206;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209" name="Shape 209"/>
        <p:cNvGrpSpPr/>
        <p:nvPr/>
      </p:nvGrpSpPr>
      <p:grpSpPr>
        <a:xfrm>
          <a:off x="0" y="0"/>
          <a:ext cx="0" cy="0"/>
          <a:chOff x="0" y="0"/>
          <a:chExt cx="0" cy="0"/>
        </a:xfrm>
      </p:grpSpPr>
      <p:sp>
        <p:nvSpPr>
          <p:cNvPr id="210" name="Google Shape;210;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1" name="Google Shape;211;p20"/>
          <p:cNvGrpSpPr/>
          <p:nvPr/>
        </p:nvGrpSpPr>
        <p:grpSpPr>
          <a:xfrm>
            <a:off x="0" y="0"/>
            <a:ext cx="12192000" cy="6858000"/>
            <a:chOff x="0" y="0"/>
            <a:chExt cx="12192000" cy="6858000"/>
          </a:xfrm>
        </p:grpSpPr>
        <p:sp>
          <p:nvSpPr>
            <p:cNvPr id="212" name="Google Shape;212;p20"/>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14" name="Google Shape;214;p20"/>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215" name="Google Shape;215;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216" name="Google Shape;216;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217" name="Google Shape;217;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218" name="Google Shape;218;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219" name="Google Shape;219;p20"/>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220" name="Google Shape;220;p20"/>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3"/>
          <p:cNvSpPr txBox="1"/>
          <p:nvPr>
            <p:ph type="title"/>
          </p:nvPr>
        </p:nvSpPr>
        <p:spPr>
          <a:xfrm>
            <a:off x="1661125" y="3180025"/>
            <a:ext cx="84429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3"/>
          <p:cNvSpPr txBox="1"/>
          <p:nvPr>
            <p:ph idx="1" type="body"/>
          </p:nvPr>
        </p:nvSpPr>
        <p:spPr>
          <a:xfrm>
            <a:off x="1661125" y="4302325"/>
            <a:ext cx="8442900" cy="881100"/>
          </a:xfrm>
          <a:prstGeom prst="rect">
            <a:avLst/>
          </a:prstGeom>
        </p:spPr>
        <p:txBody>
          <a:bodyPr anchorCtr="0" anchor="t" bIns="121900" lIns="121900" spcFirstLastPara="1" rIns="121900" wrap="square" tIns="121900">
            <a:normAutofit/>
          </a:bodyPr>
          <a:lstStyle>
            <a:lvl1pPr indent="-342900" lvl="0" marL="457200" rtl="0" algn="ctr">
              <a:spcBef>
                <a:spcPts val="0"/>
              </a:spcBef>
              <a:spcAft>
                <a:spcPts val="0"/>
              </a:spcAft>
              <a:buSzPts val="1800"/>
              <a:buChar char="●"/>
              <a:defRPr/>
            </a:lvl1pPr>
            <a:lvl2pPr indent="-342900" lvl="1" marL="914400" rtl="0" algn="ctr">
              <a:spcBef>
                <a:spcPts val="0"/>
              </a:spcBef>
              <a:spcAft>
                <a:spcPts val="0"/>
              </a:spcAft>
              <a:buSzPts val="1800"/>
              <a:buChar char="○"/>
              <a:defRPr/>
            </a:lvl2pPr>
            <a:lvl3pPr indent="-342900" lvl="2" marL="1371600" rtl="0" algn="ctr">
              <a:spcBef>
                <a:spcPts val="0"/>
              </a:spcBef>
              <a:spcAft>
                <a:spcPts val="0"/>
              </a:spcAft>
              <a:buSzPts val="18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4"/>
          <p:cNvSpPr txBox="1"/>
          <p:nvPr>
            <p:ph type="title"/>
          </p:nvPr>
        </p:nvSpPr>
        <p:spPr>
          <a:xfrm>
            <a:off x="1760350" y="1427600"/>
            <a:ext cx="84759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9" name="Google Shape;109;p4"/>
          <p:cNvSpPr txBox="1"/>
          <p:nvPr>
            <p:ph idx="1" type="body"/>
          </p:nvPr>
        </p:nvSpPr>
        <p:spPr>
          <a:xfrm>
            <a:off x="1760350" y="2574300"/>
            <a:ext cx="8475900" cy="2635500"/>
          </a:xfrm>
          <a:prstGeom prst="rect">
            <a:avLst/>
          </a:prstGeom>
        </p:spPr>
        <p:txBody>
          <a:bodyPr anchorCtr="0" anchor="t" bIns="121900" lIns="121900" spcFirstLastPara="1" rIns="121900" wrap="square" tIns="121900">
            <a:normAutofit/>
          </a:bodyPr>
          <a:lstStyle>
            <a:lvl1pPr indent="-342900" lvl="0" marL="457200">
              <a:spcBef>
                <a:spcPts val="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10" name="Google Shape;110;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oxes">
  <p:cSld name="CUSTOM">
    <p:spTree>
      <p:nvGrpSpPr>
        <p:cNvPr id="111" name="Shape 111"/>
        <p:cNvGrpSpPr/>
        <p:nvPr/>
      </p:nvGrpSpPr>
      <p:grpSpPr>
        <a:xfrm>
          <a:off x="0" y="0"/>
          <a:ext cx="0" cy="0"/>
          <a:chOff x="0" y="0"/>
          <a:chExt cx="0" cy="0"/>
        </a:xfrm>
      </p:grpSpPr>
      <p:sp>
        <p:nvSpPr>
          <p:cNvPr id="112" name="Google Shape;112;p5"/>
          <p:cNvSpPr txBox="1"/>
          <p:nvPr>
            <p:ph type="title"/>
          </p:nvPr>
        </p:nvSpPr>
        <p:spPr>
          <a:xfrm>
            <a:off x="1688950" y="1023500"/>
            <a:ext cx="8589900" cy="7875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13" name="Google Shape;113;p5"/>
          <p:cNvSpPr txBox="1"/>
          <p:nvPr>
            <p:ph idx="1" type="subTitle"/>
          </p:nvPr>
        </p:nvSpPr>
        <p:spPr>
          <a:xfrm>
            <a:off x="1688935" y="2349950"/>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Google Shape;114;p5"/>
          <p:cNvSpPr txBox="1"/>
          <p:nvPr>
            <p:ph idx="2" type="body"/>
          </p:nvPr>
        </p:nvSpPr>
        <p:spPr>
          <a:xfrm>
            <a:off x="1688960" y="2794778"/>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5" name="Google Shape;115;p5"/>
          <p:cNvSpPr txBox="1"/>
          <p:nvPr>
            <p:ph idx="3" type="subTitle"/>
          </p:nvPr>
        </p:nvSpPr>
        <p:spPr>
          <a:xfrm>
            <a:off x="4619806" y="2349950"/>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5"/>
          <p:cNvSpPr txBox="1"/>
          <p:nvPr>
            <p:ph idx="4" type="body"/>
          </p:nvPr>
        </p:nvSpPr>
        <p:spPr>
          <a:xfrm>
            <a:off x="4619831" y="2794778"/>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7" name="Google Shape;117;p5"/>
          <p:cNvSpPr txBox="1"/>
          <p:nvPr>
            <p:ph idx="5" type="subTitle"/>
          </p:nvPr>
        </p:nvSpPr>
        <p:spPr>
          <a:xfrm>
            <a:off x="7550696" y="2349950"/>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5"/>
          <p:cNvSpPr txBox="1"/>
          <p:nvPr>
            <p:ph idx="6" type="body"/>
          </p:nvPr>
        </p:nvSpPr>
        <p:spPr>
          <a:xfrm>
            <a:off x="7550721" y="2794778"/>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19" name="Google Shape;119;p5"/>
          <p:cNvSpPr txBox="1"/>
          <p:nvPr>
            <p:ph idx="7" type="subTitle"/>
          </p:nvPr>
        </p:nvSpPr>
        <p:spPr>
          <a:xfrm>
            <a:off x="1688888" y="3836878"/>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5"/>
          <p:cNvSpPr txBox="1"/>
          <p:nvPr>
            <p:ph idx="8" type="body"/>
          </p:nvPr>
        </p:nvSpPr>
        <p:spPr>
          <a:xfrm>
            <a:off x="1688913" y="4281706"/>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1" name="Google Shape;121;p5"/>
          <p:cNvSpPr txBox="1"/>
          <p:nvPr>
            <p:ph idx="9" type="subTitle"/>
          </p:nvPr>
        </p:nvSpPr>
        <p:spPr>
          <a:xfrm>
            <a:off x="4619758" y="3836878"/>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5"/>
          <p:cNvSpPr txBox="1"/>
          <p:nvPr>
            <p:ph idx="13" type="body"/>
          </p:nvPr>
        </p:nvSpPr>
        <p:spPr>
          <a:xfrm>
            <a:off x="4619784" y="4281706"/>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3" name="Google Shape;123;p5"/>
          <p:cNvSpPr txBox="1"/>
          <p:nvPr>
            <p:ph idx="14" type="subTitle"/>
          </p:nvPr>
        </p:nvSpPr>
        <p:spPr>
          <a:xfrm>
            <a:off x="7550649" y="3836878"/>
            <a:ext cx="2728200" cy="3858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2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5"/>
          <p:cNvSpPr txBox="1"/>
          <p:nvPr>
            <p:ph idx="15" type="body"/>
          </p:nvPr>
        </p:nvSpPr>
        <p:spPr>
          <a:xfrm>
            <a:off x="7550674" y="4281706"/>
            <a:ext cx="2728200" cy="9432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spTree>
      <p:nvGrpSpPr>
        <p:cNvPr id="125" name="Shape 125"/>
        <p:cNvGrpSpPr/>
        <p:nvPr/>
      </p:nvGrpSpPr>
      <p:grpSpPr>
        <a:xfrm>
          <a:off x="0" y="0"/>
          <a:ext cx="0" cy="0"/>
          <a:chOff x="0" y="0"/>
          <a:chExt cx="0" cy="0"/>
        </a:xfrm>
      </p:grpSpPr>
      <p:sp>
        <p:nvSpPr>
          <p:cNvPr id="126" name="Google Shape;126;p6"/>
          <p:cNvSpPr txBox="1"/>
          <p:nvPr>
            <p:ph type="title"/>
          </p:nvPr>
        </p:nvSpPr>
        <p:spPr>
          <a:xfrm>
            <a:off x="2002590" y="1808675"/>
            <a:ext cx="7038300" cy="175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600"/>
              <a:buNone/>
              <a:defRPr sz="9600"/>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127" name="Google Shape;127;p6"/>
          <p:cNvSpPr txBox="1"/>
          <p:nvPr>
            <p:ph idx="1" type="subTitle"/>
          </p:nvPr>
        </p:nvSpPr>
        <p:spPr>
          <a:xfrm>
            <a:off x="2002563" y="3562173"/>
            <a:ext cx="7038300" cy="5307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b="1" sz="2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6"/>
          <p:cNvSpPr txBox="1"/>
          <p:nvPr>
            <p:ph idx="2" type="body"/>
          </p:nvPr>
        </p:nvSpPr>
        <p:spPr>
          <a:xfrm>
            <a:off x="7940625" y="4491450"/>
            <a:ext cx="2307000" cy="1695900"/>
          </a:xfrm>
          <a:prstGeom prst="rect">
            <a:avLst/>
          </a:prstGeom>
        </p:spPr>
        <p:txBody>
          <a:bodyPr anchorCtr="0" anchor="t" bIns="121900" lIns="121900" spcFirstLastPara="1" rIns="121900" wrap="square" tIns="121900">
            <a:normAutofit/>
          </a:bodyPr>
          <a:lstStyle>
            <a:lvl1pPr indent="-342900" lvl="0" marL="457200" rtl="0" algn="ctr">
              <a:lnSpc>
                <a:spcPct val="100000"/>
              </a:lnSpc>
              <a:spcBef>
                <a:spcPts val="0"/>
              </a:spcBef>
              <a:spcAft>
                <a:spcPts val="0"/>
              </a:spcAft>
              <a:buSzPts val="1800"/>
              <a:buChar char="●"/>
              <a:defRPr/>
            </a:lvl1pPr>
            <a:lvl2pPr indent="-342900" lvl="1" marL="914400" rtl="0" algn="ctr">
              <a:spcBef>
                <a:spcPts val="0"/>
              </a:spcBef>
              <a:spcAft>
                <a:spcPts val="0"/>
              </a:spcAft>
              <a:buSzPts val="1800"/>
              <a:buChar char="○"/>
              <a:defRPr/>
            </a:lvl2pPr>
            <a:lvl3pPr indent="-342900" lvl="2" marL="1371600" rtl="0" algn="ctr">
              <a:spcBef>
                <a:spcPts val="0"/>
              </a:spcBef>
              <a:spcAft>
                <a:spcPts val="0"/>
              </a:spcAft>
              <a:buSzPts val="18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oxes">
  <p:cSld name="CUSTOM_1">
    <p:spTree>
      <p:nvGrpSpPr>
        <p:cNvPr id="129" name="Shape 129"/>
        <p:cNvGrpSpPr/>
        <p:nvPr/>
      </p:nvGrpSpPr>
      <p:grpSpPr>
        <a:xfrm>
          <a:off x="0" y="0"/>
          <a:ext cx="0" cy="0"/>
          <a:chOff x="0" y="0"/>
          <a:chExt cx="0" cy="0"/>
        </a:xfrm>
      </p:grpSpPr>
      <p:sp>
        <p:nvSpPr>
          <p:cNvPr id="130" name="Google Shape;130;p7"/>
          <p:cNvSpPr txBox="1"/>
          <p:nvPr>
            <p:ph type="title"/>
          </p:nvPr>
        </p:nvSpPr>
        <p:spPr>
          <a:xfrm>
            <a:off x="2388350" y="1239938"/>
            <a:ext cx="7146000" cy="6666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1" name="Google Shape;131;p7"/>
          <p:cNvSpPr txBox="1"/>
          <p:nvPr>
            <p:ph idx="1" type="subTitle"/>
          </p:nvPr>
        </p:nvSpPr>
        <p:spPr>
          <a:xfrm>
            <a:off x="3135625" y="2112038"/>
            <a:ext cx="6398700" cy="2961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7"/>
          <p:cNvSpPr txBox="1"/>
          <p:nvPr>
            <p:ph idx="2" type="body"/>
          </p:nvPr>
        </p:nvSpPr>
        <p:spPr>
          <a:xfrm>
            <a:off x="3135625" y="2389091"/>
            <a:ext cx="6398700" cy="5361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6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3" name="Google Shape;133;p7"/>
          <p:cNvSpPr txBox="1"/>
          <p:nvPr>
            <p:ph idx="3" type="subTitle"/>
          </p:nvPr>
        </p:nvSpPr>
        <p:spPr>
          <a:xfrm>
            <a:off x="3135625" y="2982345"/>
            <a:ext cx="6398700" cy="2961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 name="Google Shape;134;p7"/>
          <p:cNvSpPr txBox="1"/>
          <p:nvPr>
            <p:ph idx="4" type="body"/>
          </p:nvPr>
        </p:nvSpPr>
        <p:spPr>
          <a:xfrm>
            <a:off x="3135625" y="3259398"/>
            <a:ext cx="6398700" cy="5361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6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5" name="Google Shape;135;p7"/>
          <p:cNvSpPr txBox="1"/>
          <p:nvPr>
            <p:ph idx="5" type="subTitle"/>
          </p:nvPr>
        </p:nvSpPr>
        <p:spPr>
          <a:xfrm>
            <a:off x="3135625" y="3852652"/>
            <a:ext cx="6398700" cy="2961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6" name="Google Shape;136;p7"/>
          <p:cNvSpPr txBox="1"/>
          <p:nvPr>
            <p:ph idx="6" type="body"/>
          </p:nvPr>
        </p:nvSpPr>
        <p:spPr>
          <a:xfrm>
            <a:off x="3135625" y="4129705"/>
            <a:ext cx="6398700" cy="5361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6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7" name="Google Shape;137;p7"/>
          <p:cNvSpPr txBox="1"/>
          <p:nvPr>
            <p:ph idx="7" type="body"/>
          </p:nvPr>
        </p:nvSpPr>
        <p:spPr>
          <a:xfrm>
            <a:off x="3135625" y="5000012"/>
            <a:ext cx="6398700" cy="5361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6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38" name="Google Shape;138;p7"/>
          <p:cNvSpPr txBox="1"/>
          <p:nvPr>
            <p:ph idx="8" type="subTitle"/>
          </p:nvPr>
        </p:nvSpPr>
        <p:spPr>
          <a:xfrm>
            <a:off x="3135625" y="4722959"/>
            <a:ext cx="6398700" cy="2961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800"/>
              <a:buNone/>
              <a:defRPr>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9" name="Shape 139"/>
        <p:cNvGrpSpPr/>
        <p:nvPr/>
      </p:nvGrpSpPr>
      <p:grpSpPr>
        <a:xfrm>
          <a:off x="0" y="0"/>
          <a:ext cx="0" cy="0"/>
          <a:chOff x="0" y="0"/>
          <a:chExt cx="0" cy="0"/>
        </a:xfrm>
      </p:grpSpPr>
      <p:sp>
        <p:nvSpPr>
          <p:cNvPr id="140" name="Google Shape;140;p8"/>
          <p:cNvSpPr txBox="1"/>
          <p:nvPr>
            <p:ph type="title"/>
          </p:nvPr>
        </p:nvSpPr>
        <p:spPr>
          <a:xfrm>
            <a:off x="1597550" y="1178350"/>
            <a:ext cx="8760600" cy="7602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41" name="Google Shape;141;p8"/>
          <p:cNvSpPr txBox="1"/>
          <p:nvPr>
            <p:ph idx="1" type="body"/>
          </p:nvPr>
        </p:nvSpPr>
        <p:spPr>
          <a:xfrm>
            <a:off x="1597538" y="2330892"/>
            <a:ext cx="4112400" cy="3204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42" name="Google Shape;142;p8"/>
          <p:cNvSpPr txBox="1"/>
          <p:nvPr>
            <p:ph idx="2" type="body"/>
          </p:nvPr>
        </p:nvSpPr>
        <p:spPr>
          <a:xfrm>
            <a:off x="6245621" y="2330892"/>
            <a:ext cx="4112400" cy="32043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43" name="Google Shape;143;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144" name="Shape 144"/>
        <p:cNvGrpSpPr/>
        <p:nvPr/>
      </p:nvGrpSpPr>
      <p:grpSpPr>
        <a:xfrm>
          <a:off x="0" y="0"/>
          <a:ext cx="0" cy="0"/>
          <a:chOff x="0" y="0"/>
          <a:chExt cx="0" cy="0"/>
        </a:xfrm>
      </p:grpSpPr>
      <p:sp>
        <p:nvSpPr>
          <p:cNvPr id="145" name="Google Shape;145;p9"/>
          <p:cNvSpPr txBox="1"/>
          <p:nvPr>
            <p:ph type="title"/>
          </p:nvPr>
        </p:nvSpPr>
        <p:spPr>
          <a:xfrm>
            <a:off x="1606850" y="1020375"/>
            <a:ext cx="8730900" cy="7692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6" name="Google Shape;146;p9"/>
          <p:cNvSpPr txBox="1"/>
          <p:nvPr>
            <p:ph idx="1" type="body"/>
          </p:nvPr>
        </p:nvSpPr>
        <p:spPr>
          <a:xfrm>
            <a:off x="1976306" y="4540939"/>
            <a:ext cx="2588700" cy="10248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6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47" name="Google Shape;147;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9"/>
          <p:cNvSpPr txBox="1"/>
          <p:nvPr>
            <p:ph idx="2" type="subTitle"/>
          </p:nvPr>
        </p:nvSpPr>
        <p:spPr>
          <a:xfrm>
            <a:off x="1976306" y="3946250"/>
            <a:ext cx="2588700" cy="627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4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9" name="Google Shape;149;p9"/>
          <p:cNvSpPr txBox="1"/>
          <p:nvPr>
            <p:ph idx="3" type="body"/>
          </p:nvPr>
        </p:nvSpPr>
        <p:spPr>
          <a:xfrm>
            <a:off x="4721460" y="4540944"/>
            <a:ext cx="2588700" cy="10248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6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50" name="Google Shape;150;p9"/>
          <p:cNvSpPr txBox="1"/>
          <p:nvPr>
            <p:ph idx="4" type="subTitle"/>
          </p:nvPr>
        </p:nvSpPr>
        <p:spPr>
          <a:xfrm>
            <a:off x="4721460" y="3946255"/>
            <a:ext cx="2588700" cy="627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4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1" name="Google Shape;151;p9"/>
          <p:cNvSpPr txBox="1"/>
          <p:nvPr>
            <p:ph idx="5" type="body"/>
          </p:nvPr>
        </p:nvSpPr>
        <p:spPr>
          <a:xfrm>
            <a:off x="7466589" y="4540939"/>
            <a:ext cx="2588700" cy="10248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6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52" name="Google Shape;152;p9"/>
          <p:cNvSpPr txBox="1"/>
          <p:nvPr>
            <p:ph idx="6" type="subTitle"/>
          </p:nvPr>
        </p:nvSpPr>
        <p:spPr>
          <a:xfrm>
            <a:off x="7466589" y="3946250"/>
            <a:ext cx="2588700" cy="627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4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153" name="Shape 153"/>
        <p:cNvGrpSpPr/>
        <p:nvPr/>
      </p:nvGrpSpPr>
      <p:grpSpPr>
        <a:xfrm>
          <a:off x="0" y="0"/>
          <a:ext cx="0" cy="0"/>
          <a:chOff x="0" y="0"/>
          <a:chExt cx="0" cy="0"/>
        </a:xfrm>
      </p:grpSpPr>
      <p:sp>
        <p:nvSpPr>
          <p:cNvPr id="154" name="Google Shape;154;p10"/>
          <p:cNvSpPr txBox="1"/>
          <p:nvPr>
            <p:ph type="title"/>
          </p:nvPr>
        </p:nvSpPr>
        <p:spPr>
          <a:xfrm>
            <a:off x="1569950" y="1010500"/>
            <a:ext cx="8817900" cy="7635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3600"/>
              <a:buNone/>
              <a:defRPr sz="364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5" name="Google Shape;155;p10"/>
          <p:cNvSpPr txBox="1"/>
          <p:nvPr>
            <p:ph idx="1" type="body"/>
          </p:nvPr>
        </p:nvSpPr>
        <p:spPr>
          <a:xfrm>
            <a:off x="1743625" y="4241591"/>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56" name="Google Shape;156;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10"/>
          <p:cNvSpPr txBox="1"/>
          <p:nvPr>
            <p:ph idx="2" type="subTitle"/>
          </p:nvPr>
        </p:nvSpPr>
        <p:spPr>
          <a:xfrm>
            <a:off x="1743633" y="2281625"/>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8" name="Google Shape;158;p10"/>
          <p:cNvSpPr txBox="1"/>
          <p:nvPr>
            <p:ph idx="3" type="body"/>
          </p:nvPr>
        </p:nvSpPr>
        <p:spPr>
          <a:xfrm>
            <a:off x="3448506" y="4241590"/>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59" name="Google Shape;159;p10"/>
          <p:cNvSpPr txBox="1"/>
          <p:nvPr>
            <p:ph idx="4" type="subTitle"/>
          </p:nvPr>
        </p:nvSpPr>
        <p:spPr>
          <a:xfrm>
            <a:off x="3460847" y="2281625"/>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0" name="Google Shape;160;p10"/>
          <p:cNvSpPr txBox="1"/>
          <p:nvPr>
            <p:ph idx="5" type="body"/>
          </p:nvPr>
        </p:nvSpPr>
        <p:spPr>
          <a:xfrm>
            <a:off x="5153386" y="4241608"/>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61" name="Google Shape;161;p10"/>
          <p:cNvSpPr txBox="1"/>
          <p:nvPr>
            <p:ph idx="6" type="subTitle"/>
          </p:nvPr>
        </p:nvSpPr>
        <p:spPr>
          <a:xfrm>
            <a:off x="5178060" y="2281625"/>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2" name="Google Shape;162;p10"/>
          <p:cNvSpPr txBox="1"/>
          <p:nvPr>
            <p:ph idx="7" type="body"/>
          </p:nvPr>
        </p:nvSpPr>
        <p:spPr>
          <a:xfrm>
            <a:off x="6858267" y="4241618"/>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63" name="Google Shape;163;p10"/>
          <p:cNvSpPr txBox="1"/>
          <p:nvPr>
            <p:ph idx="8" type="subTitle"/>
          </p:nvPr>
        </p:nvSpPr>
        <p:spPr>
          <a:xfrm>
            <a:off x="6895274" y="2281650"/>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10"/>
          <p:cNvSpPr txBox="1"/>
          <p:nvPr>
            <p:ph idx="9" type="body"/>
          </p:nvPr>
        </p:nvSpPr>
        <p:spPr>
          <a:xfrm>
            <a:off x="8563147" y="4241577"/>
            <a:ext cx="1700400" cy="10596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245"/>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165" name="Google Shape;165;p10"/>
          <p:cNvSpPr txBox="1"/>
          <p:nvPr>
            <p:ph idx="13" type="subTitle"/>
          </p:nvPr>
        </p:nvSpPr>
        <p:spPr>
          <a:xfrm>
            <a:off x="8612487" y="2281625"/>
            <a:ext cx="1602000" cy="615300"/>
          </a:xfrm>
          <a:prstGeom prst="rect">
            <a:avLst/>
          </a:prstGeom>
          <a:noFill/>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00">
                <a:latin typeface="Sriracha"/>
                <a:ea typeface="Sriracha"/>
                <a:cs typeface="Sriracha"/>
                <a:sym typeface="Sriracha"/>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6" name="Google Shape;166;p10"/>
          <p:cNvSpPr txBox="1"/>
          <p:nvPr>
            <p:ph idx="14" type="subTitle"/>
          </p:nvPr>
        </p:nvSpPr>
        <p:spPr>
          <a:xfrm>
            <a:off x="1743633" y="3787087"/>
            <a:ext cx="1700400" cy="530700"/>
          </a:xfrm>
          <a:prstGeom prst="rect">
            <a:avLst/>
          </a:prstGeom>
        </p:spPr>
        <p:txBody>
          <a:bodyPr anchorCtr="0" anchor="b" bIns="121900" lIns="121900" spcFirstLastPara="1" rIns="121900" wrap="square" tIns="121900">
            <a:normAutofit/>
          </a:bodyPr>
          <a:lstStyle>
            <a:lvl1pPr lvl="0" rtl="0" algn="ctr">
              <a:lnSpc>
                <a:spcPct val="10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7" name="Google Shape;167;p10"/>
          <p:cNvSpPr txBox="1"/>
          <p:nvPr>
            <p:ph idx="15" type="subTitle"/>
          </p:nvPr>
        </p:nvSpPr>
        <p:spPr>
          <a:xfrm>
            <a:off x="3448510" y="3787075"/>
            <a:ext cx="17004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8" name="Google Shape;168;p10"/>
          <p:cNvSpPr txBox="1"/>
          <p:nvPr>
            <p:ph idx="16" type="subTitle"/>
          </p:nvPr>
        </p:nvSpPr>
        <p:spPr>
          <a:xfrm>
            <a:off x="5153388" y="3787087"/>
            <a:ext cx="1700400" cy="530700"/>
          </a:xfrm>
          <a:prstGeom prst="rect">
            <a:avLst/>
          </a:prstGeom>
        </p:spPr>
        <p:txBody>
          <a:bodyPr anchorCtr="0" anchor="b" bIns="121900" lIns="121900" spcFirstLastPara="1" rIns="121900" wrap="square" tIns="121900">
            <a:normAutofit/>
          </a:bodyPr>
          <a:lstStyle>
            <a:lvl1pPr lvl="0" rtl="0" algn="ctr">
              <a:lnSpc>
                <a:spcPct val="10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9" name="Google Shape;169;p10"/>
          <p:cNvSpPr txBox="1"/>
          <p:nvPr>
            <p:ph idx="17" type="subTitle"/>
          </p:nvPr>
        </p:nvSpPr>
        <p:spPr>
          <a:xfrm>
            <a:off x="6858265" y="3787075"/>
            <a:ext cx="17004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0" name="Google Shape;170;p10"/>
          <p:cNvSpPr txBox="1"/>
          <p:nvPr>
            <p:ph idx="18" type="subTitle"/>
          </p:nvPr>
        </p:nvSpPr>
        <p:spPr>
          <a:xfrm>
            <a:off x="8563143" y="3787062"/>
            <a:ext cx="17004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7" y="-151"/>
            <a:ext cx="12192088" cy="6858384"/>
            <a:chOff x="-37" y="-151"/>
            <a:chExt cx="12192088" cy="6858384"/>
          </a:xfrm>
        </p:grpSpPr>
        <p:grpSp>
          <p:nvGrpSpPr>
            <p:cNvPr id="7" name="Google Shape;7;p1"/>
            <p:cNvGrpSpPr/>
            <p:nvPr/>
          </p:nvGrpSpPr>
          <p:grpSpPr>
            <a:xfrm>
              <a:off x="-37" y="105"/>
              <a:ext cx="12191268" cy="5244373"/>
              <a:chOff x="422346" y="2168825"/>
              <a:chExt cx="11403300" cy="3298555"/>
            </a:xfrm>
          </p:grpSpPr>
          <p:cxnSp>
            <p:nvCxnSpPr>
              <p:cNvPr id="8" name="Google Shape;8;p1"/>
              <p:cNvCxnSpPr/>
              <p:nvPr/>
            </p:nvCxnSpPr>
            <p:spPr>
              <a:xfrm>
                <a:off x="422346" y="216882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9" name="Google Shape;9;p1"/>
              <p:cNvCxnSpPr/>
              <p:nvPr/>
            </p:nvCxnSpPr>
            <p:spPr>
              <a:xfrm>
                <a:off x="422346" y="242256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0" name="Google Shape;10;p1"/>
              <p:cNvCxnSpPr/>
              <p:nvPr/>
            </p:nvCxnSpPr>
            <p:spPr>
              <a:xfrm>
                <a:off x="422346" y="267629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1" name="Google Shape;11;p1"/>
              <p:cNvCxnSpPr/>
              <p:nvPr/>
            </p:nvCxnSpPr>
            <p:spPr>
              <a:xfrm>
                <a:off x="422346" y="293003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2" name="Google Shape;12;p1"/>
              <p:cNvCxnSpPr/>
              <p:nvPr/>
            </p:nvCxnSpPr>
            <p:spPr>
              <a:xfrm>
                <a:off x="422346" y="318376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3" name="Google Shape;13;p1"/>
              <p:cNvCxnSpPr/>
              <p:nvPr/>
            </p:nvCxnSpPr>
            <p:spPr>
              <a:xfrm>
                <a:off x="422346" y="343750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4" name="Google Shape;14;p1"/>
              <p:cNvCxnSpPr/>
              <p:nvPr/>
            </p:nvCxnSpPr>
            <p:spPr>
              <a:xfrm>
                <a:off x="422346" y="369123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5" name="Google Shape;15;p1"/>
              <p:cNvCxnSpPr/>
              <p:nvPr/>
            </p:nvCxnSpPr>
            <p:spPr>
              <a:xfrm>
                <a:off x="422346" y="394497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6" name="Google Shape;16;p1"/>
              <p:cNvCxnSpPr/>
              <p:nvPr/>
            </p:nvCxnSpPr>
            <p:spPr>
              <a:xfrm>
                <a:off x="422346" y="419870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7" name="Google Shape;17;p1"/>
              <p:cNvCxnSpPr/>
              <p:nvPr/>
            </p:nvCxnSpPr>
            <p:spPr>
              <a:xfrm>
                <a:off x="422346" y="445244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8" name="Google Shape;18;p1"/>
              <p:cNvCxnSpPr/>
              <p:nvPr/>
            </p:nvCxnSpPr>
            <p:spPr>
              <a:xfrm>
                <a:off x="422346" y="470617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19" name="Google Shape;19;p1"/>
              <p:cNvCxnSpPr/>
              <p:nvPr/>
            </p:nvCxnSpPr>
            <p:spPr>
              <a:xfrm>
                <a:off x="422346" y="495991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20" name="Google Shape;20;p1"/>
              <p:cNvCxnSpPr/>
              <p:nvPr/>
            </p:nvCxnSpPr>
            <p:spPr>
              <a:xfrm>
                <a:off x="422346" y="521364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21" name="Google Shape;21;p1"/>
              <p:cNvCxnSpPr/>
              <p:nvPr/>
            </p:nvCxnSpPr>
            <p:spPr>
              <a:xfrm>
                <a:off x="422346" y="5467380"/>
                <a:ext cx="11403300" cy="0"/>
              </a:xfrm>
              <a:prstGeom prst="straightConnector1">
                <a:avLst/>
              </a:prstGeom>
              <a:noFill/>
              <a:ln cap="flat" cmpd="sng" w="9525">
                <a:solidFill>
                  <a:schemeClr val="accent6"/>
                </a:solidFill>
                <a:prstDash val="solid"/>
                <a:miter lim="800000"/>
                <a:headEnd len="sm" w="sm" type="none"/>
                <a:tailEnd len="sm" w="sm" type="none"/>
              </a:ln>
            </p:spPr>
          </p:cxnSp>
        </p:grpSp>
        <p:cxnSp>
          <p:nvCxnSpPr>
            <p:cNvPr id="22" name="Google Shape;22;p1"/>
            <p:cNvCxnSpPr/>
            <p:nvPr/>
          </p:nvCxnSpPr>
          <p:spPr>
            <a:xfrm rot="-5400000">
              <a:off x="-3429117"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3" name="Google Shape;23;p1"/>
            <p:cNvCxnSpPr/>
            <p:nvPr/>
          </p:nvCxnSpPr>
          <p:spPr>
            <a:xfrm rot="-5400000">
              <a:off x="-3022765"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4" name="Google Shape;24;p1"/>
            <p:cNvCxnSpPr/>
            <p:nvPr/>
          </p:nvCxnSpPr>
          <p:spPr>
            <a:xfrm rot="-5400000">
              <a:off x="-2616413"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5" name="Google Shape;25;p1"/>
            <p:cNvCxnSpPr/>
            <p:nvPr/>
          </p:nvCxnSpPr>
          <p:spPr>
            <a:xfrm rot="-5400000">
              <a:off x="-2210061"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6" name="Google Shape;26;p1"/>
            <p:cNvCxnSpPr/>
            <p:nvPr/>
          </p:nvCxnSpPr>
          <p:spPr>
            <a:xfrm rot="-5400000">
              <a:off x="-1803709"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7" name="Google Shape;27;p1"/>
            <p:cNvCxnSpPr/>
            <p:nvPr/>
          </p:nvCxnSpPr>
          <p:spPr>
            <a:xfrm rot="-5400000">
              <a:off x="-1397357"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8" name="Google Shape;28;p1"/>
            <p:cNvCxnSpPr/>
            <p:nvPr/>
          </p:nvCxnSpPr>
          <p:spPr>
            <a:xfrm rot="-5400000">
              <a:off x="-991005"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29" name="Google Shape;29;p1"/>
            <p:cNvCxnSpPr/>
            <p:nvPr/>
          </p:nvCxnSpPr>
          <p:spPr>
            <a:xfrm rot="-5400000">
              <a:off x="-584653"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0" name="Google Shape;30;p1"/>
            <p:cNvCxnSpPr/>
            <p:nvPr/>
          </p:nvCxnSpPr>
          <p:spPr>
            <a:xfrm rot="-5400000">
              <a:off x="-178301"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1" name="Google Shape;31;p1"/>
            <p:cNvCxnSpPr/>
            <p:nvPr/>
          </p:nvCxnSpPr>
          <p:spPr>
            <a:xfrm rot="-5400000">
              <a:off x="228051"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2" name="Google Shape;32;p1"/>
            <p:cNvCxnSpPr/>
            <p:nvPr/>
          </p:nvCxnSpPr>
          <p:spPr>
            <a:xfrm rot="-5400000">
              <a:off x="634403"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3" name="Google Shape;33;p1"/>
            <p:cNvCxnSpPr/>
            <p:nvPr/>
          </p:nvCxnSpPr>
          <p:spPr>
            <a:xfrm rot="-5400000">
              <a:off x="1040755"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4" name="Google Shape;34;p1"/>
            <p:cNvCxnSpPr/>
            <p:nvPr/>
          </p:nvCxnSpPr>
          <p:spPr>
            <a:xfrm rot="-5400000">
              <a:off x="1447107" y="3429001"/>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5" name="Google Shape;35;p1"/>
            <p:cNvCxnSpPr/>
            <p:nvPr/>
          </p:nvCxnSpPr>
          <p:spPr>
            <a:xfrm rot="-5400000">
              <a:off x="1853459"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6" name="Google Shape;36;p1"/>
            <p:cNvCxnSpPr/>
            <p:nvPr/>
          </p:nvCxnSpPr>
          <p:spPr>
            <a:xfrm rot="-5400000">
              <a:off x="2259811"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7" name="Google Shape;37;p1"/>
            <p:cNvCxnSpPr/>
            <p:nvPr/>
          </p:nvCxnSpPr>
          <p:spPr>
            <a:xfrm rot="-5400000">
              <a:off x="2666162"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8" name="Google Shape;38;p1"/>
            <p:cNvCxnSpPr/>
            <p:nvPr/>
          </p:nvCxnSpPr>
          <p:spPr>
            <a:xfrm rot="-5400000">
              <a:off x="3072514"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39" name="Google Shape;39;p1"/>
            <p:cNvCxnSpPr/>
            <p:nvPr/>
          </p:nvCxnSpPr>
          <p:spPr>
            <a:xfrm rot="-5400000">
              <a:off x="3478866"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0" name="Google Shape;40;p1"/>
            <p:cNvCxnSpPr/>
            <p:nvPr/>
          </p:nvCxnSpPr>
          <p:spPr>
            <a:xfrm rot="-5400000">
              <a:off x="3885218"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1" name="Google Shape;41;p1"/>
            <p:cNvCxnSpPr/>
            <p:nvPr/>
          </p:nvCxnSpPr>
          <p:spPr>
            <a:xfrm rot="-5400000">
              <a:off x="4291570"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2" name="Google Shape;42;p1"/>
            <p:cNvCxnSpPr/>
            <p:nvPr/>
          </p:nvCxnSpPr>
          <p:spPr>
            <a:xfrm rot="-5400000">
              <a:off x="4697922"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3" name="Google Shape;43;p1"/>
            <p:cNvCxnSpPr/>
            <p:nvPr/>
          </p:nvCxnSpPr>
          <p:spPr>
            <a:xfrm rot="-5400000">
              <a:off x="5104274"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4" name="Google Shape;44;p1"/>
            <p:cNvCxnSpPr/>
            <p:nvPr/>
          </p:nvCxnSpPr>
          <p:spPr>
            <a:xfrm rot="-5400000">
              <a:off x="5510626"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5" name="Google Shape;45;p1"/>
            <p:cNvCxnSpPr/>
            <p:nvPr/>
          </p:nvCxnSpPr>
          <p:spPr>
            <a:xfrm rot="-5400000">
              <a:off x="5916978"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6" name="Google Shape;46;p1"/>
            <p:cNvCxnSpPr/>
            <p:nvPr/>
          </p:nvCxnSpPr>
          <p:spPr>
            <a:xfrm rot="-5400000">
              <a:off x="6323330"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7" name="Google Shape;47;p1"/>
            <p:cNvCxnSpPr/>
            <p:nvPr/>
          </p:nvCxnSpPr>
          <p:spPr>
            <a:xfrm rot="-5400000">
              <a:off x="6729682"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8" name="Google Shape;48;p1"/>
            <p:cNvCxnSpPr/>
            <p:nvPr/>
          </p:nvCxnSpPr>
          <p:spPr>
            <a:xfrm rot="-5400000">
              <a:off x="7136034"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49" name="Google Shape;49;p1"/>
            <p:cNvCxnSpPr/>
            <p:nvPr/>
          </p:nvCxnSpPr>
          <p:spPr>
            <a:xfrm rot="-5400000">
              <a:off x="7542386"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50" name="Google Shape;50;p1"/>
            <p:cNvCxnSpPr/>
            <p:nvPr/>
          </p:nvCxnSpPr>
          <p:spPr>
            <a:xfrm rot="-5400000">
              <a:off x="7948738" y="3428999"/>
              <a:ext cx="6858300" cy="0"/>
            </a:xfrm>
            <a:prstGeom prst="straightConnector1">
              <a:avLst/>
            </a:prstGeom>
            <a:noFill/>
            <a:ln cap="flat" cmpd="sng" w="9525">
              <a:solidFill>
                <a:schemeClr val="accent6"/>
              </a:solidFill>
              <a:prstDash val="solid"/>
              <a:miter lim="800000"/>
              <a:headEnd len="sm" w="sm" type="none"/>
              <a:tailEnd len="sm" w="sm" type="none"/>
            </a:ln>
          </p:spPr>
        </p:cxnSp>
        <p:cxnSp>
          <p:nvCxnSpPr>
            <p:cNvPr id="51" name="Google Shape;51;p1"/>
            <p:cNvCxnSpPr/>
            <p:nvPr/>
          </p:nvCxnSpPr>
          <p:spPr>
            <a:xfrm rot="-5400000">
              <a:off x="8355090" y="3428999"/>
              <a:ext cx="6858300" cy="0"/>
            </a:xfrm>
            <a:prstGeom prst="straightConnector1">
              <a:avLst/>
            </a:prstGeom>
            <a:noFill/>
            <a:ln cap="flat" cmpd="sng" w="9525">
              <a:solidFill>
                <a:schemeClr val="accent6"/>
              </a:solidFill>
              <a:prstDash val="solid"/>
              <a:miter lim="800000"/>
              <a:headEnd len="sm" w="sm" type="none"/>
              <a:tailEnd len="sm" w="sm" type="none"/>
            </a:ln>
          </p:spPr>
        </p:cxnSp>
        <p:grpSp>
          <p:nvGrpSpPr>
            <p:cNvPr id="52" name="Google Shape;52;p1"/>
            <p:cNvGrpSpPr/>
            <p:nvPr/>
          </p:nvGrpSpPr>
          <p:grpSpPr>
            <a:xfrm>
              <a:off x="338" y="5647715"/>
              <a:ext cx="12191268" cy="806827"/>
              <a:chOff x="422346" y="4959910"/>
              <a:chExt cx="11403300" cy="507470"/>
            </a:xfrm>
          </p:grpSpPr>
          <p:cxnSp>
            <p:nvCxnSpPr>
              <p:cNvPr id="53" name="Google Shape;53;p1"/>
              <p:cNvCxnSpPr/>
              <p:nvPr/>
            </p:nvCxnSpPr>
            <p:spPr>
              <a:xfrm>
                <a:off x="422346" y="4959910"/>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54" name="Google Shape;54;p1"/>
              <p:cNvCxnSpPr/>
              <p:nvPr/>
            </p:nvCxnSpPr>
            <p:spPr>
              <a:xfrm>
                <a:off x="422346" y="5213645"/>
                <a:ext cx="11403300" cy="0"/>
              </a:xfrm>
              <a:prstGeom prst="straightConnector1">
                <a:avLst/>
              </a:prstGeom>
              <a:noFill/>
              <a:ln cap="flat" cmpd="sng" w="9525">
                <a:solidFill>
                  <a:schemeClr val="accent6"/>
                </a:solidFill>
                <a:prstDash val="solid"/>
                <a:miter lim="800000"/>
                <a:headEnd len="sm" w="sm" type="none"/>
                <a:tailEnd len="sm" w="sm" type="none"/>
              </a:ln>
            </p:spPr>
          </p:cxnSp>
          <p:cxnSp>
            <p:nvCxnSpPr>
              <p:cNvPr id="55" name="Google Shape;55;p1"/>
              <p:cNvCxnSpPr/>
              <p:nvPr/>
            </p:nvCxnSpPr>
            <p:spPr>
              <a:xfrm>
                <a:off x="422346" y="5467380"/>
                <a:ext cx="11403300" cy="0"/>
              </a:xfrm>
              <a:prstGeom prst="straightConnector1">
                <a:avLst/>
              </a:prstGeom>
              <a:noFill/>
              <a:ln cap="flat" cmpd="sng" w="9525">
                <a:solidFill>
                  <a:schemeClr val="accent6"/>
                </a:solidFill>
                <a:prstDash val="solid"/>
                <a:miter lim="800000"/>
                <a:headEnd len="sm" w="sm" type="none"/>
                <a:tailEnd len="sm" w="sm" type="none"/>
              </a:ln>
            </p:spPr>
          </p:cxnSp>
        </p:grpSp>
        <p:cxnSp>
          <p:nvCxnSpPr>
            <p:cNvPr id="56" name="Google Shape;56;p1"/>
            <p:cNvCxnSpPr/>
            <p:nvPr/>
          </p:nvCxnSpPr>
          <p:spPr>
            <a:xfrm>
              <a:off x="351" y="6858075"/>
              <a:ext cx="12191700" cy="0"/>
            </a:xfrm>
            <a:prstGeom prst="straightConnector1">
              <a:avLst/>
            </a:prstGeom>
            <a:noFill/>
            <a:ln cap="flat" cmpd="sng" w="9525">
              <a:solidFill>
                <a:schemeClr val="accent6"/>
              </a:solidFill>
              <a:prstDash val="solid"/>
              <a:miter lim="800000"/>
              <a:headEnd len="sm" w="sm" type="none"/>
              <a:tailEnd len="sm" w="sm" type="none"/>
            </a:ln>
          </p:spPr>
        </p:cxnSp>
        <p:cxnSp>
          <p:nvCxnSpPr>
            <p:cNvPr id="57" name="Google Shape;57;p1"/>
            <p:cNvCxnSpPr/>
            <p:nvPr/>
          </p:nvCxnSpPr>
          <p:spPr>
            <a:xfrm rot="-5400000">
              <a:off x="8761442" y="3429084"/>
              <a:ext cx="6858300" cy="0"/>
            </a:xfrm>
            <a:prstGeom prst="straightConnector1">
              <a:avLst/>
            </a:prstGeom>
            <a:noFill/>
            <a:ln cap="flat" cmpd="sng" w="9525">
              <a:solidFill>
                <a:schemeClr val="accent6"/>
              </a:solidFill>
              <a:prstDash val="solid"/>
              <a:miter lim="800000"/>
              <a:headEnd len="sm" w="sm" type="none"/>
              <a:tailEnd len="sm" w="sm" type="none"/>
            </a:ln>
          </p:spPr>
        </p:cxnSp>
      </p:grpSp>
      <p:pic>
        <p:nvPicPr>
          <p:cNvPr id="58" name="Google Shape;58;p1"/>
          <p:cNvPicPr preferRelativeResize="0"/>
          <p:nvPr/>
        </p:nvPicPr>
        <p:blipFill>
          <a:blip r:embed="rId1">
            <a:alphaModFix/>
          </a:blip>
          <a:stretch>
            <a:fillRect/>
          </a:stretch>
        </p:blipFill>
        <p:spPr>
          <a:xfrm rot="10800000">
            <a:off x="336749" y="6229225"/>
            <a:ext cx="11003051" cy="301350"/>
          </a:xfrm>
          <a:prstGeom prst="rect">
            <a:avLst/>
          </a:prstGeom>
          <a:noFill/>
          <a:ln>
            <a:noFill/>
          </a:ln>
        </p:spPr>
      </p:pic>
      <p:sp>
        <p:nvSpPr>
          <p:cNvPr id="59" name="Google Shape;59;p1"/>
          <p:cNvSpPr/>
          <p:nvPr/>
        </p:nvSpPr>
        <p:spPr>
          <a:xfrm>
            <a:off x="10071150" y="1143151"/>
            <a:ext cx="1397100" cy="649800"/>
          </a:xfrm>
          <a:prstGeom prst="roundRect">
            <a:avLst>
              <a:gd fmla="val 16667" name="adj"/>
            </a:avLst>
          </a:prstGeom>
          <a:solidFill>
            <a:schemeClr val="accent1"/>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0" name="Google Shape;60;p1"/>
          <p:cNvSpPr/>
          <p:nvPr/>
        </p:nvSpPr>
        <p:spPr>
          <a:xfrm>
            <a:off x="10071150" y="1924184"/>
            <a:ext cx="1397100" cy="649800"/>
          </a:xfrm>
          <a:prstGeom prst="roundRect">
            <a:avLst>
              <a:gd fmla="val 16667" name="adj"/>
            </a:avLst>
          </a:prstGeom>
          <a:solidFill>
            <a:schemeClr val="accent2"/>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1" name="Google Shape;61;p1"/>
          <p:cNvSpPr/>
          <p:nvPr/>
        </p:nvSpPr>
        <p:spPr>
          <a:xfrm>
            <a:off x="10071150" y="2705218"/>
            <a:ext cx="1397100" cy="649800"/>
          </a:xfrm>
          <a:prstGeom prst="roundRect">
            <a:avLst>
              <a:gd fmla="val 16667" name="adj"/>
            </a:avLst>
          </a:prstGeom>
          <a:solidFill>
            <a:schemeClr val="accent3"/>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2" name="Google Shape;62;p1"/>
          <p:cNvSpPr/>
          <p:nvPr/>
        </p:nvSpPr>
        <p:spPr>
          <a:xfrm>
            <a:off x="10071150" y="3486251"/>
            <a:ext cx="1397100" cy="649800"/>
          </a:xfrm>
          <a:prstGeom prst="roundRect">
            <a:avLst>
              <a:gd fmla="val 16667" name="adj"/>
            </a:avLst>
          </a:prstGeom>
          <a:solidFill>
            <a:schemeClr val="accent4"/>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3" name="Google Shape;63;p1"/>
          <p:cNvSpPr/>
          <p:nvPr/>
        </p:nvSpPr>
        <p:spPr>
          <a:xfrm>
            <a:off x="10071150" y="4267285"/>
            <a:ext cx="1397100" cy="649800"/>
          </a:xfrm>
          <a:prstGeom prst="roundRect">
            <a:avLst>
              <a:gd fmla="val 16667" name="adj"/>
            </a:avLst>
          </a:prstGeom>
          <a:solidFill>
            <a:schemeClr val="accent5"/>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64" name="Google Shape;64;p1"/>
          <p:cNvSpPr/>
          <p:nvPr/>
        </p:nvSpPr>
        <p:spPr>
          <a:xfrm>
            <a:off x="10071150" y="5048318"/>
            <a:ext cx="1397100" cy="649800"/>
          </a:xfrm>
          <a:prstGeom prst="roundRect">
            <a:avLst>
              <a:gd fmla="val 16667" name="adj"/>
            </a:avLst>
          </a:prstGeom>
          <a:solidFill>
            <a:schemeClr val="accent6"/>
          </a:solidFill>
          <a:ln cap="flat" cmpd="sng" w="76200">
            <a:solidFill>
              <a:schemeClr val="lt2"/>
            </a:solidFill>
            <a:prstDash val="solid"/>
            <a:round/>
            <a:headEnd len="sm" w="sm" type="none"/>
            <a:tailEnd len="sm" w="sm" type="none"/>
          </a:ln>
          <a:effectLst>
            <a:outerShdw blurRad="57150" rotWithShape="0" algn="bl" dir="5400000" dist="19050">
              <a:srgbClr val="000000">
                <a:alpha val="26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pic>
        <p:nvPicPr>
          <p:cNvPr id="65" name="Google Shape;65;p1"/>
          <p:cNvPicPr preferRelativeResize="0"/>
          <p:nvPr/>
        </p:nvPicPr>
        <p:blipFill>
          <a:blip r:embed="rId1">
            <a:alphaModFix/>
          </a:blip>
          <a:stretch>
            <a:fillRect/>
          </a:stretch>
        </p:blipFill>
        <p:spPr>
          <a:xfrm flipH="1" rot="5400000">
            <a:off x="7839500" y="3225150"/>
            <a:ext cx="6543725" cy="407775"/>
          </a:xfrm>
          <a:prstGeom prst="rect">
            <a:avLst/>
          </a:prstGeom>
          <a:noFill/>
          <a:ln>
            <a:noFill/>
          </a:ln>
        </p:spPr>
      </p:pic>
      <p:grpSp>
        <p:nvGrpSpPr>
          <p:cNvPr id="66" name="Google Shape;66;p1"/>
          <p:cNvGrpSpPr/>
          <p:nvPr/>
        </p:nvGrpSpPr>
        <p:grpSpPr>
          <a:xfrm>
            <a:off x="588167" y="1076728"/>
            <a:ext cx="540369" cy="4704630"/>
            <a:chOff x="1765250" y="1648150"/>
            <a:chExt cx="503700" cy="4385375"/>
          </a:xfrm>
        </p:grpSpPr>
        <p:sp>
          <p:nvSpPr>
            <p:cNvPr id="67" name="Google Shape;67;p1"/>
            <p:cNvSpPr/>
            <p:nvPr/>
          </p:nvSpPr>
          <p:spPr>
            <a:xfrm>
              <a:off x="1765250" y="1648150"/>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68" name="Google Shape;68;p1"/>
            <p:cNvSpPr/>
            <p:nvPr/>
          </p:nvSpPr>
          <p:spPr>
            <a:xfrm>
              <a:off x="1765250" y="2235332"/>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69" name="Google Shape;69;p1"/>
            <p:cNvSpPr/>
            <p:nvPr/>
          </p:nvSpPr>
          <p:spPr>
            <a:xfrm>
              <a:off x="1765250" y="5758425"/>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0" name="Google Shape;70;p1"/>
            <p:cNvSpPr/>
            <p:nvPr/>
          </p:nvSpPr>
          <p:spPr>
            <a:xfrm>
              <a:off x="1765250" y="3996879"/>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1" name="Google Shape;71;p1"/>
            <p:cNvSpPr/>
            <p:nvPr/>
          </p:nvSpPr>
          <p:spPr>
            <a:xfrm>
              <a:off x="1765250" y="2822514"/>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2" name="Google Shape;72;p1"/>
            <p:cNvSpPr/>
            <p:nvPr/>
          </p:nvSpPr>
          <p:spPr>
            <a:xfrm>
              <a:off x="1765250" y="5171243"/>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3" name="Google Shape;73;p1"/>
            <p:cNvSpPr/>
            <p:nvPr/>
          </p:nvSpPr>
          <p:spPr>
            <a:xfrm>
              <a:off x="1765250" y="4584061"/>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4" name="Google Shape;74;p1"/>
            <p:cNvSpPr/>
            <p:nvPr/>
          </p:nvSpPr>
          <p:spPr>
            <a:xfrm>
              <a:off x="1765250" y="3409696"/>
              <a:ext cx="503700" cy="275100"/>
            </a:xfrm>
            <a:prstGeom prst="arc">
              <a:avLst>
                <a:gd fmla="val 21541820" name="adj1"/>
                <a:gd fmla="val 12844000" name="adj2"/>
              </a:avLst>
            </a:prstGeom>
            <a:noFill/>
            <a:ln cap="rnd"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sp>
        <p:nvSpPr>
          <p:cNvPr id="75" name="Google Shape;75;p1"/>
          <p:cNvSpPr/>
          <p:nvPr/>
        </p:nvSpPr>
        <p:spPr>
          <a:xfrm>
            <a:off x="736499" y="668572"/>
            <a:ext cx="10141200" cy="5520900"/>
          </a:xfrm>
          <a:prstGeom prst="roundRect">
            <a:avLst>
              <a:gd fmla="val 2847" name="adj"/>
            </a:avLst>
          </a:prstGeom>
          <a:solidFill>
            <a:schemeClr val="lt2"/>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nvGrpSpPr>
          <p:cNvPr id="76" name="Google Shape;76;p1"/>
          <p:cNvGrpSpPr/>
          <p:nvPr/>
        </p:nvGrpSpPr>
        <p:grpSpPr>
          <a:xfrm>
            <a:off x="1019399" y="1108203"/>
            <a:ext cx="231900" cy="4641244"/>
            <a:chOff x="931249" y="1108303"/>
            <a:chExt cx="231900" cy="4641244"/>
          </a:xfrm>
        </p:grpSpPr>
        <p:sp>
          <p:nvSpPr>
            <p:cNvPr id="77" name="Google Shape;77;p1"/>
            <p:cNvSpPr/>
            <p:nvPr/>
          </p:nvSpPr>
          <p:spPr>
            <a:xfrm>
              <a:off x="931249" y="1108303"/>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8" name="Google Shape;78;p1"/>
            <p:cNvSpPr/>
            <p:nvPr/>
          </p:nvSpPr>
          <p:spPr>
            <a:xfrm>
              <a:off x="931249" y="4257835"/>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79" name="Google Shape;79;p1"/>
            <p:cNvSpPr/>
            <p:nvPr/>
          </p:nvSpPr>
          <p:spPr>
            <a:xfrm>
              <a:off x="931249" y="2998022"/>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0" name="Google Shape;80;p1"/>
            <p:cNvSpPr/>
            <p:nvPr/>
          </p:nvSpPr>
          <p:spPr>
            <a:xfrm>
              <a:off x="931249" y="1738209"/>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1" name="Google Shape;81;p1"/>
            <p:cNvSpPr/>
            <p:nvPr/>
          </p:nvSpPr>
          <p:spPr>
            <a:xfrm>
              <a:off x="931249" y="5517647"/>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2" name="Google Shape;82;p1"/>
            <p:cNvSpPr/>
            <p:nvPr/>
          </p:nvSpPr>
          <p:spPr>
            <a:xfrm>
              <a:off x="931249" y="3627928"/>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3" name="Google Shape;83;p1"/>
            <p:cNvSpPr/>
            <p:nvPr/>
          </p:nvSpPr>
          <p:spPr>
            <a:xfrm>
              <a:off x="931249" y="2368116"/>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4" name="Google Shape;84;p1"/>
            <p:cNvSpPr/>
            <p:nvPr/>
          </p:nvSpPr>
          <p:spPr>
            <a:xfrm>
              <a:off x="931249" y="4887741"/>
              <a:ext cx="231900" cy="231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grpSp>
        <p:nvGrpSpPr>
          <p:cNvPr id="85" name="Google Shape;85;p1"/>
          <p:cNvGrpSpPr/>
          <p:nvPr/>
        </p:nvGrpSpPr>
        <p:grpSpPr>
          <a:xfrm>
            <a:off x="588096" y="1076664"/>
            <a:ext cx="540304" cy="4704536"/>
            <a:chOff x="499946" y="1076764"/>
            <a:chExt cx="540304" cy="4704536"/>
          </a:xfrm>
        </p:grpSpPr>
        <p:sp>
          <p:nvSpPr>
            <p:cNvPr id="86" name="Google Shape;86;p1"/>
            <p:cNvSpPr/>
            <p:nvPr/>
          </p:nvSpPr>
          <p:spPr>
            <a:xfrm>
              <a:off x="499946" y="1076764"/>
              <a:ext cx="540300" cy="295200"/>
            </a:xfrm>
            <a:prstGeom prst="arc">
              <a:avLst>
                <a:gd fmla="val 20656925"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7" name="Google Shape;87;p1"/>
            <p:cNvSpPr/>
            <p:nvPr/>
          </p:nvSpPr>
          <p:spPr>
            <a:xfrm>
              <a:off x="499946" y="4226295"/>
              <a:ext cx="540300" cy="295200"/>
            </a:xfrm>
            <a:prstGeom prst="arc">
              <a:avLst>
                <a:gd fmla="val 20760202"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8" name="Google Shape;88;p1"/>
            <p:cNvSpPr/>
            <p:nvPr/>
          </p:nvSpPr>
          <p:spPr>
            <a:xfrm>
              <a:off x="499946" y="2966483"/>
              <a:ext cx="540300" cy="295200"/>
            </a:xfrm>
            <a:prstGeom prst="arc">
              <a:avLst>
                <a:gd fmla="val 20733834"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89" name="Google Shape;89;p1"/>
            <p:cNvSpPr/>
            <p:nvPr/>
          </p:nvSpPr>
          <p:spPr>
            <a:xfrm>
              <a:off x="499946" y="1706670"/>
              <a:ext cx="540300" cy="295200"/>
            </a:xfrm>
            <a:prstGeom prst="arc">
              <a:avLst>
                <a:gd fmla="val 20657418"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90" name="Google Shape;90;p1"/>
            <p:cNvSpPr/>
            <p:nvPr/>
          </p:nvSpPr>
          <p:spPr>
            <a:xfrm>
              <a:off x="499950" y="5486100"/>
              <a:ext cx="540300" cy="295200"/>
            </a:xfrm>
            <a:prstGeom prst="arc">
              <a:avLst>
                <a:gd fmla="val 20823591"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91" name="Google Shape;91;p1"/>
            <p:cNvSpPr/>
            <p:nvPr/>
          </p:nvSpPr>
          <p:spPr>
            <a:xfrm>
              <a:off x="499946" y="3596389"/>
              <a:ext cx="540300" cy="295200"/>
            </a:xfrm>
            <a:prstGeom prst="arc">
              <a:avLst>
                <a:gd fmla="val 20862510"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92" name="Google Shape;92;p1"/>
            <p:cNvSpPr/>
            <p:nvPr/>
          </p:nvSpPr>
          <p:spPr>
            <a:xfrm>
              <a:off x="499946" y="2336577"/>
              <a:ext cx="540300" cy="295200"/>
            </a:xfrm>
            <a:prstGeom prst="arc">
              <a:avLst>
                <a:gd fmla="val 20732621"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sp>
          <p:nvSpPr>
            <p:cNvPr id="93" name="Google Shape;93;p1"/>
            <p:cNvSpPr/>
            <p:nvPr/>
          </p:nvSpPr>
          <p:spPr>
            <a:xfrm>
              <a:off x="499946" y="4856202"/>
              <a:ext cx="540300" cy="295200"/>
            </a:xfrm>
            <a:prstGeom prst="arc">
              <a:avLst>
                <a:gd fmla="val 20682210" name="adj1"/>
                <a:gd fmla="val 9870948" name="adj2"/>
              </a:avLst>
            </a:prstGeom>
            <a:noFill/>
            <a:ln cap="rnd" cmpd="sng" w="76200">
              <a:solidFill>
                <a:schemeClr val="dk1"/>
              </a:solidFill>
              <a:prstDash val="solid"/>
              <a:round/>
              <a:headEnd len="sm" w="sm" type="none"/>
              <a:tailEnd len="sm" w="sm" type="none"/>
            </a:ln>
            <a:effectLst>
              <a:outerShdw blurRad="114300" rotWithShape="0" algn="bl" dir="5400000" dist="57150">
                <a:srgbClr val="000000">
                  <a:alpha val="23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Light"/>
                <a:ea typeface="Poppins Light"/>
                <a:cs typeface="Poppins Light"/>
                <a:sym typeface="Poppins Light"/>
              </a:endParaRPr>
            </a:p>
          </p:txBody>
        </p:sp>
      </p:grpSp>
      <p:sp>
        <p:nvSpPr>
          <p:cNvPr id="94" name="Google Shape;94;p1"/>
          <p:cNvSpPr txBox="1"/>
          <p:nvPr>
            <p:ph idx="1" type="body"/>
          </p:nvPr>
        </p:nvSpPr>
        <p:spPr>
          <a:xfrm>
            <a:off x="1493388" y="1955840"/>
            <a:ext cx="8818200" cy="3716100"/>
          </a:xfrm>
          <a:prstGeom prst="rect">
            <a:avLst/>
          </a:prstGeom>
          <a:noFill/>
          <a:ln>
            <a:noFill/>
          </a:ln>
        </p:spPr>
        <p:txBody>
          <a:bodyPr anchorCtr="0" anchor="t" bIns="121900" lIns="121900" spcFirstLastPara="1" rIns="121900" wrap="square" tIns="121900">
            <a:normAutofit/>
          </a:bodyPr>
          <a:lstStyle>
            <a:lvl1pPr indent="-342900" lvl="0" marL="4572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1pPr>
            <a:lvl2pPr indent="-342900" lvl="1" marL="9144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2pPr>
            <a:lvl3pPr indent="-342900" lvl="2" marL="13716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3pPr>
            <a:lvl4pPr indent="-342900" lvl="3" marL="18288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4pPr>
            <a:lvl5pPr indent="-342900" lvl="4" marL="22860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5pPr>
            <a:lvl6pPr indent="-342900" lvl="5" marL="27432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6pPr>
            <a:lvl7pPr indent="-342900" lvl="6" marL="32004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7pPr>
            <a:lvl8pPr indent="-342900" lvl="7" marL="36576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8pPr>
            <a:lvl9pPr indent="-342900" lvl="8" marL="41148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9pPr>
          </a:lstStyle>
          <a:p/>
        </p:txBody>
      </p:sp>
      <p:sp>
        <p:nvSpPr>
          <p:cNvPr id="95" name="Google Shape;95;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graphicFrame>
        <p:nvGraphicFramePr>
          <p:cNvPr id="96" name="Google Shape;96;p1"/>
          <p:cNvGraphicFramePr/>
          <p:nvPr/>
        </p:nvGraphicFramePr>
        <p:xfrm>
          <a:off x="1456800" y="1155175"/>
          <a:ext cx="3000000" cy="3000000"/>
        </p:xfrm>
        <a:graphic>
          <a:graphicData uri="http://schemas.openxmlformats.org/drawingml/2006/table">
            <a:tbl>
              <a:tblPr>
                <a:noFill/>
                <a:tableStyleId>{48BC9ADD-5A42-4114-9973-22C5A5FB83C0}</a:tableStyleId>
              </a:tblPr>
              <a:tblGrid>
                <a:gridCol w="9043800"/>
              </a:tblGrid>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alpha val="0"/>
                        </a:srgbClr>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tcPr>
                </a:tc>
              </a:tr>
              <a:tr h="312375">
                <a:tc>
                  <a:txBody>
                    <a:bodyPr/>
                    <a:lstStyle/>
                    <a:p>
                      <a:pPr indent="0" lvl="0" marL="0" rtl="0" algn="l">
                        <a:lnSpc>
                          <a:spcPct val="115000"/>
                        </a:lnSpc>
                        <a:spcBef>
                          <a:spcPts val="0"/>
                        </a:spcBef>
                        <a:spcAft>
                          <a:spcPts val="0"/>
                        </a:spcAft>
                        <a:buNone/>
                      </a:pPr>
                      <a:r>
                        <a:t/>
                      </a:r>
                      <a:endParaRPr sz="100"/>
                    </a:p>
                  </a:txBody>
                  <a:tcPr marT="91425" marB="91425" marR="91425" marL="91425">
                    <a:lnL cap="flat" cmpd="sng" w="9525">
                      <a:solidFill>
                        <a:srgbClr val="F3F3F3">
                          <a:alpha val="0"/>
                        </a:srgbClr>
                      </a:solidFill>
                      <a:prstDash val="solid"/>
                      <a:round/>
                      <a:headEnd len="sm" w="sm" type="none"/>
                      <a:tailEnd len="sm" w="sm" type="none"/>
                    </a:lnL>
                    <a:lnR cap="flat" cmpd="sng" w="9525">
                      <a:solidFill>
                        <a:srgbClr val="F3F3F3">
                          <a:alpha val="0"/>
                        </a:srgbClr>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alpha val="0"/>
                        </a:srgbClr>
                      </a:solidFill>
                      <a:prstDash val="solid"/>
                      <a:round/>
                      <a:headEnd len="sm" w="sm" type="none"/>
                      <a:tailEnd len="sm" w="sm" type="none"/>
                    </a:lnB>
                  </a:tcPr>
                </a:tc>
              </a:tr>
            </a:tbl>
          </a:graphicData>
        </a:graphic>
      </p:graphicFrame>
      <p:sp>
        <p:nvSpPr>
          <p:cNvPr id="97" name="Google Shape;97;p1"/>
          <p:cNvSpPr/>
          <p:nvPr/>
        </p:nvSpPr>
        <p:spPr>
          <a:xfrm rot="5400000">
            <a:off x="-508383" y="6180330"/>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
          <p:cNvSpPr txBox="1"/>
          <p:nvPr>
            <p:ph type="title"/>
          </p:nvPr>
        </p:nvSpPr>
        <p:spPr>
          <a:xfrm>
            <a:off x="1493388" y="1186338"/>
            <a:ext cx="8818200" cy="6228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1pPr>
            <a:lvl2pPr lvl="1">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2pPr>
            <a:lvl3pPr lvl="2">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3pPr>
            <a:lvl4pPr lvl="3">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4pPr>
            <a:lvl5pPr lvl="4">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5pPr>
            <a:lvl6pPr lvl="5">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6pPr>
            <a:lvl7pPr lvl="6">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7pPr>
            <a:lvl8pPr lvl="7">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8pPr>
            <a:lvl9pPr lvl="8">
              <a:spcBef>
                <a:spcPts val="0"/>
              </a:spcBef>
              <a:spcAft>
                <a:spcPts val="0"/>
              </a:spcAft>
              <a:buClr>
                <a:schemeClr val="dk1"/>
              </a:buClr>
              <a:buSzPts val="3600"/>
              <a:buFont typeface="Sriracha"/>
              <a:buNone/>
              <a:defRPr b="1" sz="3600">
                <a:solidFill>
                  <a:schemeClr val="dk1"/>
                </a:solidFill>
                <a:latin typeface="Sriracha"/>
                <a:ea typeface="Sriracha"/>
                <a:cs typeface="Sriracha"/>
                <a:sym typeface="Srirach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p:nvPr/>
        </p:nvSpPr>
        <p:spPr>
          <a:xfrm>
            <a:off x="2297152" y="4140398"/>
            <a:ext cx="6667393"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21"/>
          <p:cNvSpPr txBox="1"/>
          <p:nvPr>
            <p:ph type="ctrTitle"/>
          </p:nvPr>
        </p:nvSpPr>
        <p:spPr>
          <a:xfrm>
            <a:off x="1973658" y="1574525"/>
            <a:ext cx="7641600" cy="2736900"/>
          </a:xfrm>
          <a:prstGeom prst="rect">
            <a:avLst/>
          </a:prstGeom>
        </p:spPr>
        <p:txBody>
          <a:bodyPr anchorCtr="0" anchor="b" bIns="121900" lIns="121900" spcFirstLastPara="1" rIns="121900" wrap="square" tIns="121900">
            <a:normAutofit/>
          </a:bodyPr>
          <a:lstStyle/>
          <a:p>
            <a:pPr indent="0" lvl="0" marL="0" rtl="0" algn="ctr">
              <a:spcBef>
                <a:spcPts val="0"/>
              </a:spcBef>
              <a:spcAft>
                <a:spcPts val="0"/>
              </a:spcAft>
              <a:buNone/>
            </a:pPr>
            <a:r>
              <a:rPr lang="en"/>
              <a:t>Quản Lý Nhân Sự</a:t>
            </a:r>
            <a:endParaRPr/>
          </a:p>
          <a:p>
            <a:pPr indent="0" lvl="0" marL="0" rtl="0" algn="ctr">
              <a:spcBef>
                <a:spcPts val="0"/>
              </a:spcBef>
              <a:spcAft>
                <a:spcPts val="0"/>
              </a:spcAft>
              <a:buNone/>
            </a:pPr>
            <a:r>
              <a:rPr lang="en"/>
              <a:t>Agile Project</a:t>
            </a:r>
            <a:endParaRPr/>
          </a:p>
        </p:txBody>
      </p:sp>
      <p:sp>
        <p:nvSpPr>
          <p:cNvPr id="227" name="Google Shape;227;p21"/>
          <p:cNvSpPr txBox="1"/>
          <p:nvPr>
            <p:ph idx="1" type="subTitle"/>
          </p:nvPr>
        </p:nvSpPr>
        <p:spPr>
          <a:xfrm>
            <a:off x="1973650" y="4553450"/>
            <a:ext cx="7641600" cy="6564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000">
                <a:latin typeface="Maven Pro Black"/>
                <a:ea typeface="Maven Pro Black"/>
                <a:cs typeface="Maven Pro Black"/>
                <a:sym typeface="Maven Pro Black"/>
              </a:rPr>
              <a:t>Nhóm 2</a:t>
            </a:r>
            <a:endParaRPr sz="3000">
              <a:latin typeface="Maven Pro Black"/>
              <a:ea typeface="Maven Pro Black"/>
              <a:cs typeface="Maven Pro Black"/>
              <a:sym typeface="Maven Pr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 name="Google Shape;303;p30"/>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Product</a:t>
            </a:r>
            <a:r>
              <a:rPr lang="en"/>
              <a:t> backlog</a:t>
            </a:r>
            <a:endParaRPr/>
          </a:p>
        </p:txBody>
      </p:sp>
      <p:graphicFrame>
        <p:nvGraphicFramePr>
          <p:cNvPr id="304" name="Google Shape;304;p30"/>
          <p:cNvGraphicFramePr/>
          <p:nvPr/>
        </p:nvGraphicFramePr>
        <p:xfrm>
          <a:off x="1508550" y="2332750"/>
          <a:ext cx="3000000" cy="3000000"/>
        </p:xfrm>
        <a:graphic>
          <a:graphicData uri="http://schemas.openxmlformats.org/drawingml/2006/table">
            <a:tbl>
              <a:tblPr>
                <a:noFill/>
                <a:tableStyleId>{48BC9ADD-5A42-4114-9973-22C5A5FB83C0}</a:tableStyleId>
              </a:tblPr>
              <a:tblGrid>
                <a:gridCol w="522175"/>
                <a:gridCol w="6173675"/>
                <a:gridCol w="2031850"/>
              </a:tblGrid>
              <a:tr h="381000">
                <a:tc>
                  <a:txBody>
                    <a:bodyPr/>
                    <a:lstStyle/>
                    <a:p>
                      <a:pPr indent="0" lvl="0" marL="0" rtl="0" algn="ctr">
                        <a:spcBef>
                          <a:spcPts val="0"/>
                        </a:spcBef>
                        <a:spcAft>
                          <a:spcPts val="0"/>
                        </a:spcAft>
                        <a:buNone/>
                      </a:pPr>
                      <a:r>
                        <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Actor: IT Team Member</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latin typeface="Maven Pro"/>
                          <a:ea typeface="Maven Pro"/>
                          <a:cs typeface="Maven Pro"/>
                          <a:sym typeface="Maven Pro"/>
                        </a:rPr>
                        <a:t>Points</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29</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Tự đánh giá năng lực cá nhân và cập nhật hồ sơ</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30</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Nhận phản hồi và khuyến nghị từ hệ thống</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8</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31</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Theo dõi tiến độ học tập và phát triển kỹ năng</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32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So sánh năng lực cá nhân với chuẩn nghề nghiệp</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33</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Thiết lập mục tiêu phát triển bản thân</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34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Xem lịch sử đánh giá và cải tiến qua thời gian</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35</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Đề xuất khóa học theo kỹ năng còn thiếu</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31"/>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Project Team</a:t>
            </a:r>
            <a:endParaRPr/>
          </a:p>
        </p:txBody>
      </p:sp>
      <p:graphicFrame>
        <p:nvGraphicFramePr>
          <p:cNvPr id="311" name="Google Shape;311;p31"/>
          <p:cNvGraphicFramePr/>
          <p:nvPr/>
        </p:nvGraphicFramePr>
        <p:xfrm>
          <a:off x="1760350" y="2442175"/>
          <a:ext cx="3000000" cy="3000000"/>
        </p:xfrm>
        <a:graphic>
          <a:graphicData uri="http://schemas.openxmlformats.org/drawingml/2006/table">
            <a:tbl>
              <a:tblPr>
                <a:noFill/>
                <a:tableStyleId>{4B66F967-5178-44C4-8382-07AE013218D2}</a:tableStyleId>
              </a:tblPr>
              <a:tblGrid>
                <a:gridCol w="3747250"/>
                <a:gridCol w="2230500"/>
                <a:gridCol w="2498150"/>
              </a:tblGrid>
              <a:tr h="452600">
                <a:tc>
                  <a:txBody>
                    <a:bodyPr/>
                    <a:lstStyle/>
                    <a:p>
                      <a:pPr indent="0" lvl="0" marL="19050" rtl="0" algn="ctr">
                        <a:lnSpc>
                          <a:spcPct val="115000"/>
                        </a:lnSpc>
                        <a:spcBef>
                          <a:spcPts val="0"/>
                        </a:spcBef>
                        <a:spcAft>
                          <a:spcPts val="0"/>
                        </a:spcAft>
                        <a:buNone/>
                      </a:pPr>
                      <a:r>
                        <a:rPr b="1" lang="en" sz="1500"/>
                        <a:t>Name</a:t>
                      </a:r>
                      <a:endParaRPr b="1" sz="1500"/>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19050" rtl="0" algn="ctr">
                        <a:lnSpc>
                          <a:spcPct val="115000"/>
                        </a:lnSpc>
                        <a:spcBef>
                          <a:spcPts val="0"/>
                        </a:spcBef>
                        <a:spcAft>
                          <a:spcPts val="0"/>
                        </a:spcAft>
                        <a:buNone/>
                      </a:pPr>
                      <a:r>
                        <a:rPr b="1" lang="en" sz="1500"/>
                        <a:t>Account</a:t>
                      </a:r>
                      <a:endParaRPr b="1" sz="1500"/>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c>
                  <a:txBody>
                    <a:bodyPr/>
                    <a:lstStyle/>
                    <a:p>
                      <a:pPr indent="0" lvl="0" marL="19050" rtl="0" algn="ctr">
                        <a:lnSpc>
                          <a:spcPct val="115000"/>
                        </a:lnSpc>
                        <a:spcBef>
                          <a:spcPts val="0"/>
                        </a:spcBef>
                        <a:spcAft>
                          <a:spcPts val="0"/>
                        </a:spcAft>
                        <a:buNone/>
                      </a:pPr>
                      <a:r>
                        <a:rPr b="1" lang="en" sz="1500"/>
                        <a:t>Roles</a:t>
                      </a:r>
                      <a:endParaRPr b="1" sz="1500"/>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2"/>
                    </a:solidFill>
                  </a:tcPr>
                </a:tc>
              </a:tr>
              <a:tr h="452600">
                <a:tc rowSpan="2">
                  <a:txBody>
                    <a:bodyPr/>
                    <a:lstStyle/>
                    <a:p>
                      <a:pPr indent="0" lvl="0" marL="19050" rtl="0" algn="l">
                        <a:lnSpc>
                          <a:spcPct val="115000"/>
                        </a:lnSpc>
                        <a:spcBef>
                          <a:spcPts val="0"/>
                        </a:spcBef>
                        <a:spcAft>
                          <a:spcPts val="0"/>
                        </a:spcAft>
                        <a:buNone/>
                      </a:pPr>
                      <a:r>
                        <a:rPr lang="en" sz="1500">
                          <a:latin typeface="Maven Pro"/>
                          <a:ea typeface="Maven Pro"/>
                          <a:cs typeface="Maven Pro"/>
                          <a:sym typeface="Maven Pro"/>
                        </a:rPr>
                        <a:t>Huỳnh Quang Tiên</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tienhq</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Product owner</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600">
                <a:tc vMerge="1"/>
                <a:tc vMerge="1"/>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Scrum master</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600">
                <a:tc>
                  <a:txBody>
                    <a:bodyPr/>
                    <a:lstStyle/>
                    <a:p>
                      <a:pPr indent="0" lvl="0" marL="19050" rtl="0" algn="l">
                        <a:lnSpc>
                          <a:spcPct val="115000"/>
                        </a:lnSpc>
                        <a:spcBef>
                          <a:spcPts val="0"/>
                        </a:spcBef>
                        <a:spcAft>
                          <a:spcPts val="0"/>
                        </a:spcAft>
                        <a:buNone/>
                      </a:pPr>
                      <a:r>
                        <a:rPr lang="en" sz="1500">
                          <a:latin typeface="Maven Pro"/>
                          <a:ea typeface="Maven Pro"/>
                          <a:cs typeface="Maven Pro"/>
                          <a:sym typeface="Maven Pro"/>
                        </a:rPr>
                        <a:t>Trịnh Quang Minh</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minhtq</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Team lead</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600">
                <a:tc>
                  <a:txBody>
                    <a:bodyPr/>
                    <a:lstStyle/>
                    <a:p>
                      <a:pPr indent="0" lvl="0" marL="19050" rtl="0" algn="l">
                        <a:lnSpc>
                          <a:spcPct val="115000"/>
                        </a:lnSpc>
                        <a:spcBef>
                          <a:spcPts val="0"/>
                        </a:spcBef>
                        <a:spcAft>
                          <a:spcPts val="0"/>
                        </a:spcAft>
                        <a:buNone/>
                      </a:pPr>
                      <a:r>
                        <a:rPr lang="en" sz="1500">
                          <a:latin typeface="Maven Pro"/>
                          <a:ea typeface="Maven Pro"/>
                          <a:cs typeface="Maven Pro"/>
                          <a:sym typeface="Maven Pro"/>
                        </a:rPr>
                        <a:t>Tiêu Anh Thọ</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thota</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Dev.</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600">
                <a:tc>
                  <a:txBody>
                    <a:bodyPr/>
                    <a:lstStyle/>
                    <a:p>
                      <a:pPr indent="0" lvl="0" marL="19050" rtl="0" algn="l">
                        <a:lnSpc>
                          <a:spcPct val="115000"/>
                        </a:lnSpc>
                        <a:spcBef>
                          <a:spcPts val="0"/>
                        </a:spcBef>
                        <a:spcAft>
                          <a:spcPts val="0"/>
                        </a:spcAft>
                        <a:buNone/>
                      </a:pPr>
                      <a:r>
                        <a:rPr lang="en" sz="1500">
                          <a:latin typeface="Maven Pro"/>
                          <a:ea typeface="Maven Pro"/>
                          <a:cs typeface="Maven Pro"/>
                          <a:sym typeface="Maven Pro"/>
                        </a:rPr>
                        <a:t>Nguyễn Quốc Hưng</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hungnq</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Dev.</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2600">
                <a:tc>
                  <a:txBody>
                    <a:bodyPr/>
                    <a:lstStyle/>
                    <a:p>
                      <a:pPr indent="0" lvl="0" marL="19050" rtl="0" algn="l">
                        <a:lnSpc>
                          <a:spcPct val="115000"/>
                        </a:lnSpc>
                        <a:spcBef>
                          <a:spcPts val="0"/>
                        </a:spcBef>
                        <a:spcAft>
                          <a:spcPts val="0"/>
                        </a:spcAft>
                        <a:buNone/>
                      </a:pPr>
                      <a:r>
                        <a:rPr lang="en" sz="1500">
                          <a:latin typeface="Maven Pro"/>
                          <a:ea typeface="Maven Pro"/>
                          <a:cs typeface="Maven Pro"/>
                          <a:sym typeface="Maven Pro"/>
                        </a:rPr>
                        <a:t>Trần Minh Kha</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khatm</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19050" rtl="0" algn="ctr">
                        <a:lnSpc>
                          <a:spcPct val="115000"/>
                        </a:lnSpc>
                        <a:spcBef>
                          <a:spcPts val="0"/>
                        </a:spcBef>
                        <a:spcAft>
                          <a:spcPts val="0"/>
                        </a:spcAft>
                        <a:buNone/>
                      </a:pPr>
                      <a:r>
                        <a:rPr lang="en" sz="1500">
                          <a:latin typeface="Maven Pro"/>
                          <a:ea typeface="Maven Pro"/>
                          <a:cs typeface="Maven Pro"/>
                          <a:sym typeface="Maven Pro"/>
                        </a:rPr>
                        <a:t>Dev.</a:t>
                      </a:r>
                      <a:endParaRPr sz="1500">
                        <a:latin typeface="Maven Pro"/>
                        <a:ea typeface="Maven Pro"/>
                        <a:cs typeface="Maven Pro"/>
                        <a:sym typeface="Maven Pro"/>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1760350" y="1427600"/>
            <a:ext cx="84759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
              <a:t>Sprint Backlog </a:t>
            </a:r>
            <a:r>
              <a:rPr lang="en"/>
              <a:t>- Context</a:t>
            </a:r>
            <a:endParaRPr/>
          </a:p>
        </p:txBody>
      </p:sp>
      <p:sp>
        <p:nvSpPr>
          <p:cNvPr id="317" name="Google Shape;317;p32"/>
          <p:cNvSpPr txBox="1"/>
          <p:nvPr>
            <p:ph idx="1" type="body"/>
          </p:nvPr>
        </p:nvSpPr>
        <p:spPr>
          <a:xfrm>
            <a:off x="1760350" y="2574300"/>
            <a:ext cx="8475900" cy="2635500"/>
          </a:xfrm>
          <a:prstGeom prst="rect">
            <a:avLst/>
          </a:prstGeom>
        </p:spPr>
        <p:txBody>
          <a:bodyPr anchorCtr="0" anchor="t" bIns="121900" lIns="121900" spcFirstLastPara="1" rIns="121900" wrap="square" tIns="121900">
            <a:normAutofit/>
          </a:bodyPr>
          <a:lstStyle/>
          <a:p>
            <a:pPr indent="-342900" lvl="0" marL="457200" rtl="0" algn="l">
              <a:spcBef>
                <a:spcPts val="0"/>
              </a:spcBef>
              <a:spcAft>
                <a:spcPts val="0"/>
              </a:spcAft>
              <a:buSzPts val="1800"/>
              <a:buChar char="●"/>
            </a:pPr>
            <a:r>
              <a:rPr lang="en"/>
              <a:t>5 Sprint. Mỗi sprint kéo dài 2 tuần.</a:t>
            </a:r>
            <a:endParaRPr/>
          </a:p>
          <a:p>
            <a:pPr indent="-342900" lvl="0" marL="457200" rtl="0" algn="l">
              <a:spcBef>
                <a:spcPts val="0"/>
              </a:spcBef>
              <a:spcAft>
                <a:spcPts val="0"/>
              </a:spcAft>
              <a:buSzPts val="1800"/>
              <a:buChar char="●"/>
            </a:pPr>
            <a:r>
              <a:rPr lang="en"/>
              <a:t>Chọn Story dựa theo:</a:t>
            </a:r>
            <a:endParaRPr/>
          </a:p>
          <a:p>
            <a:pPr indent="-342900" lvl="1" marL="914400" rtl="0" algn="l">
              <a:spcBef>
                <a:spcPts val="0"/>
              </a:spcBef>
              <a:spcAft>
                <a:spcPts val="0"/>
              </a:spcAft>
              <a:buSzPts val="1800"/>
              <a:buChar char="○"/>
            </a:pPr>
            <a:r>
              <a:rPr lang="en"/>
              <a:t>Point</a:t>
            </a:r>
            <a:endParaRPr/>
          </a:p>
          <a:p>
            <a:pPr indent="-342900" lvl="1" marL="914400" rtl="0" algn="l">
              <a:spcBef>
                <a:spcPts val="0"/>
              </a:spcBef>
              <a:spcAft>
                <a:spcPts val="0"/>
              </a:spcAft>
              <a:buSzPts val="1800"/>
              <a:buChar char="○"/>
            </a:pPr>
            <a:r>
              <a:rPr lang="en"/>
              <a:t>Không phụ thuộc vào Story khác</a:t>
            </a:r>
            <a:endParaRPr/>
          </a:p>
          <a:p>
            <a:pPr indent="-342900" lvl="0" marL="457200" rtl="0" algn="l">
              <a:spcBef>
                <a:spcPts val="0"/>
              </a:spcBef>
              <a:spcAft>
                <a:spcPts val="0"/>
              </a:spcAft>
              <a:buSzPts val="1800"/>
              <a:buChar char="●"/>
            </a:pPr>
            <a:r>
              <a:rPr lang="en"/>
              <a:t>Chọn nhân sự cho Story theo trọng số Point của từng thành viên và thời gian làm việc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33"/>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Sprint backlog </a:t>
            </a:r>
            <a:r>
              <a:rPr lang="en"/>
              <a:t>- </a:t>
            </a:r>
            <a:r>
              <a:rPr lang="en"/>
              <a:t>Sprint 1</a:t>
            </a:r>
            <a:endParaRPr/>
          </a:p>
        </p:txBody>
      </p:sp>
      <p:graphicFrame>
        <p:nvGraphicFramePr>
          <p:cNvPr id="324" name="Google Shape;324;p33"/>
          <p:cNvGraphicFramePr/>
          <p:nvPr/>
        </p:nvGraphicFramePr>
        <p:xfrm>
          <a:off x="1468788" y="2276650"/>
          <a:ext cx="3000000" cy="3000000"/>
        </p:xfrm>
        <a:graphic>
          <a:graphicData uri="http://schemas.openxmlformats.org/drawingml/2006/table">
            <a:tbl>
              <a:tblPr>
                <a:noFill/>
                <a:tableStyleId>{48BC9ADD-5A42-4114-9973-22C5A5FB83C0}</a:tableStyleId>
              </a:tblPr>
              <a:tblGrid>
                <a:gridCol w="2355150"/>
                <a:gridCol w="601450"/>
                <a:gridCol w="872325"/>
                <a:gridCol w="972150"/>
                <a:gridCol w="972150"/>
                <a:gridCol w="957875"/>
                <a:gridCol w="943650"/>
                <a:gridCol w="558650"/>
                <a:gridCol w="1029175"/>
              </a:tblGrid>
              <a:tr h="392425">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Story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Dev.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Actual 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Notes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r>
              <a:tr h="7966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Tự đánh giá năng lực cá nhân và cập nhật hồ sơ (IT Member)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hungnq</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2025-04-08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2025-04-21</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2025-04-08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2025-04-21</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Xem báo cáo tổng quan năng lực nhân sự IT (HR Manager)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thota</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2025-04-08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2025-04-21</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2025-04-08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2025-04-23</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Trễ do thiếu dữ liệu mẫu để dựng biểu đồ năng lực.</a:t>
                      </a:r>
                      <a:endParaRPr sz="1200">
                        <a:latin typeface="Maven Pro"/>
                        <a:ea typeface="Maven Pro"/>
                        <a:cs typeface="Maven Pro"/>
                        <a:sym typeface="Maven Pro"/>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Xem báo cáo chi tiết kỹ năng thành viên (Team Leader)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khatm</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2025-04-08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2025-04-21</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2025-04-08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2025-04-21</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0" name="Google Shape;330;p34"/>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Sprint backlog </a:t>
            </a:r>
            <a:r>
              <a:rPr lang="en"/>
              <a:t>- </a:t>
            </a:r>
            <a:r>
              <a:rPr lang="en"/>
              <a:t>Sprint 2</a:t>
            </a:r>
            <a:endParaRPr/>
          </a:p>
        </p:txBody>
      </p:sp>
      <p:graphicFrame>
        <p:nvGraphicFramePr>
          <p:cNvPr id="331" name="Google Shape;331;p34"/>
          <p:cNvGraphicFramePr/>
          <p:nvPr/>
        </p:nvGraphicFramePr>
        <p:xfrm>
          <a:off x="1468788" y="2276650"/>
          <a:ext cx="3000000" cy="3000000"/>
        </p:xfrm>
        <a:graphic>
          <a:graphicData uri="http://schemas.openxmlformats.org/drawingml/2006/table">
            <a:tbl>
              <a:tblPr>
                <a:noFill/>
                <a:tableStyleId>{48BC9ADD-5A42-4114-9973-22C5A5FB83C0}</a:tableStyleId>
              </a:tblPr>
              <a:tblGrid>
                <a:gridCol w="2355150"/>
                <a:gridCol w="601450"/>
                <a:gridCol w="872325"/>
                <a:gridCol w="972150"/>
                <a:gridCol w="972150"/>
                <a:gridCol w="957875"/>
                <a:gridCol w="943650"/>
                <a:gridCol w="558650"/>
                <a:gridCol w="1029175"/>
              </a:tblGrid>
              <a:tr h="392425">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Story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Dev.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Actual 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Notes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r>
              <a:tr h="7966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Nhận phản hồi và khuyến nghị từ hệ thống (IT Member)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khatm</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2025-05-05</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2025-05-07</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Trễ do cần thêm thời gian tinh chỉnh thuật toán gợi ý.</a:t>
                      </a:r>
                      <a:endParaRPr sz="1200">
                        <a:latin typeface="Maven Pro"/>
                        <a:ea typeface="Maven Pro"/>
                        <a:cs typeface="Maven Pro"/>
                        <a:sym typeface="Maven Pro"/>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Đề xuất cá nhân có tiềm năng phát triển (Talent Manager)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hungnq</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2025-05-05</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2025-05-05</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Giao việc dựa trên năng lực phù hợp (Team Leader)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thota</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2025-05-05</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2025-04-22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2025-05-05</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7" name="Google Shape;337;p35"/>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Sprint backlog </a:t>
            </a:r>
            <a:r>
              <a:rPr lang="en"/>
              <a:t>- </a:t>
            </a:r>
            <a:r>
              <a:rPr lang="en"/>
              <a:t>Sprint 3</a:t>
            </a:r>
            <a:endParaRPr/>
          </a:p>
        </p:txBody>
      </p:sp>
      <p:graphicFrame>
        <p:nvGraphicFramePr>
          <p:cNvPr id="338" name="Google Shape;338;p35"/>
          <p:cNvGraphicFramePr/>
          <p:nvPr/>
        </p:nvGraphicFramePr>
        <p:xfrm>
          <a:off x="1468788" y="2276650"/>
          <a:ext cx="3000000" cy="3000000"/>
        </p:xfrm>
        <a:graphic>
          <a:graphicData uri="http://schemas.openxmlformats.org/drawingml/2006/table">
            <a:tbl>
              <a:tblPr>
                <a:noFill/>
                <a:tableStyleId>{48BC9ADD-5A42-4114-9973-22C5A5FB83C0}</a:tableStyleId>
              </a:tblPr>
              <a:tblGrid>
                <a:gridCol w="2355150"/>
                <a:gridCol w="601450"/>
                <a:gridCol w="872325"/>
                <a:gridCol w="972150"/>
                <a:gridCol w="972150"/>
                <a:gridCol w="957875"/>
                <a:gridCol w="943650"/>
                <a:gridCol w="558650"/>
                <a:gridCol w="1029175"/>
              </a:tblGrid>
              <a:tr h="392425">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Story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Dev.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Actual 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Notes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r>
              <a:tr h="7966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Đánh giá mức độ phù hợp nhân sự với dự án (IT Manager)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hungnq</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2025-05-19</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2025-05-19</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Quản lý chính sách phát triển công bằng (HR Manager)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thota</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2025-05-19</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2025-05-20</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Trễ do team cần thêm buổi workshop làm rõ yêu cầu.</a:t>
                      </a:r>
                      <a:endParaRPr sz="1200">
                        <a:latin typeface="Maven Pro"/>
                        <a:ea typeface="Maven Pro"/>
                        <a:cs typeface="Maven Pro"/>
                        <a:sym typeface="Maven Pro"/>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Đề xuất đào tạo cá nhân trong team (Team Leader)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khatm</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2025-05-19</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2025-05-07</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2025-05-19</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4" name="Google Shape;344;p36"/>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Sprint backlog </a:t>
            </a:r>
            <a:r>
              <a:rPr lang="en"/>
              <a:t>- </a:t>
            </a:r>
            <a:r>
              <a:rPr lang="en"/>
              <a:t>Sprint 4</a:t>
            </a:r>
            <a:endParaRPr/>
          </a:p>
        </p:txBody>
      </p:sp>
      <p:graphicFrame>
        <p:nvGraphicFramePr>
          <p:cNvPr id="345" name="Google Shape;345;p36"/>
          <p:cNvGraphicFramePr/>
          <p:nvPr/>
        </p:nvGraphicFramePr>
        <p:xfrm>
          <a:off x="1468788" y="2276650"/>
          <a:ext cx="3000000" cy="3000000"/>
        </p:xfrm>
        <a:graphic>
          <a:graphicData uri="http://schemas.openxmlformats.org/drawingml/2006/table">
            <a:tbl>
              <a:tblPr>
                <a:noFill/>
                <a:tableStyleId>{48BC9ADD-5A42-4114-9973-22C5A5FB83C0}</a:tableStyleId>
              </a:tblPr>
              <a:tblGrid>
                <a:gridCol w="2355150"/>
                <a:gridCol w="601450"/>
                <a:gridCol w="872325"/>
                <a:gridCol w="972150"/>
                <a:gridCol w="972150"/>
                <a:gridCol w="957875"/>
                <a:gridCol w="943650"/>
                <a:gridCol w="558650"/>
                <a:gridCol w="1029175"/>
              </a:tblGrid>
              <a:tr h="392425">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Story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Dev.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Actual 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Notes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r>
              <a:tr h="7966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Phân tích xu hướng kỹ năng theo thị trường (Talent Manager)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khatm</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2025-05-20</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2025-05-20</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Theo dõi tiến độ học tập và phát triển kỹ năng (IT Member)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thota</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2025-05-20</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2025-05-20</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2025-06-01</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Truy xuất dữ liệu đánh giá năng lực theo thời gian (HR Manager)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hungnq</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2025-05-20</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2025-05-20</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2025-06-03</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Có sự cố kỹ thuật khi kết nối hệ thống lưu trữ dữ liệu.</a:t>
                      </a:r>
                      <a:endParaRPr sz="1200">
                        <a:latin typeface="Maven Pro"/>
                        <a:ea typeface="Maven Pro"/>
                        <a:cs typeface="Maven Pro"/>
                        <a:sym typeface="Maven Pro"/>
                      </a:endParaRPr>
                    </a:p>
                  </a:txBody>
                  <a:tcPr marT="91425" marB="91425" marR="91425" marL="9142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1" name="Google Shape;351;p37"/>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Sprint backlog </a:t>
            </a:r>
            <a:r>
              <a:rPr lang="en"/>
              <a:t>- </a:t>
            </a:r>
            <a:r>
              <a:rPr lang="en"/>
              <a:t>Sprint 5</a:t>
            </a:r>
            <a:endParaRPr/>
          </a:p>
        </p:txBody>
      </p:sp>
      <p:graphicFrame>
        <p:nvGraphicFramePr>
          <p:cNvPr id="352" name="Google Shape;352;p37"/>
          <p:cNvGraphicFramePr/>
          <p:nvPr/>
        </p:nvGraphicFramePr>
        <p:xfrm>
          <a:off x="1468788" y="2276650"/>
          <a:ext cx="3000000" cy="3000000"/>
        </p:xfrm>
        <a:graphic>
          <a:graphicData uri="http://schemas.openxmlformats.org/drawingml/2006/table">
            <a:tbl>
              <a:tblPr>
                <a:noFill/>
                <a:tableStyleId>{48BC9ADD-5A42-4114-9973-22C5A5FB83C0}</a:tableStyleId>
              </a:tblPr>
              <a:tblGrid>
                <a:gridCol w="2355150"/>
                <a:gridCol w="601450"/>
                <a:gridCol w="872325"/>
                <a:gridCol w="972150"/>
                <a:gridCol w="972150"/>
                <a:gridCol w="957875"/>
                <a:gridCol w="943650"/>
                <a:gridCol w="558650"/>
                <a:gridCol w="1029175"/>
              </a:tblGrid>
              <a:tr h="392425">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Story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Dev. Name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start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Actual end date</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Actual points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Notes</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r>
              <a:tr h="7966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Gợi ý điều phối nhân sự hiệu quả (IT Manager)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khatm</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2025-06-03</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2025-06-16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2025-06-03</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2025-06-16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8</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Xem lịch sử đánh giá &amp; cải tiến qua thời gian (IT Member)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thota</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2025-06-03</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2025-06-16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2025-06-03</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2025-06-14</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61900">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Theo dõi quá trình cải thiện của từng thành viên (Team Leader)</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hungnq</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2025-06-03</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2025-06-16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2025-06-03</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2025-06-16</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Maven Pro"/>
                          <a:ea typeface="Maven Pro"/>
                          <a:cs typeface="Maven Pro"/>
                          <a:sym typeface="Maven Pro"/>
                        </a:rPr>
                        <a:t>2</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8" name="Google Shape;358;p38"/>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Trường hợp đã gặp/Hướng giải quyết</a:t>
            </a:r>
            <a:endParaRPr/>
          </a:p>
        </p:txBody>
      </p:sp>
      <p:sp>
        <p:nvSpPr>
          <p:cNvPr id="359" name="Google Shape;359;p38"/>
          <p:cNvSpPr txBox="1"/>
          <p:nvPr>
            <p:ph idx="1" type="body"/>
          </p:nvPr>
        </p:nvSpPr>
        <p:spPr>
          <a:xfrm>
            <a:off x="1760350" y="2574300"/>
            <a:ext cx="8475900" cy="2635500"/>
          </a:xfrm>
          <a:prstGeom prst="rect">
            <a:avLst/>
          </a:prstGeom>
        </p:spPr>
        <p:txBody>
          <a:bodyPr anchorCtr="0" anchor="t" bIns="121900" lIns="121900" spcFirstLastPara="1" rIns="121900" wrap="square" tIns="121900">
            <a:normAutofit/>
          </a:bodyPr>
          <a:lstStyle/>
          <a:p>
            <a:pPr indent="-342900" lvl="0" marL="457200" rtl="0" algn="l">
              <a:spcBef>
                <a:spcPts val="0"/>
              </a:spcBef>
              <a:spcAft>
                <a:spcPts val="0"/>
              </a:spcAft>
              <a:buSzPts val="1800"/>
              <a:buChar char="●"/>
            </a:pPr>
            <a:r>
              <a:rPr lang="en"/>
              <a:t>Vài Story làm trễ so với thời gian Sprint</a:t>
            </a:r>
            <a:endParaRPr/>
          </a:p>
          <a:p>
            <a:pPr indent="-342900" lvl="1" marL="914400" rtl="0" algn="l">
              <a:spcBef>
                <a:spcPts val="0"/>
              </a:spcBef>
              <a:spcAft>
                <a:spcPts val="0"/>
              </a:spcAft>
              <a:buSzPts val="1800"/>
              <a:buChar char="○"/>
            </a:pPr>
            <a:r>
              <a:rPr lang="en"/>
              <a:t>Dựa trên số Point mà ưu tiên hoàn thành Story và giao Story ít Point hơn cho Sprint sau</a:t>
            </a:r>
            <a:endParaRPr/>
          </a:p>
          <a:p>
            <a:pPr indent="-342900" lvl="0" marL="457200" rtl="0" algn="l">
              <a:spcBef>
                <a:spcPts val="0"/>
              </a:spcBef>
              <a:spcAft>
                <a:spcPts val="0"/>
              </a:spcAft>
              <a:buSzPts val="1800"/>
              <a:buChar char="●"/>
            </a:pPr>
            <a:r>
              <a:rPr lang="en"/>
              <a:t>Actor yêu cầu thêm tính năng</a:t>
            </a:r>
            <a:endParaRPr/>
          </a:p>
          <a:p>
            <a:pPr indent="-342900" lvl="1" marL="914400" rtl="0" algn="l">
              <a:spcBef>
                <a:spcPts val="0"/>
              </a:spcBef>
              <a:spcAft>
                <a:spcPts val="0"/>
              </a:spcAft>
              <a:buSzPts val="1800"/>
              <a:buChar char="○"/>
            </a:pPr>
            <a:r>
              <a:rPr lang="en"/>
              <a:t>Lưu vào Product backlog, dựa vào Point của tính năng để sắp xếp giao việc cho Sprint sau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39"/>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Thảo luận</a:t>
            </a:r>
            <a:endParaRPr/>
          </a:p>
        </p:txBody>
      </p:sp>
      <p:sp>
        <p:nvSpPr>
          <p:cNvPr id="366" name="Google Shape;366;p39"/>
          <p:cNvSpPr txBox="1"/>
          <p:nvPr>
            <p:ph idx="1" type="body"/>
          </p:nvPr>
        </p:nvSpPr>
        <p:spPr>
          <a:xfrm>
            <a:off x="1760350" y="2574300"/>
            <a:ext cx="8475900" cy="2635500"/>
          </a:xfrm>
          <a:prstGeom prst="rect">
            <a:avLst/>
          </a:prstGeom>
        </p:spPr>
        <p:txBody>
          <a:bodyPr anchorCtr="0" anchor="t" bIns="121900" lIns="121900" spcFirstLastPara="1" rIns="121900" wrap="square" tIns="121900">
            <a:normAutofit/>
          </a:bodyPr>
          <a:lstStyle/>
          <a:p>
            <a:pPr indent="-342900" lvl="0" marL="457200" rtl="0" algn="l">
              <a:spcBef>
                <a:spcPts val="0"/>
              </a:spcBef>
              <a:spcAft>
                <a:spcPts val="0"/>
              </a:spcAft>
              <a:buSzPts val="1800"/>
              <a:buChar char="●"/>
            </a:pPr>
            <a:r>
              <a:rPr lang="en"/>
              <a:t>Hoàn thành các Story có độ ưu tiên cao để có sản phẩm trình bày cho các Actor</a:t>
            </a:r>
            <a:endParaRPr/>
          </a:p>
          <a:p>
            <a:pPr indent="-342900" lvl="0" marL="457200" rtl="0" algn="l">
              <a:spcBef>
                <a:spcPts val="0"/>
              </a:spcBef>
              <a:spcAft>
                <a:spcPts val="0"/>
              </a:spcAft>
              <a:buSzPts val="1800"/>
              <a:buChar char="●"/>
            </a:pPr>
            <a:r>
              <a:rPr lang="en"/>
              <a:t>Nhân sự không đủ so với số lượng Story trong Product Backlog</a:t>
            </a:r>
            <a:endParaRPr/>
          </a:p>
          <a:p>
            <a:pPr indent="-342900" lvl="0" marL="457200" rtl="0" algn="l">
              <a:spcBef>
                <a:spcPts val="0"/>
              </a:spcBef>
              <a:spcAft>
                <a:spcPts val="0"/>
              </a:spcAft>
              <a:buSzPts val="1800"/>
              <a:buChar char="●"/>
            </a:pPr>
            <a:r>
              <a:rPr lang="en"/>
              <a:t>Không thể hoàn thành tất cả Story trong Product backlog trong thời gian yêu cầu</a:t>
            </a:r>
            <a:endParaRPr/>
          </a:p>
          <a:p>
            <a:pPr indent="-342900" lvl="0" marL="457200" rtl="0" algn="l">
              <a:spcBef>
                <a:spcPts val="0"/>
              </a:spcBef>
              <a:spcAft>
                <a:spcPts val="0"/>
              </a:spcAft>
              <a:buSzPts val="1800"/>
              <a:buChar char="●"/>
            </a:pPr>
            <a:r>
              <a:rPr lang="en"/>
              <a:t>Có thể xem xét bổ sung nhân sự, kéo dài thời gian phát triển dự án để bổ sung các Sprint sau để hoàn thành tất cả chức năng trong Product Backlog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p:nvPr/>
        </p:nvSpPr>
        <p:spPr>
          <a:xfrm>
            <a:off x="3901001" y="1735525"/>
            <a:ext cx="4600501"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22"/>
          <p:cNvSpPr txBox="1"/>
          <p:nvPr>
            <p:ph type="title"/>
          </p:nvPr>
        </p:nvSpPr>
        <p:spPr>
          <a:xfrm>
            <a:off x="2388350" y="1239938"/>
            <a:ext cx="7146000" cy="666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SzPts val="990"/>
              <a:buNone/>
            </a:pPr>
            <a:r>
              <a:rPr lang="en"/>
              <a:t>Thành Viên</a:t>
            </a:r>
            <a:endParaRPr/>
          </a:p>
        </p:txBody>
      </p:sp>
      <p:sp>
        <p:nvSpPr>
          <p:cNvPr id="234" name="Google Shape;234;p22"/>
          <p:cNvSpPr txBox="1"/>
          <p:nvPr>
            <p:ph idx="1" type="subTitle"/>
          </p:nvPr>
        </p:nvSpPr>
        <p:spPr>
          <a:xfrm>
            <a:off x="3135625" y="2112061"/>
            <a:ext cx="6398700" cy="612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000"/>
              <a:t>Huỳnh Quang Tiên</a:t>
            </a:r>
            <a:endParaRPr sz="3000"/>
          </a:p>
        </p:txBody>
      </p:sp>
      <p:sp>
        <p:nvSpPr>
          <p:cNvPr id="235" name="Google Shape;235;p22"/>
          <p:cNvSpPr txBox="1"/>
          <p:nvPr>
            <p:ph idx="1" type="subTitle"/>
          </p:nvPr>
        </p:nvSpPr>
        <p:spPr>
          <a:xfrm>
            <a:off x="3135625" y="2816711"/>
            <a:ext cx="6398700" cy="612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000"/>
              <a:t>Trịnh Quang Minh</a:t>
            </a:r>
            <a:endParaRPr sz="3000"/>
          </a:p>
        </p:txBody>
      </p:sp>
      <p:sp>
        <p:nvSpPr>
          <p:cNvPr id="236" name="Google Shape;236;p22"/>
          <p:cNvSpPr txBox="1"/>
          <p:nvPr>
            <p:ph idx="1" type="subTitle"/>
          </p:nvPr>
        </p:nvSpPr>
        <p:spPr>
          <a:xfrm>
            <a:off x="3135625" y="3521361"/>
            <a:ext cx="6398700" cy="612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000"/>
              <a:t>Tiêu Anh Thọ</a:t>
            </a:r>
            <a:endParaRPr sz="3000"/>
          </a:p>
        </p:txBody>
      </p:sp>
      <p:sp>
        <p:nvSpPr>
          <p:cNvPr id="237" name="Google Shape;237;p22"/>
          <p:cNvSpPr txBox="1"/>
          <p:nvPr>
            <p:ph idx="1" type="subTitle"/>
          </p:nvPr>
        </p:nvSpPr>
        <p:spPr>
          <a:xfrm>
            <a:off x="3135625" y="4226011"/>
            <a:ext cx="6398700" cy="612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000"/>
              <a:t>Trần Minh Kha</a:t>
            </a:r>
            <a:endParaRPr sz="3000"/>
          </a:p>
        </p:txBody>
      </p:sp>
      <p:sp>
        <p:nvSpPr>
          <p:cNvPr id="238" name="Google Shape;238;p22"/>
          <p:cNvSpPr txBox="1"/>
          <p:nvPr>
            <p:ph idx="1" type="subTitle"/>
          </p:nvPr>
        </p:nvSpPr>
        <p:spPr>
          <a:xfrm>
            <a:off x="3135625" y="4930661"/>
            <a:ext cx="6398700" cy="612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000"/>
              <a:t>Nguyễn Quốc Hưng</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p:nvPr/>
        </p:nvSpPr>
        <p:spPr>
          <a:xfrm rot="-59955">
            <a:off x="2204746" y="3078730"/>
            <a:ext cx="5734830" cy="171057"/>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2" name="Google Shape;372;p40"/>
          <p:cNvSpPr txBox="1"/>
          <p:nvPr>
            <p:ph type="title"/>
          </p:nvPr>
        </p:nvSpPr>
        <p:spPr>
          <a:xfrm>
            <a:off x="2002590" y="1808675"/>
            <a:ext cx="7038300" cy="175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Xin Cảm Ơn!</a:t>
            </a:r>
            <a:endParaRPr/>
          </a:p>
        </p:txBody>
      </p:sp>
      <p:sp>
        <p:nvSpPr>
          <p:cNvPr id="373" name="Google Shape;373;p40"/>
          <p:cNvSpPr/>
          <p:nvPr/>
        </p:nvSpPr>
        <p:spPr>
          <a:xfrm flipH="1">
            <a:off x="7594008" y="3646400"/>
            <a:ext cx="932416" cy="812912"/>
          </a:xfrm>
          <a:custGeom>
            <a:rect b="b" l="l" r="r" t="t"/>
            <a:pathLst>
              <a:path extrusionOk="0" h="1032269" w="1184020">
                <a:moveTo>
                  <a:pt x="211073" y="0"/>
                </a:moveTo>
                <a:cubicBezTo>
                  <a:pt x="203073" y="4194"/>
                  <a:pt x="195579" y="6081"/>
                  <a:pt x="203708" y="1389"/>
                </a:cubicBezTo>
                <a:cubicBezTo>
                  <a:pt x="208914" y="-1609"/>
                  <a:pt x="196214" y="-384"/>
                  <a:pt x="193421" y="16470"/>
                </a:cubicBezTo>
                <a:cubicBezTo>
                  <a:pt x="190944" y="31234"/>
                  <a:pt x="202564" y="58197"/>
                  <a:pt x="196151" y="70247"/>
                </a:cubicBezTo>
                <a:cubicBezTo>
                  <a:pt x="190435" y="81073"/>
                  <a:pt x="166115" y="72031"/>
                  <a:pt x="163639" y="86915"/>
                </a:cubicBezTo>
                <a:cubicBezTo>
                  <a:pt x="161734" y="98260"/>
                  <a:pt x="171385" y="125774"/>
                  <a:pt x="161035" y="133152"/>
                </a:cubicBezTo>
                <a:cubicBezTo>
                  <a:pt x="150177" y="140934"/>
                  <a:pt x="132651" y="138613"/>
                  <a:pt x="127508" y="154781"/>
                </a:cubicBezTo>
                <a:cubicBezTo>
                  <a:pt x="124967" y="162867"/>
                  <a:pt x="127253" y="180267"/>
                  <a:pt x="121158" y="186333"/>
                </a:cubicBezTo>
                <a:cubicBezTo>
                  <a:pt x="110362" y="197139"/>
                  <a:pt x="92963" y="190770"/>
                  <a:pt x="85471" y="204986"/>
                </a:cubicBezTo>
                <a:cubicBezTo>
                  <a:pt x="80835" y="213689"/>
                  <a:pt x="74612" y="235904"/>
                  <a:pt x="78930" y="245467"/>
                </a:cubicBezTo>
                <a:cubicBezTo>
                  <a:pt x="80136" y="248219"/>
                  <a:pt x="83947" y="249792"/>
                  <a:pt x="84073" y="252809"/>
                </a:cubicBezTo>
                <a:cubicBezTo>
                  <a:pt x="84137" y="255640"/>
                  <a:pt x="60134" y="264579"/>
                  <a:pt x="56451" y="270272"/>
                </a:cubicBezTo>
                <a:cubicBezTo>
                  <a:pt x="45656" y="287202"/>
                  <a:pt x="70294" y="303623"/>
                  <a:pt x="57658" y="318492"/>
                </a:cubicBezTo>
                <a:cubicBezTo>
                  <a:pt x="45973" y="332278"/>
                  <a:pt x="21526" y="315914"/>
                  <a:pt x="7683" y="329803"/>
                </a:cubicBezTo>
                <a:cubicBezTo>
                  <a:pt x="-6033" y="343534"/>
                  <a:pt x="2476" y="369546"/>
                  <a:pt x="4063" y="385762"/>
                </a:cubicBezTo>
                <a:lnTo>
                  <a:pt x="938910" y="1032269"/>
                </a:lnTo>
                <a:cubicBezTo>
                  <a:pt x="940625" y="1027621"/>
                  <a:pt x="942593" y="1023068"/>
                  <a:pt x="943863" y="1018382"/>
                </a:cubicBezTo>
                <a:cubicBezTo>
                  <a:pt x="945514" y="1012717"/>
                  <a:pt x="943165" y="1002265"/>
                  <a:pt x="947292" y="998138"/>
                </a:cubicBezTo>
                <a:cubicBezTo>
                  <a:pt x="955674" y="989686"/>
                  <a:pt x="968819" y="985146"/>
                  <a:pt x="974660" y="974129"/>
                </a:cubicBezTo>
                <a:cubicBezTo>
                  <a:pt x="981772" y="960692"/>
                  <a:pt x="982408" y="943522"/>
                  <a:pt x="993330" y="931863"/>
                </a:cubicBezTo>
                <a:cubicBezTo>
                  <a:pt x="1001775" y="922827"/>
                  <a:pt x="1015682" y="914508"/>
                  <a:pt x="1017904" y="900907"/>
                </a:cubicBezTo>
                <a:cubicBezTo>
                  <a:pt x="1019746" y="889667"/>
                  <a:pt x="1010665" y="873773"/>
                  <a:pt x="1012126" y="864788"/>
                </a:cubicBezTo>
                <a:cubicBezTo>
                  <a:pt x="1012380" y="863366"/>
                  <a:pt x="1031366" y="868331"/>
                  <a:pt x="1032383" y="868166"/>
                </a:cubicBezTo>
                <a:cubicBezTo>
                  <a:pt x="1036256" y="867556"/>
                  <a:pt x="1031874" y="845160"/>
                  <a:pt x="1046479" y="838004"/>
                </a:cubicBezTo>
                <a:cubicBezTo>
                  <a:pt x="1071054" y="825951"/>
                  <a:pt x="1083754" y="846068"/>
                  <a:pt x="1101026" y="844551"/>
                </a:cubicBezTo>
                <a:lnTo>
                  <a:pt x="1111567" y="829469"/>
                </a:lnTo>
                <a:lnTo>
                  <a:pt x="1124267" y="810813"/>
                </a:lnTo>
                <a:lnTo>
                  <a:pt x="1139380" y="789185"/>
                </a:lnTo>
                <a:cubicBezTo>
                  <a:pt x="1137347" y="784251"/>
                  <a:pt x="1131633" y="780466"/>
                  <a:pt x="1130808" y="775494"/>
                </a:cubicBezTo>
                <a:cubicBezTo>
                  <a:pt x="1129664" y="768166"/>
                  <a:pt x="1146746" y="721367"/>
                  <a:pt x="1151445" y="713975"/>
                </a:cubicBezTo>
                <a:cubicBezTo>
                  <a:pt x="1160081" y="700463"/>
                  <a:pt x="1171321" y="684448"/>
                  <a:pt x="1184021" y="672700"/>
                </a:cubicBezTo>
                <a:lnTo>
                  <a:pt x="211073" y="0"/>
                </a:lnTo>
                <a:close/>
              </a:path>
            </a:pathLst>
          </a:custGeom>
          <a:solidFill>
            <a:srgbClr val="FFFFFF">
              <a:alpha val="40510"/>
            </a:srgbClr>
          </a:solidFill>
          <a:ln>
            <a:noFill/>
          </a:ln>
          <a:effectLst>
            <a:outerShdw rotWithShape="0" algn="bl" dir="5400000" dist="9525">
              <a:srgbClr val="000000">
                <a:alpha val="15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1688950" y="1023500"/>
            <a:ext cx="8589900" cy="787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90"/>
              <a:buNone/>
            </a:pPr>
            <a:r>
              <a:rPr lang="en"/>
              <a:t>Nội Dung Chính</a:t>
            </a:r>
            <a:endParaRPr/>
          </a:p>
        </p:txBody>
      </p:sp>
      <p:sp>
        <p:nvSpPr>
          <p:cNvPr id="244" name="Google Shape;244;p23"/>
          <p:cNvSpPr/>
          <p:nvPr/>
        </p:nvSpPr>
        <p:spPr>
          <a:xfrm rot="283679">
            <a:off x="1724397" y="2077245"/>
            <a:ext cx="2560483" cy="856919"/>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rot="283679">
            <a:off x="4723167" y="2024306"/>
            <a:ext cx="2560483" cy="856919"/>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rot="283679">
            <a:off x="7718848" y="2024306"/>
            <a:ext cx="2560483" cy="856919"/>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rot="283679">
            <a:off x="1724397" y="3703983"/>
            <a:ext cx="2560483" cy="856919"/>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rot="283679">
            <a:off x="4723167" y="3651043"/>
            <a:ext cx="2560483" cy="856919"/>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rot="283679">
            <a:off x="7718848" y="3651043"/>
            <a:ext cx="2560483" cy="856919"/>
          </a:xfrm>
          <a:custGeom>
            <a:rect b="b" l="l" r="r" t="t"/>
            <a:pathLst>
              <a:path extrusionOk="0" h="967753" w="2558166">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0" name="Google Shape;250;p23"/>
          <p:cNvSpPr txBox="1"/>
          <p:nvPr>
            <p:ph idx="1" type="subTitle"/>
          </p:nvPr>
        </p:nvSpPr>
        <p:spPr>
          <a:xfrm>
            <a:off x="1688935" y="2349950"/>
            <a:ext cx="2728200" cy="385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User story</a:t>
            </a:r>
            <a:endParaRPr/>
          </a:p>
        </p:txBody>
      </p:sp>
      <p:sp>
        <p:nvSpPr>
          <p:cNvPr id="251" name="Google Shape;251;p23"/>
          <p:cNvSpPr txBox="1"/>
          <p:nvPr>
            <p:ph idx="3" type="subTitle"/>
          </p:nvPr>
        </p:nvSpPr>
        <p:spPr>
          <a:xfrm>
            <a:off x="4619806" y="2349950"/>
            <a:ext cx="2728200" cy="385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Pro</a:t>
            </a:r>
            <a:r>
              <a:rPr lang="en"/>
              <a:t>duct</a:t>
            </a:r>
            <a:r>
              <a:rPr lang="en"/>
              <a:t> backlog</a:t>
            </a:r>
            <a:endParaRPr/>
          </a:p>
        </p:txBody>
      </p:sp>
      <p:sp>
        <p:nvSpPr>
          <p:cNvPr id="252" name="Google Shape;252;p23"/>
          <p:cNvSpPr txBox="1"/>
          <p:nvPr>
            <p:ph idx="5" type="subTitle"/>
          </p:nvPr>
        </p:nvSpPr>
        <p:spPr>
          <a:xfrm>
            <a:off x="7550696" y="2349950"/>
            <a:ext cx="2728200" cy="385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Team</a:t>
            </a:r>
            <a:endParaRPr/>
          </a:p>
        </p:txBody>
      </p:sp>
      <p:sp>
        <p:nvSpPr>
          <p:cNvPr id="253" name="Google Shape;253;p23"/>
          <p:cNvSpPr txBox="1"/>
          <p:nvPr>
            <p:ph idx="7" type="subTitle"/>
          </p:nvPr>
        </p:nvSpPr>
        <p:spPr>
          <a:xfrm>
            <a:off x="1688888" y="3989278"/>
            <a:ext cx="2728200" cy="385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Sprint backlog</a:t>
            </a:r>
            <a:endParaRPr/>
          </a:p>
        </p:txBody>
      </p:sp>
      <p:sp>
        <p:nvSpPr>
          <p:cNvPr id="254" name="Google Shape;254;p23"/>
          <p:cNvSpPr txBox="1"/>
          <p:nvPr>
            <p:ph idx="9" type="subTitle"/>
          </p:nvPr>
        </p:nvSpPr>
        <p:spPr>
          <a:xfrm>
            <a:off x="4619758" y="3989278"/>
            <a:ext cx="2728200" cy="385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chemeClr val="dk2"/>
              </a:buClr>
              <a:buSzPts val="1100"/>
              <a:buFont typeface="Arial"/>
              <a:buNone/>
            </a:pPr>
            <a:r>
              <a:rPr lang="en"/>
              <a:t>Trường hợp đã gặp</a:t>
            </a:r>
            <a:endParaRPr/>
          </a:p>
        </p:txBody>
      </p:sp>
      <p:sp>
        <p:nvSpPr>
          <p:cNvPr id="255" name="Google Shape;255;p23"/>
          <p:cNvSpPr txBox="1"/>
          <p:nvPr>
            <p:ph idx="14" type="subTitle"/>
          </p:nvPr>
        </p:nvSpPr>
        <p:spPr>
          <a:xfrm>
            <a:off x="7550649" y="3989278"/>
            <a:ext cx="2728200" cy="385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Thảo luận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 name="Google Shape;261;p24"/>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User story</a:t>
            </a:r>
            <a:endParaRPr/>
          </a:p>
        </p:txBody>
      </p:sp>
      <p:sp>
        <p:nvSpPr>
          <p:cNvPr id="262" name="Google Shape;262;p24"/>
          <p:cNvSpPr txBox="1"/>
          <p:nvPr>
            <p:ph idx="1" type="body"/>
          </p:nvPr>
        </p:nvSpPr>
        <p:spPr>
          <a:xfrm>
            <a:off x="1760350" y="2386750"/>
            <a:ext cx="8475900" cy="3379200"/>
          </a:xfrm>
          <a:prstGeom prst="rect">
            <a:avLst/>
          </a:prstGeom>
        </p:spPr>
        <p:txBody>
          <a:bodyPr anchorCtr="0" anchor="t" bIns="0" lIns="91425" spcFirstLastPara="1" rIns="91425" wrap="square" tIns="0">
            <a:normAutofit/>
          </a:bodyPr>
          <a:lstStyle/>
          <a:p>
            <a:pPr indent="0" lvl="0" marL="0" rtl="0" algn="l">
              <a:spcBef>
                <a:spcPts val="0"/>
              </a:spcBef>
              <a:spcAft>
                <a:spcPts val="0"/>
              </a:spcAft>
              <a:buNone/>
            </a:pPr>
            <a:r>
              <a:rPr lang="en"/>
              <a:t>Là một </a:t>
            </a:r>
            <a:r>
              <a:rPr b="1" lang="en"/>
              <a:t>HR Manager</a:t>
            </a:r>
            <a:r>
              <a:rPr lang="en"/>
              <a:t>, tôi muốn theo dõi được tổng quan năng lực và lộ trình phát triển của toàn bộ nhân sự IT, để hỗ trợ hoạch định nguồn lực và đào tạo phù hợp với chiến lược công ty.</a:t>
            </a:r>
            <a:endParaRPr/>
          </a:p>
          <a:p>
            <a:pPr indent="0" lvl="0" marL="0" rtl="0" algn="l">
              <a:spcBef>
                <a:spcPts val="1600"/>
              </a:spcBef>
              <a:spcAft>
                <a:spcPts val="0"/>
              </a:spcAft>
              <a:buNone/>
            </a:pPr>
            <a:r>
              <a:rPr lang="en"/>
              <a:t>Là một </a:t>
            </a:r>
            <a:r>
              <a:rPr b="1" lang="en"/>
              <a:t>Talent Manager</a:t>
            </a:r>
            <a:r>
              <a:rPr lang="en"/>
              <a:t>, tôi muốn hệ thống tự động đề xuất các cá nhân có tiềm năng phát triển dựa trên dữ liệu hiệu suất và kỹ năng, để có thể lên kế hoạch phát triển đội ngũ kế thừa hiệu quả.</a:t>
            </a:r>
            <a:endParaRPr/>
          </a:p>
          <a:p>
            <a:pPr indent="0" lvl="0" marL="0" rtl="0" algn="l">
              <a:spcBef>
                <a:spcPts val="1600"/>
              </a:spcBef>
              <a:spcAft>
                <a:spcPts val="1600"/>
              </a:spcAft>
              <a:buNone/>
            </a:pPr>
            <a:r>
              <a:rPr lang="en"/>
              <a:t>Là một </a:t>
            </a:r>
            <a:r>
              <a:rPr b="1" lang="en"/>
              <a:t>IT Manager</a:t>
            </a:r>
            <a:r>
              <a:rPr lang="en"/>
              <a:t>, tôi muốn đánh giá được mức độ phù hợp của nhân sự với các dự án hiện tại và tương lai, để ra quyết định điều phối nguồn lực tối ưu và tăng hiệu quả thực hiện dự án.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25"/>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User story</a:t>
            </a:r>
            <a:endParaRPr/>
          </a:p>
        </p:txBody>
      </p:sp>
      <p:sp>
        <p:nvSpPr>
          <p:cNvPr id="269" name="Google Shape;269;p25"/>
          <p:cNvSpPr txBox="1"/>
          <p:nvPr>
            <p:ph idx="1" type="body"/>
          </p:nvPr>
        </p:nvSpPr>
        <p:spPr>
          <a:xfrm>
            <a:off x="1760350" y="2386750"/>
            <a:ext cx="8475900" cy="3379200"/>
          </a:xfrm>
          <a:prstGeom prst="rect">
            <a:avLst/>
          </a:prstGeom>
        </p:spPr>
        <p:txBody>
          <a:bodyPr anchorCtr="0" anchor="t" bIns="0" lIns="91425" spcFirstLastPara="1" rIns="91425" wrap="square" tIns="0">
            <a:normAutofit fontScale="92500" lnSpcReduction="20000"/>
          </a:bodyPr>
          <a:lstStyle/>
          <a:p>
            <a:pPr indent="0" lvl="0" marL="0" rtl="0" algn="l">
              <a:spcBef>
                <a:spcPts val="0"/>
              </a:spcBef>
              <a:spcAft>
                <a:spcPts val="0"/>
              </a:spcAft>
              <a:buNone/>
            </a:pPr>
            <a:r>
              <a:rPr lang="en"/>
              <a:t>Là một </a:t>
            </a:r>
            <a:r>
              <a:rPr b="1" lang="en"/>
              <a:t>IT Team Leader</a:t>
            </a:r>
            <a:r>
              <a:rPr lang="en"/>
              <a:t>, tôi muốn xem được báo cáo chi tiết về kỹ năng và năng lực của các thành viên trong nhóm, để hỗ trợ đào tạo, giao việc phù hợp và phát triển nhóm lâu dài.</a:t>
            </a:r>
            <a:endParaRPr/>
          </a:p>
          <a:p>
            <a:pPr indent="0" lvl="0" marL="0" rtl="0" algn="l">
              <a:spcBef>
                <a:spcPts val="1600"/>
              </a:spcBef>
              <a:spcAft>
                <a:spcPts val="0"/>
              </a:spcAft>
              <a:buNone/>
            </a:pPr>
            <a:r>
              <a:rPr lang="en"/>
              <a:t>Là một I</a:t>
            </a:r>
            <a:r>
              <a:rPr b="1" lang="en"/>
              <a:t>T Team Member</a:t>
            </a:r>
            <a:r>
              <a:rPr lang="en"/>
              <a:t>, tôi muốn tự đánh giá kỹ năng và mục tiêu phát triển của bản thân, để có kế hoạch học tập phù hợp và được công nhận đúng với năng lực.</a:t>
            </a:r>
            <a:endParaRPr/>
          </a:p>
          <a:p>
            <a:pPr indent="0" lvl="0" marL="0" rtl="0" algn="l">
              <a:spcBef>
                <a:spcPts val="1600"/>
              </a:spcBef>
              <a:spcAft>
                <a:spcPts val="0"/>
              </a:spcAft>
              <a:buNone/>
            </a:pPr>
            <a:r>
              <a:rPr lang="en"/>
              <a:t>Là một </a:t>
            </a:r>
            <a:r>
              <a:rPr b="1" lang="en"/>
              <a:t>IT Team Member</a:t>
            </a:r>
            <a:r>
              <a:rPr lang="en"/>
              <a:t>, tôi muốn nhận được phản hồi và khuyến nghị cá nhân hóa từ hệ thống dựa trên hiệu suất công việc và kỹ năng hiện tại, để cải thiện và phát triển năng lực.</a:t>
            </a:r>
            <a:endParaRPr/>
          </a:p>
          <a:p>
            <a:pPr indent="0" lvl="0" marL="0" rtl="0" algn="l">
              <a:spcBef>
                <a:spcPts val="1600"/>
              </a:spcBef>
              <a:spcAft>
                <a:spcPts val="1600"/>
              </a:spcAft>
              <a:buNone/>
            </a:pPr>
            <a:r>
              <a:rPr lang="en"/>
              <a:t>Là một </a:t>
            </a:r>
            <a:r>
              <a:rPr b="1" lang="en"/>
              <a:t>HR Manager</a:t>
            </a:r>
            <a:r>
              <a:rPr lang="en"/>
              <a:t>, tôi muốn hệ thống đảm bảo phân tích và đề xuất phát triển nhân sự một cách công bằng, minh bạch giữa các nhóm nhân sự, để tăng sự hài lòng và gắn kết trong tổ chức.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5" name="Google Shape;275;p26"/>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a:t>
            </a:r>
            <a:r>
              <a:rPr lang="en"/>
              <a:t>duct </a:t>
            </a:r>
            <a:r>
              <a:rPr lang="en"/>
              <a:t>backlog</a:t>
            </a:r>
            <a:endParaRPr/>
          </a:p>
        </p:txBody>
      </p:sp>
      <p:graphicFrame>
        <p:nvGraphicFramePr>
          <p:cNvPr id="276" name="Google Shape;276;p26"/>
          <p:cNvGraphicFramePr/>
          <p:nvPr/>
        </p:nvGraphicFramePr>
        <p:xfrm>
          <a:off x="1508550" y="2332750"/>
          <a:ext cx="3000000" cy="3000000"/>
        </p:xfrm>
        <a:graphic>
          <a:graphicData uri="http://schemas.openxmlformats.org/drawingml/2006/table">
            <a:tbl>
              <a:tblPr>
                <a:noFill/>
                <a:tableStyleId>{48BC9ADD-5A42-4114-9973-22C5A5FB83C0}</a:tableStyleId>
              </a:tblPr>
              <a:tblGrid>
                <a:gridCol w="522175"/>
                <a:gridCol w="6173675"/>
                <a:gridCol w="2031850"/>
              </a:tblGrid>
              <a:tr h="381000">
                <a:tc>
                  <a:txBody>
                    <a:bodyPr/>
                    <a:lstStyle/>
                    <a:p>
                      <a:pPr indent="0" lvl="0" marL="0" rtl="0" algn="ctr">
                        <a:spcBef>
                          <a:spcPts val="0"/>
                        </a:spcBef>
                        <a:spcAft>
                          <a:spcPts val="0"/>
                        </a:spcAft>
                        <a:buNone/>
                      </a:pPr>
                      <a:r>
                        <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Actor: HR Manager</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latin typeface="Maven Pro"/>
                          <a:ea typeface="Maven Pro"/>
                          <a:cs typeface="Maven Pro"/>
                          <a:sym typeface="Maven Pro"/>
                        </a:rPr>
                        <a:t>Points</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accen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Xem báo cáo tổng quan năng lực nhân sự IT</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8</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Theo dõi lộ trình phát triển nghề nghiệp của nhân sự</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3</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Quản lý chính sách phát triển công bằng cho các nhóm nhân sự</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8</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Truy xuất dữ liệu đánh giá năng lực theo thời gian</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5</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Phân tích tỷ lệ nghỉ việc và đề xuất can thiệp</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6</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Tạo và quản lý kế hoạch đào tạo chung cho IT</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7</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Quản lý năng lực dựa trên vị trí công việc hiện tại và tương lai</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2" name="Google Shape;282;p27"/>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Product</a:t>
            </a:r>
            <a:r>
              <a:rPr lang="en"/>
              <a:t> backlog</a:t>
            </a:r>
            <a:endParaRPr/>
          </a:p>
        </p:txBody>
      </p:sp>
      <p:graphicFrame>
        <p:nvGraphicFramePr>
          <p:cNvPr id="283" name="Google Shape;283;p27"/>
          <p:cNvGraphicFramePr/>
          <p:nvPr/>
        </p:nvGraphicFramePr>
        <p:xfrm>
          <a:off x="1508550" y="2332750"/>
          <a:ext cx="3000000" cy="3000000"/>
        </p:xfrm>
        <a:graphic>
          <a:graphicData uri="http://schemas.openxmlformats.org/drawingml/2006/table">
            <a:tbl>
              <a:tblPr>
                <a:noFill/>
                <a:tableStyleId>{48BC9ADD-5A42-4114-9973-22C5A5FB83C0}</a:tableStyleId>
              </a:tblPr>
              <a:tblGrid>
                <a:gridCol w="522175"/>
                <a:gridCol w="6173675"/>
                <a:gridCol w="2031850"/>
              </a:tblGrid>
              <a:tr h="381000">
                <a:tc>
                  <a:txBody>
                    <a:bodyPr/>
                    <a:lstStyle/>
                    <a:p>
                      <a:pPr indent="0" lvl="0" marL="0" rtl="0" algn="ctr">
                        <a:spcBef>
                          <a:spcPts val="0"/>
                        </a:spcBef>
                        <a:spcAft>
                          <a:spcPts val="0"/>
                        </a:spcAft>
                        <a:buNone/>
                      </a:pPr>
                      <a:r>
                        <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Actor: HR Manager</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latin typeface="Maven Pro"/>
                          <a:ea typeface="Maven Pro"/>
                          <a:cs typeface="Maven Pro"/>
                          <a:sym typeface="Maven Pro"/>
                        </a:rPr>
                        <a:t>Points</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accen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8</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Đề xuất cá nhân có tiềm năng phát triển</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8</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9</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Theo dõi hành trình phát triển kỹ năng cá nhân</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10</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Phân tích xu hướng kỹ năng theo nhu cầu thị trường</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11</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Đề xuất chương trình đào tạo chuyên biệt</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12</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Xây dựng bản đồ năng lực chiến lược cho công ty</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8</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13</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Xem lịch sử đánh giá năng lực tổng hợp của nhân sự</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14</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Theo dõi tỉ lệ tham gia &amp; hoàn thành đào tạo</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rgbClr val="252525"/>
                      </a:solidFill>
                      <a:prstDash val="solid"/>
                      <a:round/>
                      <a:headEnd len="sm" w="sm" type="none"/>
                      <a:tailEnd len="sm" w="sm" type="none"/>
                    </a:lnL>
                    <a:lnR cap="flat" cmpd="sng" w="7625">
                      <a:solidFill>
                        <a:srgbClr val="252525"/>
                      </a:solidFill>
                      <a:prstDash val="solid"/>
                      <a:round/>
                      <a:headEnd len="sm" w="sm" type="none"/>
                      <a:tailEnd len="sm" w="sm" type="none"/>
                    </a:lnR>
                    <a:lnT cap="flat" cmpd="sng" w="7625">
                      <a:solidFill>
                        <a:srgbClr val="252525"/>
                      </a:solidFill>
                      <a:prstDash val="solid"/>
                      <a:round/>
                      <a:headEnd len="sm" w="sm" type="none"/>
                      <a:tailEnd len="sm" w="sm" type="none"/>
                    </a:lnT>
                    <a:lnB cap="flat" cmpd="sng" w="7625">
                      <a:solidFill>
                        <a:srgbClr val="252525"/>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9" name="Google Shape;289;p28"/>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Product</a:t>
            </a:r>
            <a:r>
              <a:rPr lang="en"/>
              <a:t> backlog</a:t>
            </a:r>
            <a:endParaRPr/>
          </a:p>
        </p:txBody>
      </p:sp>
      <p:graphicFrame>
        <p:nvGraphicFramePr>
          <p:cNvPr id="290" name="Google Shape;290;p28"/>
          <p:cNvGraphicFramePr/>
          <p:nvPr/>
        </p:nvGraphicFramePr>
        <p:xfrm>
          <a:off x="1508550" y="2332750"/>
          <a:ext cx="3000000" cy="3000000"/>
        </p:xfrm>
        <a:graphic>
          <a:graphicData uri="http://schemas.openxmlformats.org/drawingml/2006/table">
            <a:tbl>
              <a:tblPr>
                <a:noFill/>
                <a:tableStyleId>{48BC9ADD-5A42-4114-9973-22C5A5FB83C0}</a:tableStyleId>
              </a:tblPr>
              <a:tblGrid>
                <a:gridCol w="522175"/>
                <a:gridCol w="6173675"/>
                <a:gridCol w="2031850"/>
              </a:tblGrid>
              <a:tr h="381000">
                <a:tc>
                  <a:txBody>
                    <a:bodyPr/>
                    <a:lstStyle/>
                    <a:p>
                      <a:pPr indent="0" lvl="0" marL="0" rtl="0" algn="ctr">
                        <a:spcBef>
                          <a:spcPts val="0"/>
                        </a:spcBef>
                        <a:spcAft>
                          <a:spcPts val="0"/>
                        </a:spcAft>
                        <a:buNone/>
                      </a:pPr>
                      <a:r>
                        <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Actor: IT Manager</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latin typeface="Maven Pro"/>
                          <a:ea typeface="Maven Pro"/>
                          <a:cs typeface="Maven Pro"/>
                          <a:sym typeface="Maven Pro"/>
                        </a:rPr>
                        <a:t>Points</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15</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Đánh giá mức độ phù hợp nhân sự với dự án hiện tại</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8</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16</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Xem danh sách năng lực theo nhóm đội nhóm</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17</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Gợi ý điều phối nhân sự hiệu quả theo năng lực</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8</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18</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Đánh giá hiệu suất nhóm kết hợp với năng lực cá nhân</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19</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Xem biểu đồ năng lực tổng hợp toàn bộ đội ngũ IT</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20</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Thiết lập tiêu chuẩn kỹ năng theo dự án cụ thể</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21</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Phát hiện khoảng trống kỹ năng theo kế hoạch phát triển dự án</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p:nvPr/>
        </p:nvSpPr>
        <p:spPr>
          <a:xfrm>
            <a:off x="1837176" y="2020075"/>
            <a:ext cx="3867088" cy="171031"/>
          </a:xfrm>
          <a:custGeom>
            <a:rect b="b" l="l" r="r" t="t"/>
            <a:pathLst>
              <a:path extrusionOk="0" h="171031" w="6667393">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6" name="Google Shape;296;p29"/>
          <p:cNvSpPr txBox="1"/>
          <p:nvPr>
            <p:ph type="title"/>
          </p:nvPr>
        </p:nvSpPr>
        <p:spPr>
          <a:xfrm>
            <a:off x="1760350" y="1427600"/>
            <a:ext cx="8475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Product</a:t>
            </a:r>
            <a:r>
              <a:rPr lang="en"/>
              <a:t> backlog</a:t>
            </a:r>
            <a:endParaRPr/>
          </a:p>
        </p:txBody>
      </p:sp>
      <p:graphicFrame>
        <p:nvGraphicFramePr>
          <p:cNvPr id="297" name="Google Shape;297;p29"/>
          <p:cNvGraphicFramePr/>
          <p:nvPr/>
        </p:nvGraphicFramePr>
        <p:xfrm>
          <a:off x="1508550" y="2332750"/>
          <a:ext cx="3000000" cy="3000000"/>
        </p:xfrm>
        <a:graphic>
          <a:graphicData uri="http://schemas.openxmlformats.org/drawingml/2006/table">
            <a:tbl>
              <a:tblPr>
                <a:noFill/>
                <a:tableStyleId>{48BC9ADD-5A42-4114-9973-22C5A5FB83C0}</a:tableStyleId>
              </a:tblPr>
              <a:tblGrid>
                <a:gridCol w="522175"/>
                <a:gridCol w="6173675"/>
                <a:gridCol w="2031850"/>
              </a:tblGrid>
              <a:tr h="381000">
                <a:tc>
                  <a:txBody>
                    <a:bodyPr/>
                    <a:lstStyle/>
                    <a:p>
                      <a:pPr indent="0" lvl="0" marL="0" rtl="0" algn="ctr">
                        <a:spcBef>
                          <a:spcPts val="0"/>
                        </a:spcBef>
                        <a:spcAft>
                          <a:spcPts val="0"/>
                        </a:spcAft>
                        <a:buNone/>
                      </a:pPr>
                      <a:r>
                        <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Actor: IT Team Leader</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latin typeface="Maven Pro"/>
                          <a:ea typeface="Maven Pro"/>
                          <a:cs typeface="Maven Pro"/>
                          <a:sym typeface="Maven Pro"/>
                        </a:rPr>
                        <a:t>Points</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accen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Xem báo cáo chi tiết kỹ năng thành viên</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23</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Giao việc dựa trên năng lực phù hợp</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Theo dõi quá trình cải thiện của từng thành viên</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25</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Đề xuất đào tạo cá nhân trong team</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26</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Đánh giá hiệu suất cá nhân định kỳ</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4</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27</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Tạo khung kỹ năng cần thiết theo định hướng nhóm</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r h="381000">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28</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a:latin typeface="Maven Pro"/>
                          <a:ea typeface="Maven Pro"/>
                          <a:cs typeface="Maven Pro"/>
                          <a:sym typeface="Maven Pro"/>
                        </a:rPr>
                        <a:t>Quản lý năng lực nhóm qua biểu đồ tổng hợp</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rPr lang="en">
                          <a:latin typeface="Maven Pro"/>
                          <a:ea typeface="Maven Pro"/>
                          <a:cs typeface="Maven Pro"/>
                          <a:sym typeface="Maven Pro"/>
                        </a:rPr>
                        <a:t>2</a:t>
                      </a:r>
                      <a:endParaRPr>
                        <a:latin typeface="Maven Pro"/>
                        <a:ea typeface="Maven Pro"/>
                        <a:cs typeface="Maven Pro"/>
                        <a:sym typeface="Maven Pro"/>
                      </a:endParaRPr>
                    </a:p>
                  </a:txBody>
                  <a:tcPr marT="91425" marB="91425"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solidFill>
                      <a:schemeClr val="lt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Template">
  <a:themeElements>
    <a:clrScheme name="Simple Light">
      <a:dk1>
        <a:srgbClr val="1A3B58"/>
      </a:dk1>
      <a:lt1>
        <a:srgbClr val="AF96DB"/>
      </a:lt1>
      <a:dk2>
        <a:srgbClr val="000000"/>
      </a:dk2>
      <a:lt2>
        <a:srgbClr val="FFFFFF"/>
      </a:lt2>
      <a:accent1>
        <a:srgbClr val="FFC8DD"/>
      </a:accent1>
      <a:accent2>
        <a:srgbClr val="BDE0FE"/>
      </a:accent2>
      <a:accent3>
        <a:srgbClr val="E8D2F8"/>
      </a:accent3>
      <a:accent4>
        <a:srgbClr val="FFC8DD"/>
      </a:accent4>
      <a:accent5>
        <a:srgbClr val="BDE0FE"/>
      </a:accent5>
      <a:accent6>
        <a:srgbClr val="E8D2F8"/>
      </a:accent6>
      <a:hlink>
        <a:srgbClr val="99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