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4410F-65B3-406E-9625-FC377D4F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2687CE-D1B2-4741-B532-77C5E5EB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46241-8C0A-47F5-BD54-08CA2C45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32B61-2E2F-43A9-BD9D-119E12CD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D861D-C3B1-4965-B298-22963149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37BAE-C9CC-4779-9202-2A96E1C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A73374-943B-49F2-B98E-399873B2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45203-3371-4300-B360-6F77D6B3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618D2-1045-4BB2-B99F-E70DFC2D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13BD5-0971-4177-A660-E7ED705B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8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CE4115-FC86-4260-BBF2-CC958992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01E76-0C13-40AD-A7A1-1D9FADDD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A54CD-A8E5-4ED4-8A9A-9A6D3308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6AD92-6F47-40A6-AC3D-21A08EE9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0AB55-14F6-4C60-866F-6DECA915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8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628E0-0C56-494B-95A5-C24AC014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FB1F8-680D-4130-9DC2-DE9EED8B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BE042-D708-4463-ADE7-041BAD18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BB65-F99E-4ED7-A2EF-9CB66F9D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9D68-9248-4B4E-8B1E-45BA073C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5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6B18C-55EA-4E72-BE6B-B8F37748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33E12-72D2-4146-8772-CCB45715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D67E4-9178-4A84-955A-55C18FC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499D2-3C8B-4D57-98A8-57EA2275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E80BC-E570-4086-A20A-8EBF06C9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6C21-FBED-465C-AF74-F1C51FB8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50662-CAF6-411E-B139-DEE36FA77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C820D-21DE-4F43-9548-EA392A7D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2C530-8995-42D7-B9AE-26138AD7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89A8C-EE62-45FE-AC10-A2761AE9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35E64-04A7-4DE7-9225-B5151639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1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C499-FBE6-48EB-89FA-D174C2E5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6C85E-B0A3-4D55-89E9-BDF5B899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03B05B-90A8-494C-B460-8247EF2CB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996F1-F5C6-4D91-B3B9-9F1CEF72C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1F9D64-6E25-4E16-9F24-7013A7393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88CD0-46F4-4154-B118-45A2F5FA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A20B9-BD67-4698-9BEF-E4713E95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83EAB2-1FCA-4F48-B5DC-5943261A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8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76F2-B520-4BCC-A93F-B885A40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A7671-0928-4083-B775-52627C4E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9683F0-A248-4B47-BA57-4871D293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3D860-CDD2-4A49-A9C2-01DAF9F4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0DB755-6145-4D02-B1CA-3013AB3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8BA333-01F1-4344-B4A3-EEE0FA17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9F07F-3674-4C2E-AC44-9F03EC0C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E76CB-D530-4186-9DD9-78582A24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436CF-11C3-4E11-8444-86525992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75312-B63B-4813-8241-9560373E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27A97-AB08-4079-AC74-C38D5E33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F7743-EAA8-47AE-A6C1-8C7A6209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6F142-4D9D-4B46-92AE-F842CA64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6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D00F4-B011-4BE8-B97E-126845BA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590963-2983-4EB8-97DC-C73CFF76E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CF1C1-EF82-4DA8-B7A2-0444EBFF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C6E92-F4CD-4A07-8404-E1D515B3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338EF-09C5-4FAD-9816-83EDE65F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1F95D-7C96-45E6-989B-008868B0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F4125-3495-4DDD-9C95-B4A3FD93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ED887-0B07-428A-8BE4-C49D2EA5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35001-B83F-481E-A98E-DABA84BC9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3A2F-49FD-4F85-AC0B-F715520ECC56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A5D23-BB1B-4E02-970B-EEA6CF792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6213D-E72F-4284-8EBC-2CC7599DC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BA39-485F-4717-B697-799C1E3B7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344FF-EA28-41B3-A6E1-66C2D981EEFA}"/>
              </a:ext>
            </a:extLst>
          </p:cNvPr>
          <p:cNvSpPr txBox="1"/>
          <p:nvPr/>
        </p:nvSpPr>
        <p:spPr>
          <a:xfrm>
            <a:off x="681387" y="640081"/>
            <a:ext cx="39572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Accounts(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아이디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비번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닉네임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 과목명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목록을 어떻게 받을 지 생각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태그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(notice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ManyToMany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페북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페북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uid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자동으로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&lt;-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이름이 겹칠 수도 있으니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B976E-858A-4AE3-86B0-2F4BE39CEE2F}"/>
              </a:ext>
            </a:extLst>
          </p:cNvPr>
          <p:cNvSpPr txBox="1"/>
          <p:nvPr/>
        </p:nvSpPr>
        <p:spPr>
          <a:xfrm>
            <a:off x="7683565" y="1097281"/>
            <a:ext cx="42543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Asitis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족보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작성자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(foreign)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허가 여부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관리자가 정함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족보 파일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학년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교양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전공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대학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 및 수정 일자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쓰기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허가 이후 불가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보기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9E82F-5960-442F-AD94-7B01C20AB7D2}"/>
              </a:ext>
            </a:extLst>
          </p:cNvPr>
          <p:cNvSpPr txBox="1"/>
          <p:nvPr/>
        </p:nvSpPr>
        <p:spPr>
          <a:xfrm>
            <a:off x="681387" y="4256773"/>
            <a:ext cx="353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Page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계정 정보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oneToOne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작성한 족보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수강하는 과목 족보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태그한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태그가 있는 공지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86A6-23A7-4EA0-8FD2-23DF1CC44B1F}"/>
              </a:ext>
            </a:extLst>
          </p:cNvPr>
          <p:cNvSpPr txBox="1"/>
          <p:nvPr/>
        </p:nvSpPr>
        <p:spPr>
          <a:xfrm>
            <a:off x="4837595" y="3795108"/>
            <a:ext cx="4254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공지 번호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tags</a:t>
            </a:r>
          </a:p>
          <a:p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Tag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창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공지 분류 창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79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latin typeface="나눔스퀘어 Light" panose="020B0600000101010101" pitchFamily="50" charset="-127"/>
            <a:ea typeface="나눔스퀘어 Light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116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나눔스퀘어 Light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SangHyun Hwang</dc:creator>
  <cp:lastModifiedBy>황상현</cp:lastModifiedBy>
  <cp:revision>11</cp:revision>
  <dcterms:created xsi:type="dcterms:W3CDTF">2018-12-08T02:10:59Z</dcterms:created>
  <dcterms:modified xsi:type="dcterms:W3CDTF">2018-12-12T12:14:30Z</dcterms:modified>
</cp:coreProperties>
</file>