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9" r:id="rId3"/>
    <p:sldId id="267" r:id="rId4"/>
    <p:sldId id="268" r:id="rId5"/>
    <p:sldId id="262" r:id="rId6"/>
    <p:sldId id="258" r:id="rId7"/>
    <p:sldId id="265" r:id="rId8"/>
    <p:sldId id="270" r:id="rId9"/>
    <p:sldId id="256" r:id="rId10"/>
    <p:sldId id="260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E4ACB-6DEA-44F2-966B-DE46F0B59CE0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54A1-7EAA-4A03-97DE-11CA623D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8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C54A1-7EAA-4A03-97DE-11CA623DD2A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5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E00-8D78-4D70-8AFC-C7BC63956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9984E-79E0-4717-B568-CF6961858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DA62-C12D-4EB4-B28E-1E76E164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48D8-8EEC-4500-8772-F9B2D6C7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F17E-F6DD-4869-B2D4-48D002B0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BF91-44B4-431B-A40B-86FB9538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E0415-A925-4FF5-9FBA-B8F1A90A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C980-A28B-4DBC-AF52-6A4BC6F5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07E1-F7EE-4F2A-8FEC-B215E6C3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18C4-DEC5-4BFD-AC0F-184249C4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31527-1923-45A4-8DFB-2581C2CC3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C5645-0C0C-4C3B-AFE8-3BF1DBF2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59CC-44EE-43C2-8BF7-2589B9B2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AF98-0922-4633-90F5-87D2FF73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7BD0-2752-4A6E-861E-733E7ABC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51AF-C54F-418D-81CE-204170C3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8E9B-7B33-4904-8DDD-3EE2FB72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6289-64F9-4800-9CB1-BDEEF570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2A232-BD4D-4253-8FDA-DD0AA8F3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C461B-16AC-4E86-80FD-37B3C57B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1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DC38-0E4C-4171-B1B3-652BF46D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939C-6BFA-4187-BADB-2A1375AB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B0CF-6EFB-4ED7-B9DA-63A53A19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FFD2-5453-4A53-A86D-EFADB38B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14E1-E409-4C8E-B782-126FFABD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494A-335E-4FA4-ADC8-412CED17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ADC3-B8A5-43D8-9436-3E18C09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2DE94-5191-4B90-9D7F-4EB5E460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87D06-DAFD-444E-93EC-963B6741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17548-A809-4748-85D4-15D3CED9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6436C-975B-48EF-8052-CF114745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1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C58F-1F18-4DA1-94BC-6A9B3609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B3F4-A4AA-427F-BFE5-482AB249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2C3B9-0169-453E-9420-F087ADCE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81062-6B20-4677-8E61-1396F5A2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EFAA1-6459-40BC-B809-C588BE9CC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5E5A9-9C47-4429-A51F-B8DD17CB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BC772-E012-4BD0-92E9-2FAB753F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3AD11-7512-45E0-BAA8-0D950BC5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5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53CC-95D1-4710-964C-4711A4D8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772AD-5716-439F-BDE3-FF5C70C1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E80B8-3F13-4122-A67D-007FB336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2D3C-4902-45BE-B2B8-6072BA9B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51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B0E0F-8997-4C4F-AEE0-4F548A54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14CD4-F507-4AB8-ACCE-B607AE44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40BA-D5CD-41CB-A0BF-874F09BB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3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CA94-388B-4A0A-A149-F72ABA3B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3D47-6D58-4711-A632-4ADE791C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9B132-EDFC-48B7-921B-ADC9C7A2D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EBB9-24F2-453D-8162-A9B5169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EC23F-6A34-4660-8742-88FEC157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EEEA-906D-4B62-82CD-F721787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9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81BD-7427-449A-8F02-747EFC85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D0EB7-5660-4BDE-B82F-5F16D8CEB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0A23D-70B6-480E-9C0E-0D0F06CF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37F09-4E08-4567-B116-4F17EFD0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CC0F8-CB44-4FF6-9351-ABFC44E0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343E-10CD-4B93-BEDB-29E7992E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3AA49-7293-4275-B303-29BFD297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DE26-F6EC-4F81-996D-94FFF4D2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B733-B806-4A62-B9AD-9EE55A560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2F41-538E-464D-BB8F-69A420A24FE2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4FA77-6A2E-441E-96B5-BC71C7DD0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78C3-88CF-4DC9-875D-5428E79BE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7760-A626-4D62-A79E-1395DDA75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7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F3F5-80A9-43C0-8F09-FABA5CCC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15" y="431028"/>
            <a:ext cx="9632092" cy="936453"/>
          </a:xfrm>
        </p:spPr>
        <p:txBody>
          <a:bodyPr>
            <a:normAutofit fontScale="90000"/>
          </a:bodyPr>
          <a:lstStyle/>
          <a:p>
            <a:r>
              <a:rPr lang="en-IN" dirty="0"/>
              <a:t>EDA on IPL Players Contribution to the teams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5D25C-C194-435D-A697-498367114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322" y="1367481"/>
            <a:ext cx="6966057" cy="37067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D152F-8369-4A1A-80F8-8C19E581E79F}"/>
              </a:ext>
            </a:extLst>
          </p:cNvPr>
          <p:cNvSpPr txBox="1"/>
          <p:nvPr/>
        </p:nvSpPr>
        <p:spPr>
          <a:xfrm>
            <a:off x="6631459" y="5461686"/>
            <a:ext cx="399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</a:t>
            </a:r>
            <a:r>
              <a:rPr lang="en-IN" dirty="0" err="1"/>
              <a:t>Harsharan</a:t>
            </a:r>
            <a:r>
              <a:rPr lang="en-IN" dirty="0"/>
              <a:t> Singh Kohli</a:t>
            </a:r>
          </a:p>
          <a:p>
            <a:r>
              <a:rPr lang="en-IN" dirty="0"/>
              <a:t>For Term 1 &amp; 2 GCD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7EE29-AE00-46DC-86D9-5E37EABE9B89}"/>
              </a:ext>
            </a:extLst>
          </p:cNvPr>
          <p:cNvSpPr/>
          <p:nvPr/>
        </p:nvSpPr>
        <p:spPr>
          <a:xfrm>
            <a:off x="6392562" y="5461686"/>
            <a:ext cx="3805881" cy="716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1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CA52-142D-49A1-ADB5-A4F289CC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(MI) –Top Batsmen &amp; Bowler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9DF67-025F-4611-A3A1-851BC0FD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70" y="3805881"/>
            <a:ext cx="6275430" cy="292239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5F232B-49A6-4773-B22D-61BF00134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996" y="1620302"/>
            <a:ext cx="5780388" cy="314467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4EAB37-C79A-467A-9CA0-5D804CBAF978}"/>
              </a:ext>
            </a:extLst>
          </p:cNvPr>
          <p:cNvSpPr txBox="1"/>
          <p:nvPr/>
        </p:nvSpPr>
        <p:spPr>
          <a:xfrm>
            <a:off x="568411" y="5115697"/>
            <a:ext cx="423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 </a:t>
            </a:r>
            <a:r>
              <a:rPr lang="en-US" dirty="0" err="1"/>
              <a:t>Sharma,KA</a:t>
            </a:r>
            <a:r>
              <a:rPr lang="en-US" dirty="0"/>
              <a:t> Pollard &amp; AT Rayudu are the top batsmen in team MI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5CB83-5D51-424F-AD4A-0BA2D2680591}"/>
              </a:ext>
            </a:extLst>
          </p:cNvPr>
          <p:cNvSpPr txBox="1"/>
          <p:nvPr/>
        </p:nvSpPr>
        <p:spPr>
          <a:xfrm>
            <a:off x="7500551" y="2977978"/>
            <a:ext cx="423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 </a:t>
            </a:r>
            <a:r>
              <a:rPr lang="en-US" dirty="0" err="1"/>
              <a:t>Malinga,Harbhajan</a:t>
            </a:r>
            <a:r>
              <a:rPr lang="en-US" dirty="0"/>
              <a:t> Singh &amp; KA Pollard  are the top bowlers of the team MI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71207-1CF6-4C92-8255-4B31244C8CFE}"/>
              </a:ext>
            </a:extLst>
          </p:cNvPr>
          <p:cNvSpPr/>
          <p:nvPr/>
        </p:nvSpPr>
        <p:spPr>
          <a:xfrm>
            <a:off x="576649" y="5099222"/>
            <a:ext cx="4267200" cy="6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40AE5-D859-457A-B7E0-7A0EFA1FD0AA}"/>
              </a:ext>
            </a:extLst>
          </p:cNvPr>
          <p:cNvSpPr/>
          <p:nvPr/>
        </p:nvSpPr>
        <p:spPr>
          <a:xfrm>
            <a:off x="7500551" y="2945865"/>
            <a:ext cx="4106563" cy="678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9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C000-3997-4C1B-9774-97B48978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(CSK) –Top Batsmen &amp; Bowler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3E0961-1C4A-46F1-8D08-405AD951C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33562"/>
            <a:ext cx="5778843" cy="31908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5804C-5AAC-454F-9125-5298A9DF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93" y="3302000"/>
            <a:ext cx="5953125" cy="3190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40123-1A09-4A17-BFF8-1B10B3FFB200}"/>
              </a:ext>
            </a:extLst>
          </p:cNvPr>
          <p:cNvSpPr/>
          <p:nvPr/>
        </p:nvSpPr>
        <p:spPr>
          <a:xfrm>
            <a:off x="576649" y="5099222"/>
            <a:ext cx="4267200" cy="6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88C73-9B78-413E-8BBB-B355B309A4CE}"/>
              </a:ext>
            </a:extLst>
          </p:cNvPr>
          <p:cNvSpPr/>
          <p:nvPr/>
        </p:nvSpPr>
        <p:spPr>
          <a:xfrm>
            <a:off x="576649" y="5123935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SK </a:t>
            </a:r>
            <a:r>
              <a:rPr lang="en-US" dirty="0" err="1"/>
              <a:t>Raina,MS</a:t>
            </a:r>
            <a:r>
              <a:rPr lang="en-US" dirty="0"/>
              <a:t> </a:t>
            </a:r>
            <a:r>
              <a:rPr lang="en-US" dirty="0" err="1"/>
              <a:t>Dhoni</a:t>
            </a:r>
            <a:r>
              <a:rPr lang="en-US" dirty="0"/>
              <a:t> &amp; MEK Hussey are the top batsmen in team CSK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68E17B-284B-4862-8A34-03DF3683F077}"/>
              </a:ext>
            </a:extLst>
          </p:cNvPr>
          <p:cNvSpPr/>
          <p:nvPr/>
        </p:nvSpPr>
        <p:spPr>
          <a:xfrm>
            <a:off x="7451124" y="2501022"/>
            <a:ext cx="4106563" cy="678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SL Malinga,Harbhajan Singh &amp; KA Pollard  are the top bowlers of the team MI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D323A-8C96-46A1-9E36-E182AA903C10}"/>
              </a:ext>
            </a:extLst>
          </p:cNvPr>
          <p:cNvSpPr/>
          <p:nvPr/>
        </p:nvSpPr>
        <p:spPr>
          <a:xfrm>
            <a:off x="7372865" y="2501022"/>
            <a:ext cx="4184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Ashwin,DJ</a:t>
            </a:r>
            <a:r>
              <a:rPr lang="en-US" dirty="0"/>
              <a:t> Bravo &amp; RA Jadeja are the top bowlers of the team CSK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0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5172-A209-4DFD-A672-495AD3CC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6233"/>
          </a:xfrm>
        </p:spPr>
        <p:txBody>
          <a:bodyPr/>
          <a:lstStyle/>
          <a:p>
            <a:r>
              <a:rPr lang="en-IN" dirty="0"/>
              <a:t>Team (KKR) –Top Batsmen &amp; Bowler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D0906-07CE-492A-B734-28B73BE9B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8" y="1544937"/>
            <a:ext cx="5927382" cy="3209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961AB-DDA0-4666-A11B-1AA9A531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63" y="3149900"/>
            <a:ext cx="6140021" cy="3200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0B9992-FF09-49ED-812D-E0A39BF4B70E}"/>
              </a:ext>
            </a:extLst>
          </p:cNvPr>
          <p:cNvSpPr/>
          <p:nvPr/>
        </p:nvSpPr>
        <p:spPr>
          <a:xfrm>
            <a:off x="576649" y="5099222"/>
            <a:ext cx="4267200" cy="6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8C875E-6B3E-426F-974E-7FC49B305D9C}"/>
              </a:ext>
            </a:extLst>
          </p:cNvPr>
          <p:cNvSpPr/>
          <p:nvPr/>
        </p:nvSpPr>
        <p:spPr>
          <a:xfrm>
            <a:off x="7541741" y="2187146"/>
            <a:ext cx="4267200" cy="6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9B170-BE2E-4558-9EAB-F604B39EFA92}"/>
              </a:ext>
            </a:extLst>
          </p:cNvPr>
          <p:cNvSpPr/>
          <p:nvPr/>
        </p:nvSpPr>
        <p:spPr>
          <a:xfrm>
            <a:off x="518984" y="5099222"/>
            <a:ext cx="4324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 </a:t>
            </a:r>
            <a:r>
              <a:rPr lang="en-US" dirty="0" err="1"/>
              <a:t>Gambhir,RV</a:t>
            </a:r>
            <a:r>
              <a:rPr lang="en-US" dirty="0"/>
              <a:t> Uthappa &amp; YK Pathan are the top batsmen in team KKR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57489-061C-417A-9A31-DA2785CCB1F5}"/>
              </a:ext>
            </a:extLst>
          </p:cNvPr>
          <p:cNvSpPr/>
          <p:nvPr/>
        </p:nvSpPr>
        <p:spPr>
          <a:xfrm>
            <a:off x="7541741" y="2187146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 </a:t>
            </a:r>
            <a:r>
              <a:rPr lang="en-US" dirty="0" err="1"/>
              <a:t>Narine,UT</a:t>
            </a:r>
            <a:r>
              <a:rPr lang="en-US" dirty="0"/>
              <a:t> Yadav &amp; PP Chawla are the top bowlers of the team KKR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74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C41B-63DF-4FCF-BFFA-6CD6BB16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lvl="6"/>
            <a:r>
              <a:rPr lang="en-IN" sz="6000" dirty="0">
                <a:solidFill>
                  <a:srgbClr val="FF0000"/>
                </a:solidFill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5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4E52-C37D-4669-92E3-750C600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51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647A-FE32-4D2A-98D3-D2C20015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416908"/>
            <a:ext cx="10908957" cy="5354595"/>
          </a:xfrm>
        </p:spPr>
        <p:txBody>
          <a:bodyPr/>
          <a:lstStyle/>
          <a:p>
            <a:r>
              <a:rPr lang="en-IN" dirty="0"/>
              <a:t>2 files were used named </a:t>
            </a:r>
            <a:r>
              <a:rPr lang="en-IN" dirty="0">
                <a:solidFill>
                  <a:srgbClr val="FFC000"/>
                </a:solidFill>
              </a:rPr>
              <a:t>Matches</a:t>
            </a:r>
            <a:r>
              <a:rPr lang="en-IN" dirty="0"/>
              <a:t> and </a:t>
            </a:r>
            <a:r>
              <a:rPr lang="en-IN" dirty="0">
                <a:solidFill>
                  <a:srgbClr val="FFC000"/>
                </a:solidFill>
              </a:rPr>
              <a:t>Deliveries</a:t>
            </a:r>
            <a:r>
              <a:rPr lang="en-IN" dirty="0"/>
              <a:t> with the below mentioned heads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C0032-FAFD-42D8-BDA5-D01C5C84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5" y="2703041"/>
            <a:ext cx="2028825" cy="368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F7A0A-6597-4C7A-9662-E9BFCF80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75" y="2703041"/>
            <a:ext cx="1904356" cy="38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653C5-2A5C-4B17-9347-FF2C0350B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1846"/>
            <a:ext cx="3000114" cy="41250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F3E83-0D75-4856-B6EC-6E673B88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55" y="1031846"/>
            <a:ext cx="2825786" cy="4125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A96DE9-C041-41C3-AE50-291CA87AF921}"/>
              </a:ext>
            </a:extLst>
          </p:cNvPr>
          <p:cNvSpPr txBox="1"/>
          <p:nvPr/>
        </p:nvSpPr>
        <p:spPr>
          <a:xfrm>
            <a:off x="428368" y="5222437"/>
            <a:ext cx="6351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Missing Data</a:t>
            </a:r>
          </a:p>
          <a:p>
            <a:r>
              <a:rPr lang="en-IN" dirty="0"/>
              <a:t>City -7-can be ignored as the match was played and had a result</a:t>
            </a:r>
          </a:p>
          <a:p>
            <a:r>
              <a:rPr lang="en-IN" dirty="0"/>
              <a:t>Winner &amp; player of match 3-Match ended in ‘No Result ‘ state</a:t>
            </a:r>
          </a:p>
          <a:p>
            <a:r>
              <a:rPr lang="en-IN" dirty="0"/>
              <a:t>Umpire1 &amp; Umpire2   1-Ignore the missing data</a:t>
            </a:r>
          </a:p>
          <a:p>
            <a:r>
              <a:rPr lang="en-IN" dirty="0"/>
              <a:t>Umpire3  636-the third umpire was not needed </a:t>
            </a:r>
          </a:p>
        </p:txBody>
      </p:sp>
    </p:spTree>
    <p:extLst>
      <p:ext uri="{BB962C8B-B14F-4D97-AF65-F5344CB8AC3E}">
        <p14:creationId xmlns:p14="http://schemas.microsoft.com/office/powerpoint/2010/main" val="212777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5E7CE-69DC-4EEA-93D5-D684AE7BCD56}"/>
              </a:ext>
            </a:extLst>
          </p:cNvPr>
          <p:cNvSpPr txBox="1"/>
          <p:nvPr/>
        </p:nvSpPr>
        <p:spPr>
          <a:xfrm>
            <a:off x="829961" y="1116340"/>
            <a:ext cx="6015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Total of 11 seasons were played &amp; 12 Teams participated</a:t>
            </a:r>
          </a:p>
          <a:p>
            <a:endParaRPr lang="en-IN" sz="2000" dirty="0"/>
          </a:p>
          <a:p>
            <a:r>
              <a:rPr lang="en-IN" sz="2000" dirty="0"/>
              <a:t>Matches played during</a:t>
            </a:r>
          </a:p>
          <a:p>
            <a:endParaRPr lang="en-IN" sz="2000" dirty="0"/>
          </a:p>
          <a:p>
            <a:r>
              <a:rPr lang="en-IN" sz="2000" dirty="0"/>
              <a:t>2008,2009,2010,2011,2012,2013,2014,2015,2016,2017 &amp;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7FE94-8393-49FD-9D2B-79D66E6BA2A8}"/>
              </a:ext>
            </a:extLst>
          </p:cNvPr>
          <p:cNvSpPr txBox="1"/>
          <p:nvPr/>
        </p:nvSpPr>
        <p:spPr>
          <a:xfrm>
            <a:off x="838201" y="2818720"/>
            <a:ext cx="66747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Total Matches played and with winners were 693</a:t>
            </a:r>
          </a:p>
          <a:p>
            <a:r>
              <a:rPr lang="en-IN" dirty="0"/>
              <a:t>For 3 matches there were no winners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488 Batsmen &amp; 378 bowlers played in IPL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Matches with 3</a:t>
            </a:r>
            <a:r>
              <a:rPr lang="en-IN" baseline="30000" dirty="0"/>
              <a:t>rd</a:t>
            </a:r>
            <a:r>
              <a:rPr lang="en-IN" dirty="0"/>
              <a:t> Umpire 60 and matches with no 3</a:t>
            </a:r>
            <a:r>
              <a:rPr lang="en-IN" baseline="30000" dirty="0"/>
              <a:t>rd</a:t>
            </a:r>
            <a:r>
              <a:rPr lang="en-IN" dirty="0"/>
              <a:t> umpire 636</a:t>
            </a:r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481326-CB3F-45B7-82F9-7DC6561CA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803303"/>
            <a:ext cx="10908484" cy="558925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7A6A67-58F7-42A1-94ED-152EAA8F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03" y="1155576"/>
            <a:ext cx="4135394" cy="22734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D5592B-96C1-4DC2-82C4-40F01D3A31B8}"/>
              </a:ext>
            </a:extLst>
          </p:cNvPr>
          <p:cNvSpPr/>
          <p:nvPr/>
        </p:nvSpPr>
        <p:spPr>
          <a:xfrm>
            <a:off x="7314728" y="1116340"/>
            <a:ext cx="4226484" cy="231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0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7290-B242-4305-9BE3-79C58CFA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17" y="407987"/>
            <a:ext cx="9277865" cy="977643"/>
          </a:xfrm>
        </p:spPr>
        <p:txBody>
          <a:bodyPr/>
          <a:lstStyle/>
          <a:p>
            <a:r>
              <a:rPr lang="en-IN" dirty="0"/>
              <a:t>Matches Played Per Season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7AA93-621F-4D6F-B307-BBE0A3B64CA5}"/>
              </a:ext>
            </a:extLst>
          </p:cNvPr>
          <p:cNvSpPr txBox="1"/>
          <p:nvPr/>
        </p:nvSpPr>
        <p:spPr>
          <a:xfrm>
            <a:off x="624016" y="5860536"/>
            <a:ext cx="71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Matches were Played in 2013 (76)  followed by 2012 (74) &amp; 2011 (73)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43E20-2677-4144-8EF2-7D38B0799377}"/>
              </a:ext>
            </a:extLst>
          </p:cNvPr>
          <p:cNvSpPr/>
          <p:nvPr/>
        </p:nvSpPr>
        <p:spPr>
          <a:xfrm>
            <a:off x="560173" y="5860536"/>
            <a:ext cx="7870763" cy="48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7B5827-7DA5-4545-BAC5-5710BD05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3" y="1472813"/>
            <a:ext cx="7391400" cy="40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E25B-49B4-44C2-B7F1-74CD1A16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Batsmen &amp; Bowlers across seasons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D4BAF-D646-43E7-8F47-846D796F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856" y="1656789"/>
            <a:ext cx="5936647" cy="2569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EF847-4F47-4F4A-A235-E3EC4FC3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27" y="4392244"/>
            <a:ext cx="4794422" cy="233761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F14F1-F767-4CE8-8E04-D87C412DE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063" y="1665028"/>
            <a:ext cx="5819775" cy="256922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14253-E187-4A35-8BA0-010EA4C49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06" y="4392244"/>
            <a:ext cx="5391150" cy="22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F3B4-D5DA-4E69-84D2-B5A170CC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577" y="172995"/>
            <a:ext cx="5744097" cy="1021491"/>
          </a:xfrm>
        </p:spPr>
        <p:txBody>
          <a:bodyPr>
            <a:normAutofit fontScale="90000"/>
          </a:bodyPr>
          <a:lstStyle/>
          <a:p>
            <a:r>
              <a:rPr lang="en-IN" dirty="0"/>
              <a:t>Player of the Match Titles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5C567-A3B1-40AB-8516-2C443956F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23" y="1690688"/>
            <a:ext cx="5200650" cy="37623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38FD3-7F31-4E7B-903F-C059C27A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674" y="1324490"/>
            <a:ext cx="4017099" cy="42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2BC20-6AD4-4344-9201-02D5B96C7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777" y="2035943"/>
            <a:ext cx="7695034" cy="379644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4BCB114-84D5-4EF8-AB77-95DCCD608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32441"/>
            <a:ext cx="33548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Dismissal Types</a:t>
            </a:r>
          </a:p>
        </p:txBody>
      </p:sp>
    </p:spTree>
    <p:extLst>
      <p:ext uri="{BB962C8B-B14F-4D97-AF65-F5344CB8AC3E}">
        <p14:creationId xmlns:p14="http://schemas.microsoft.com/office/powerpoint/2010/main" val="362446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8852-F563-4FF1-8AE7-04349B944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98636"/>
            <a:ext cx="6565556" cy="743590"/>
          </a:xfrm>
        </p:spPr>
        <p:txBody>
          <a:bodyPr>
            <a:noAutofit/>
          </a:bodyPr>
          <a:lstStyle/>
          <a:p>
            <a:r>
              <a:rPr lang="en-IN" sz="4400" dirty="0"/>
              <a:t>Top Teams-Matches Won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D1EE-14ED-447C-B6F6-962C8F208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014" y="1575486"/>
            <a:ext cx="6153664" cy="37304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0824A-56D7-4A1B-AD38-0C6A0183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5" y="1640745"/>
            <a:ext cx="5937421" cy="336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EC5FC-3991-42D1-AD13-145098CE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59" y="1552059"/>
            <a:ext cx="4054047" cy="37304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EE5FF3-B846-4BB6-9B66-FC5831D6C2D1}"/>
              </a:ext>
            </a:extLst>
          </p:cNvPr>
          <p:cNvSpPr/>
          <p:nvPr/>
        </p:nvSpPr>
        <p:spPr>
          <a:xfrm>
            <a:off x="7241059" y="1575486"/>
            <a:ext cx="4054047" cy="3707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49867-42D4-4B4B-9890-60ED3A6F49E3}"/>
              </a:ext>
            </a:extLst>
          </p:cNvPr>
          <p:cNvSpPr txBox="1"/>
          <p:nvPr/>
        </p:nvSpPr>
        <p:spPr>
          <a:xfrm>
            <a:off x="1252151" y="5715773"/>
            <a:ext cx="739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Team which won most matches across all seasons is Mumbai Indians  followed by Chennai Super Kings and Kolkata Knight Riders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D7969-B07F-4869-8290-880DCC661BE0}"/>
              </a:ext>
            </a:extLst>
          </p:cNvPr>
          <p:cNvSpPr/>
          <p:nvPr/>
        </p:nvSpPr>
        <p:spPr>
          <a:xfrm>
            <a:off x="930876" y="5715773"/>
            <a:ext cx="7298724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6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327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EDA on IPL Players Contribution to the teams</vt:lpstr>
      <vt:lpstr>Introduction</vt:lpstr>
      <vt:lpstr>PowerPoint Presentation</vt:lpstr>
      <vt:lpstr>PowerPoint Presentation</vt:lpstr>
      <vt:lpstr>Matches Played Per Season</vt:lpstr>
      <vt:lpstr>Top Batsmen &amp; Bowlers across seasons</vt:lpstr>
      <vt:lpstr>Player of the Match Titles</vt:lpstr>
      <vt:lpstr>Dismissal Types</vt:lpstr>
      <vt:lpstr>Top Teams-Matches Won</vt:lpstr>
      <vt:lpstr>Team (MI) –Top Batsmen &amp; Bowler </vt:lpstr>
      <vt:lpstr>Team (CSK) –Top Batsmen &amp; Bowler </vt:lpstr>
      <vt:lpstr>Team (KKR) –Top Batsmen &amp; Bowler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Matches Won By the Teams</dc:title>
  <dc:creator>harkohli91@outlook.com</dc:creator>
  <cp:lastModifiedBy>harkohli91@outlook.com</cp:lastModifiedBy>
  <cp:revision>120</cp:revision>
  <dcterms:created xsi:type="dcterms:W3CDTF">2020-07-08T04:27:09Z</dcterms:created>
  <dcterms:modified xsi:type="dcterms:W3CDTF">2020-07-19T13:35:45Z</dcterms:modified>
</cp:coreProperties>
</file>