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58" r:id="rId9"/>
    <p:sldId id="265" r:id="rId10"/>
    <p:sldId id="266" r:id="rId11"/>
    <p:sldId id="269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7" r:id="rId22"/>
    <p:sldId id="279" r:id="rId23"/>
    <p:sldId id="280" r:id="rId24"/>
    <p:sldId id="281" r:id="rId25"/>
    <p:sldId id="282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684AD-1E34-4BC8-8C73-46BEA5F16497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352-83AA-45D4-AD04-BBBCE6E25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15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684AD-1E34-4BC8-8C73-46BEA5F16497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352-83AA-45D4-AD04-BBBCE6E25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22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684AD-1E34-4BC8-8C73-46BEA5F16497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352-83AA-45D4-AD04-BBBCE6E25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63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684AD-1E34-4BC8-8C73-46BEA5F16497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352-83AA-45D4-AD04-BBBCE6E25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15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684AD-1E34-4BC8-8C73-46BEA5F16497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352-83AA-45D4-AD04-BBBCE6E25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99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684AD-1E34-4BC8-8C73-46BEA5F16497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352-83AA-45D4-AD04-BBBCE6E25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22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684AD-1E34-4BC8-8C73-46BEA5F16497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352-83AA-45D4-AD04-BBBCE6E25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61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684AD-1E34-4BC8-8C73-46BEA5F16497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352-83AA-45D4-AD04-BBBCE6E25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19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684AD-1E34-4BC8-8C73-46BEA5F16497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352-83AA-45D4-AD04-BBBCE6E25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74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684AD-1E34-4BC8-8C73-46BEA5F16497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352-83AA-45D4-AD04-BBBCE6E25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20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684AD-1E34-4BC8-8C73-46BEA5F16497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352-83AA-45D4-AD04-BBBCE6E25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05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684AD-1E34-4BC8-8C73-46BEA5F16497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49352-83AA-45D4-AD04-BBBCE6E25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91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Characteristic Mode Analysis of Parasitic Circularly Polarized IFA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Shawn 2023-01-03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766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88640"/>
            <a:ext cx="335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Single-Band: Symmetric locations 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58925" y="635704"/>
            <a:ext cx="2252836" cy="1986433"/>
            <a:chOff x="158924" y="635704"/>
            <a:chExt cx="4176464" cy="3929336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924" y="635704"/>
              <a:ext cx="4176464" cy="3929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椭圆 3"/>
            <p:cNvSpPr/>
            <p:nvPr/>
          </p:nvSpPr>
          <p:spPr>
            <a:xfrm>
              <a:off x="446956" y="2129397"/>
              <a:ext cx="265611" cy="2663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446956" y="3011968"/>
              <a:ext cx="265611" cy="2663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25781" y="2003087"/>
              <a:ext cx="1331567" cy="605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Metal</a:t>
              </a:r>
              <a:endParaRPr lang="zh-CN" altLang="en-US" sz="1600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7956376" y="6453336"/>
            <a:ext cx="1187624" cy="404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CMA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5945118" y="521275"/>
            <a:ext cx="2371298" cy="2026403"/>
            <a:chOff x="158924" y="635704"/>
            <a:chExt cx="4176464" cy="3929336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924" y="635704"/>
              <a:ext cx="4176464" cy="3929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椭圆 12"/>
            <p:cNvSpPr/>
            <p:nvPr/>
          </p:nvSpPr>
          <p:spPr>
            <a:xfrm>
              <a:off x="1940650" y="742512"/>
              <a:ext cx="265611" cy="2663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2032560" y="4259749"/>
              <a:ext cx="265611" cy="2663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20532" y="1738125"/>
              <a:ext cx="1453247" cy="648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Metal</a:t>
              </a:r>
              <a:endParaRPr lang="zh-CN" altLang="en-US" sz="16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92819" y="2035306"/>
            <a:ext cx="131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Closely feed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15366" y="1964404"/>
            <a:ext cx="131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loosely feed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4211960" y="635704"/>
            <a:ext cx="72008" cy="6177672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40" y="2660234"/>
            <a:ext cx="2195005" cy="200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24" y="4725144"/>
            <a:ext cx="2143301" cy="198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55776" y="3663796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Mode1@2.1GHz</a:t>
            </a:r>
            <a:endParaRPr lang="zh-CN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2555776" y="5719299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Mode2@2.3GHz</a:t>
            </a:r>
            <a:endParaRPr lang="zh-CN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491346" y="1210935"/>
            <a:ext cx="16937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upper branch is slightly longer than lower branch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249" y="2622137"/>
            <a:ext cx="1915790" cy="1930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785" y="4693073"/>
            <a:ext cx="2022277" cy="1853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475562" y="3661200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Mode1@2.1GHz</a:t>
            </a:r>
            <a:endParaRPr lang="zh-CN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4475562" y="5716703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Mode2@2.4GHz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1143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88640"/>
            <a:ext cx="335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Single-Band: Symmetric locations 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58925" y="635704"/>
            <a:ext cx="2252836" cy="1986433"/>
            <a:chOff x="158924" y="635704"/>
            <a:chExt cx="4176464" cy="3929336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924" y="635704"/>
              <a:ext cx="4176464" cy="3929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椭圆 3"/>
            <p:cNvSpPr/>
            <p:nvPr/>
          </p:nvSpPr>
          <p:spPr>
            <a:xfrm>
              <a:off x="446956" y="2129397"/>
              <a:ext cx="265611" cy="2663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446956" y="3011968"/>
              <a:ext cx="265611" cy="2663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25781" y="2003087"/>
              <a:ext cx="1331567" cy="605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Metal</a:t>
              </a:r>
              <a:endParaRPr lang="zh-CN" altLang="en-US" sz="1600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7956376" y="6453336"/>
            <a:ext cx="1187624" cy="404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Excitation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5945118" y="521275"/>
            <a:ext cx="2371298" cy="2026403"/>
            <a:chOff x="158924" y="635704"/>
            <a:chExt cx="4176464" cy="3929336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924" y="635704"/>
              <a:ext cx="4176464" cy="3929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椭圆 12"/>
            <p:cNvSpPr/>
            <p:nvPr/>
          </p:nvSpPr>
          <p:spPr>
            <a:xfrm>
              <a:off x="1940650" y="742512"/>
              <a:ext cx="265611" cy="2663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2032560" y="4259749"/>
              <a:ext cx="265611" cy="2663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20532" y="1738125"/>
              <a:ext cx="1453247" cy="648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Metal</a:t>
              </a:r>
              <a:endParaRPr lang="zh-CN" altLang="en-US" sz="16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92819" y="2035306"/>
            <a:ext cx="131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Closely feed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15366" y="1964404"/>
            <a:ext cx="131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loosely feed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4211960" y="635704"/>
            <a:ext cx="72008" cy="6177672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91346" y="1210935"/>
            <a:ext cx="16937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upper branch is slightly longer than lower branch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512" y="2564904"/>
            <a:ext cx="197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When feeding at 1: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27218" y="4643844"/>
            <a:ext cx="197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When feeding at 2: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25" y="4941168"/>
            <a:ext cx="30670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17" y="5445224"/>
            <a:ext cx="3535423" cy="1288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83" y="2924175"/>
            <a:ext cx="30765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32" y="3348924"/>
            <a:ext cx="3593959" cy="129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225975" y="297959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LHCP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32399" y="504808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RHCP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721" y="2883270"/>
            <a:ext cx="30384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4329721" y="2622137"/>
            <a:ext cx="197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When feeding at 1: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277427" y="4701077"/>
            <a:ext cx="197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When feeding at 2:</a:t>
            </a:r>
            <a:endParaRPr lang="zh-CN" altLang="en-US" dirty="0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974" y="3411302"/>
            <a:ext cx="3653410" cy="1363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195" y="5018984"/>
            <a:ext cx="30575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716" y="5595042"/>
            <a:ext cx="2960804" cy="1085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297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88640"/>
            <a:ext cx="335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Single-Band: Symmetric locations 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58924" y="635704"/>
            <a:ext cx="2416133" cy="2197108"/>
            <a:chOff x="158924" y="635704"/>
            <a:chExt cx="4176464" cy="3929336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924" y="635704"/>
              <a:ext cx="4176464" cy="3929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椭圆 3"/>
            <p:cNvSpPr/>
            <p:nvPr/>
          </p:nvSpPr>
          <p:spPr>
            <a:xfrm>
              <a:off x="446956" y="2129397"/>
              <a:ext cx="265611" cy="2663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446956" y="3011968"/>
              <a:ext cx="265611" cy="2663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25781" y="2003087"/>
              <a:ext cx="1331567" cy="605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Metal</a:t>
              </a:r>
              <a:endParaRPr lang="zh-CN" altLang="en-US" sz="1600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7956376" y="6453336"/>
            <a:ext cx="1187624" cy="404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CMA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92819" y="2035306"/>
            <a:ext cx="131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Closely feed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91346" y="1210935"/>
            <a:ext cx="16937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upper branch is slightly shorter than lower branch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2" y="2966400"/>
            <a:ext cx="4133223" cy="1516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5" y="4725144"/>
            <a:ext cx="4136780" cy="154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027401" y="2254104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Mode1@2.1GHz</a:t>
            </a:r>
            <a:endParaRPr lang="zh-CN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027401" y="4309607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Mode2@2.3GHz</a:t>
            </a:r>
            <a:endParaRPr lang="zh-CN" altLang="en-US" sz="1600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991" y="1210935"/>
            <a:ext cx="1923953" cy="203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263" y="3261823"/>
            <a:ext cx="1851202" cy="1880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838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88640"/>
            <a:ext cx="335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Single-Band: Symmetric locations 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58925" y="635704"/>
            <a:ext cx="2252836" cy="1986433"/>
            <a:chOff x="158924" y="635704"/>
            <a:chExt cx="4176464" cy="3929336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924" y="635704"/>
              <a:ext cx="4176464" cy="3929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椭圆 3"/>
            <p:cNvSpPr/>
            <p:nvPr/>
          </p:nvSpPr>
          <p:spPr>
            <a:xfrm>
              <a:off x="446956" y="2129397"/>
              <a:ext cx="265611" cy="2663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446956" y="3011968"/>
              <a:ext cx="265611" cy="2663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25781" y="2003087"/>
              <a:ext cx="1331567" cy="605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Metal</a:t>
              </a:r>
              <a:endParaRPr lang="zh-CN" altLang="en-US" sz="1600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7956376" y="6453336"/>
            <a:ext cx="1187624" cy="404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Excitation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92819" y="2035306"/>
            <a:ext cx="131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Closely feed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91346" y="1210935"/>
            <a:ext cx="16937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upper branch is slightly shorter than lower branch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026" y="2801718"/>
            <a:ext cx="2468859" cy="47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79512" y="2564904"/>
            <a:ext cx="197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When feeding at 1: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83320" y="2481089"/>
            <a:ext cx="197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When feeding at 2:</a:t>
            </a:r>
            <a:endParaRPr lang="zh-CN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348924"/>
            <a:ext cx="3415282" cy="1258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5" y="2887380"/>
            <a:ext cx="29432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53" y="3376413"/>
            <a:ext cx="3465735" cy="1290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225975" y="297959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LHCP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88501" y="288533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RHCP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553113" y="532246"/>
            <a:ext cx="2252836" cy="1986433"/>
            <a:chOff x="158924" y="635704"/>
            <a:chExt cx="4176464" cy="3929336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924" y="635704"/>
              <a:ext cx="4176464" cy="3929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椭圆 31"/>
            <p:cNvSpPr/>
            <p:nvPr/>
          </p:nvSpPr>
          <p:spPr>
            <a:xfrm>
              <a:off x="446956" y="2129397"/>
              <a:ext cx="265611" cy="2663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446956" y="3011968"/>
              <a:ext cx="265611" cy="2663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25781" y="2003087"/>
              <a:ext cx="1331567" cy="605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Metal</a:t>
              </a:r>
              <a:endParaRPr lang="zh-CN" altLang="en-US" sz="16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187007" y="1931848"/>
            <a:ext cx="131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Closely feed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885534" y="1107477"/>
            <a:ext cx="16937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upper branch is slightly shorter than lower branch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92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88640"/>
            <a:ext cx="5436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Single-Band: No parasitic structure with even-odd mode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956376" y="6453336"/>
            <a:ext cx="1187624" cy="404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Structure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046" y="692696"/>
            <a:ext cx="3669598" cy="350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椭圆 19"/>
          <p:cNvSpPr/>
          <p:nvPr/>
        </p:nvSpPr>
        <p:spPr>
          <a:xfrm>
            <a:off x="2699792" y="2297029"/>
            <a:ext cx="153659" cy="1489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2297029"/>
            <a:ext cx="123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Short point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54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88640"/>
            <a:ext cx="5436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Single-Band: No parasitic structure with even-odd mode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956376" y="6453336"/>
            <a:ext cx="1187624" cy="404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CMA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323528" y="601428"/>
            <a:ext cx="2376264" cy="2035484"/>
            <a:chOff x="2447046" y="692696"/>
            <a:chExt cx="3669598" cy="3506505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7046" y="692696"/>
              <a:ext cx="3669598" cy="35065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椭圆 19"/>
            <p:cNvSpPr/>
            <p:nvPr/>
          </p:nvSpPr>
          <p:spPr>
            <a:xfrm>
              <a:off x="2647592" y="2297028"/>
              <a:ext cx="288032" cy="2678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41773"/>
            <a:ext cx="5557536" cy="204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0" y="2752302"/>
            <a:ext cx="4276146" cy="1612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293096"/>
            <a:ext cx="2136591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422" y="4293096"/>
            <a:ext cx="2110308" cy="2060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71078" y="6353267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Mode1@2.2GHz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39754" y="6353267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Mode2@1.9GHz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97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88640"/>
            <a:ext cx="5436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Single-Band: No parasitic structure with even-odd mode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956376" y="6453336"/>
            <a:ext cx="1187624" cy="404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Excitation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323528" y="601428"/>
            <a:ext cx="2376264" cy="2035484"/>
            <a:chOff x="2447046" y="692696"/>
            <a:chExt cx="3669598" cy="3506505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7046" y="692696"/>
              <a:ext cx="3669598" cy="35065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椭圆 19"/>
            <p:cNvSpPr/>
            <p:nvPr/>
          </p:nvSpPr>
          <p:spPr>
            <a:xfrm>
              <a:off x="2647592" y="2297028"/>
              <a:ext cx="288032" cy="2678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2772149" y="1842301"/>
              <a:ext cx="288031" cy="2678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</p:grp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0" y="2780928"/>
            <a:ext cx="29718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560" y="905166"/>
            <a:ext cx="5854080" cy="2138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289802" y="3356992"/>
            <a:ext cx="2376264" cy="2035484"/>
            <a:chOff x="2447046" y="692696"/>
            <a:chExt cx="3669598" cy="3506505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7046" y="692696"/>
              <a:ext cx="3669598" cy="35065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椭圆 17"/>
            <p:cNvSpPr/>
            <p:nvPr/>
          </p:nvSpPr>
          <p:spPr>
            <a:xfrm>
              <a:off x="2647592" y="2297028"/>
              <a:ext cx="288032" cy="2678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2747351" y="2801501"/>
              <a:ext cx="288031" cy="2678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47864" y="60142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RHCP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50202" y="327622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LHCP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41" y="5445224"/>
            <a:ext cx="30194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136" y="3585497"/>
            <a:ext cx="5692632" cy="2102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588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88640"/>
            <a:ext cx="3446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Dual-Band: 3 asymmetric branches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956376" y="6453336"/>
            <a:ext cx="1187624" cy="404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Structure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123728" y="1412776"/>
            <a:ext cx="3816423" cy="3375863"/>
            <a:chOff x="2195736" y="980728"/>
            <a:chExt cx="4391025" cy="4029075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980728"/>
              <a:ext cx="4391025" cy="4029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椭圆 22"/>
            <p:cNvSpPr/>
            <p:nvPr/>
          </p:nvSpPr>
          <p:spPr>
            <a:xfrm>
              <a:off x="5893440" y="3068960"/>
              <a:ext cx="233228" cy="1987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4" name="椭圆 23"/>
            <p:cNvSpPr/>
            <p:nvPr/>
          </p:nvSpPr>
          <p:spPr>
            <a:xfrm>
              <a:off x="3294565" y="4207909"/>
              <a:ext cx="261446" cy="2344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3324422" y="1535741"/>
              <a:ext cx="231589" cy="2136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8996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88640"/>
            <a:ext cx="5306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Dual-Band: No parasitic structure with even-odd mode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956376" y="6453336"/>
            <a:ext cx="1187624" cy="404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CMA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52212" y="555188"/>
            <a:ext cx="2379423" cy="2034265"/>
            <a:chOff x="2195736" y="980728"/>
            <a:chExt cx="4391025" cy="4029075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980728"/>
              <a:ext cx="4391025" cy="4029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椭圆 22"/>
            <p:cNvSpPr/>
            <p:nvPr/>
          </p:nvSpPr>
          <p:spPr>
            <a:xfrm>
              <a:off x="5893440" y="3068960"/>
              <a:ext cx="233228" cy="1987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4" name="椭圆 23"/>
            <p:cNvSpPr/>
            <p:nvPr/>
          </p:nvSpPr>
          <p:spPr>
            <a:xfrm>
              <a:off x="3294565" y="4207909"/>
              <a:ext cx="261446" cy="2344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3324422" y="1535741"/>
              <a:ext cx="231589" cy="2136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995" y="555188"/>
            <a:ext cx="5940152" cy="2190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3" y="2626046"/>
            <a:ext cx="4758846" cy="175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979" y="2821722"/>
            <a:ext cx="1656184" cy="1560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107" y="2854602"/>
            <a:ext cx="1530088" cy="149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51" y="4653136"/>
            <a:ext cx="1571600" cy="1677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74979" y="4468470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Mode1@1.95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49411" y="443527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Mode2@2.25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0909" y="6439706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Mode3@1.75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47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88640"/>
            <a:ext cx="5072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Dual-Band: parasitic structures with even-odd mode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956376" y="6453336"/>
            <a:ext cx="1187624" cy="404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Excitations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52212" y="555188"/>
            <a:ext cx="2379423" cy="2034265"/>
            <a:chOff x="2195736" y="980728"/>
            <a:chExt cx="4391025" cy="4029075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980728"/>
              <a:ext cx="4391025" cy="4029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椭圆 22"/>
            <p:cNvSpPr/>
            <p:nvPr/>
          </p:nvSpPr>
          <p:spPr>
            <a:xfrm>
              <a:off x="5893440" y="3068960"/>
              <a:ext cx="233228" cy="1987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4" name="椭圆 23"/>
            <p:cNvSpPr/>
            <p:nvPr/>
          </p:nvSpPr>
          <p:spPr>
            <a:xfrm>
              <a:off x="3294565" y="4207909"/>
              <a:ext cx="261446" cy="2344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3324422" y="1535741"/>
              <a:ext cx="231589" cy="2136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488721" y="557972"/>
            <a:ext cx="2379423" cy="2034265"/>
            <a:chOff x="2195736" y="980728"/>
            <a:chExt cx="4391025" cy="4029075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980728"/>
              <a:ext cx="4391025" cy="4029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椭圆 18"/>
            <p:cNvSpPr/>
            <p:nvPr/>
          </p:nvSpPr>
          <p:spPr>
            <a:xfrm>
              <a:off x="5893440" y="3068960"/>
              <a:ext cx="233228" cy="1987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3294565" y="4207909"/>
              <a:ext cx="261446" cy="2344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3324422" y="1535741"/>
              <a:ext cx="231589" cy="2136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13057" y="555187"/>
            <a:ext cx="2379423" cy="2034265"/>
            <a:chOff x="2195736" y="980728"/>
            <a:chExt cx="4391025" cy="4029075"/>
          </a:xfrm>
        </p:grpSpPr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980728"/>
              <a:ext cx="4391025" cy="4029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椭圆 26"/>
            <p:cNvSpPr/>
            <p:nvPr/>
          </p:nvSpPr>
          <p:spPr>
            <a:xfrm>
              <a:off x="5893440" y="3068960"/>
              <a:ext cx="233228" cy="1987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8" name="椭圆 27"/>
            <p:cNvSpPr/>
            <p:nvPr/>
          </p:nvSpPr>
          <p:spPr>
            <a:xfrm>
              <a:off x="3294565" y="4207909"/>
              <a:ext cx="261446" cy="2344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3324422" y="1535741"/>
              <a:ext cx="231589" cy="21360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" y="2620241"/>
            <a:ext cx="3246974" cy="5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44" y="3429000"/>
            <a:ext cx="30194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544" y="2654429"/>
            <a:ext cx="3000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453044"/>
            <a:ext cx="30194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974" y="5299142"/>
            <a:ext cx="3868871" cy="1442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53519" y="2302937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RHCP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2212" y="3131095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LHCP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71180" y="2297016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LHCP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68730" y="3158021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RHCP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919" y="2643689"/>
            <a:ext cx="28956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595" y="3500135"/>
            <a:ext cx="2882405" cy="466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6367289" y="2334421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RHCP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67289" y="3203374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LHCP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" y="3995968"/>
            <a:ext cx="3568068" cy="1310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9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636" y="3997584"/>
            <a:ext cx="3599005" cy="136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223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88640"/>
            <a:ext cx="550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Single-Band: Asymmetric locations with the same length 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582" y="1124744"/>
            <a:ext cx="4176464" cy="3929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椭圆 6"/>
          <p:cNvSpPr/>
          <p:nvPr/>
        </p:nvSpPr>
        <p:spPr>
          <a:xfrm>
            <a:off x="2659614" y="2618437"/>
            <a:ext cx="265611" cy="2663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4194203" y="4705281"/>
            <a:ext cx="265611" cy="2663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0102" y="4226486"/>
            <a:ext cx="671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Metal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7956376" y="6453336"/>
            <a:ext cx="1187624" cy="404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Structure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80050" y="5356747"/>
            <a:ext cx="394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and 2 are shorting pins or feeding pins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570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88640"/>
            <a:ext cx="5636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Dual-Band: two asymmetric and two symmetric structures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956376" y="6453336"/>
            <a:ext cx="1187624" cy="404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Structure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123728" y="1412776"/>
            <a:ext cx="3816423" cy="3375863"/>
            <a:chOff x="2195736" y="980728"/>
            <a:chExt cx="4391025" cy="4029075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980728"/>
              <a:ext cx="4391025" cy="4029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椭圆 22"/>
            <p:cNvSpPr/>
            <p:nvPr/>
          </p:nvSpPr>
          <p:spPr>
            <a:xfrm>
              <a:off x="3852727" y="4464945"/>
              <a:ext cx="233228" cy="1987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4" name="椭圆 23"/>
            <p:cNvSpPr/>
            <p:nvPr/>
          </p:nvSpPr>
          <p:spPr>
            <a:xfrm>
              <a:off x="3294565" y="4207909"/>
              <a:ext cx="261446" cy="2344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3324422" y="1535741"/>
              <a:ext cx="231589" cy="2136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93689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88640"/>
            <a:ext cx="5636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Dual-Band: two asymmetric and two symmetric structures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956376" y="6453336"/>
            <a:ext cx="1187624" cy="404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CMA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79512" y="630234"/>
            <a:ext cx="2728567" cy="2366718"/>
            <a:chOff x="2195736" y="980728"/>
            <a:chExt cx="4391025" cy="4029075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980728"/>
              <a:ext cx="4391025" cy="4029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椭圆 22"/>
            <p:cNvSpPr/>
            <p:nvPr/>
          </p:nvSpPr>
          <p:spPr>
            <a:xfrm>
              <a:off x="3852727" y="4464945"/>
              <a:ext cx="233228" cy="1987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4" name="椭圆 23"/>
            <p:cNvSpPr/>
            <p:nvPr/>
          </p:nvSpPr>
          <p:spPr>
            <a:xfrm>
              <a:off x="3294565" y="4207909"/>
              <a:ext cx="261446" cy="2344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3324422" y="1535741"/>
              <a:ext cx="231589" cy="2136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971" y="673820"/>
            <a:ext cx="5824214" cy="2132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98056"/>
            <a:ext cx="4680520" cy="173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149" y="2868488"/>
            <a:ext cx="2153989" cy="1991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59" y="4827453"/>
            <a:ext cx="2034127" cy="1949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796739"/>
            <a:ext cx="1987414" cy="1908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992993" y="3573016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Mode1@1.95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2420" y="5248060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Mode2@2.3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25338" y="561739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Mode3@1.75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216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88640"/>
            <a:ext cx="5636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Dual-Band: two asymmetric and two symmetric structures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956376" y="6453336"/>
            <a:ext cx="1187624" cy="404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Excitations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52212" y="555188"/>
            <a:ext cx="2379423" cy="2034265"/>
            <a:chOff x="2195736" y="980728"/>
            <a:chExt cx="4391025" cy="4029075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980728"/>
              <a:ext cx="4391025" cy="4029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椭圆 22"/>
            <p:cNvSpPr/>
            <p:nvPr/>
          </p:nvSpPr>
          <p:spPr>
            <a:xfrm>
              <a:off x="3921960" y="4461217"/>
              <a:ext cx="233227" cy="1987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4" name="椭圆 23"/>
            <p:cNvSpPr/>
            <p:nvPr/>
          </p:nvSpPr>
          <p:spPr>
            <a:xfrm>
              <a:off x="3294565" y="4207909"/>
              <a:ext cx="261446" cy="2344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3324422" y="1535741"/>
              <a:ext cx="231589" cy="2136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488721" y="557972"/>
            <a:ext cx="2379423" cy="2034265"/>
            <a:chOff x="2195736" y="980728"/>
            <a:chExt cx="4391025" cy="4029075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980728"/>
              <a:ext cx="4391025" cy="4029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椭圆 18"/>
            <p:cNvSpPr/>
            <p:nvPr/>
          </p:nvSpPr>
          <p:spPr>
            <a:xfrm>
              <a:off x="3796182" y="4469078"/>
              <a:ext cx="233227" cy="1987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3294565" y="4207909"/>
              <a:ext cx="261446" cy="2344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3324422" y="1535741"/>
              <a:ext cx="231589" cy="2136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13057" y="555187"/>
            <a:ext cx="2379423" cy="2034265"/>
            <a:chOff x="2195736" y="980728"/>
            <a:chExt cx="4391025" cy="4029075"/>
          </a:xfrm>
        </p:grpSpPr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980728"/>
              <a:ext cx="4391025" cy="4029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椭圆 26"/>
            <p:cNvSpPr/>
            <p:nvPr/>
          </p:nvSpPr>
          <p:spPr>
            <a:xfrm>
              <a:off x="3929067" y="4474594"/>
              <a:ext cx="233227" cy="1987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8" name="椭圆 27"/>
            <p:cNvSpPr/>
            <p:nvPr/>
          </p:nvSpPr>
          <p:spPr>
            <a:xfrm>
              <a:off x="3294565" y="4207909"/>
              <a:ext cx="261446" cy="2344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3324422" y="1535741"/>
              <a:ext cx="231589" cy="21360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29770" y="3051498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RHCP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2212" y="2297015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LHCP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88721" y="236265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RHCP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88721" y="3141516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RHCP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67289" y="2334421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RHCP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67289" y="3203374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LHCP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9" y="3789040"/>
            <a:ext cx="4254559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8116"/>
            <a:ext cx="2971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84984"/>
            <a:ext cx="30194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004" y="5192634"/>
            <a:ext cx="4355976" cy="1630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03" y="2658383"/>
            <a:ext cx="29622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319" y="3446873"/>
            <a:ext cx="292417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462" y="3999323"/>
            <a:ext cx="3258108" cy="1239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39" y="2695582"/>
            <a:ext cx="31337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6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19" y="3471664"/>
            <a:ext cx="3048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242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980728"/>
            <a:ext cx="4077204" cy="4052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188640"/>
            <a:ext cx="570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Dual-Band: one symmetric and two asymmetric structures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956376" y="6453336"/>
            <a:ext cx="1187624" cy="404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Structure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339753" y="1484784"/>
            <a:ext cx="2819522" cy="1174658"/>
            <a:chOff x="2444285" y="1066670"/>
            <a:chExt cx="3244030" cy="1401949"/>
          </a:xfrm>
        </p:grpSpPr>
        <p:sp>
          <p:nvSpPr>
            <p:cNvPr id="23" name="椭圆 22"/>
            <p:cNvSpPr/>
            <p:nvPr/>
          </p:nvSpPr>
          <p:spPr>
            <a:xfrm>
              <a:off x="2444285" y="2269847"/>
              <a:ext cx="233228" cy="1987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4" name="椭圆 23"/>
            <p:cNvSpPr/>
            <p:nvPr/>
          </p:nvSpPr>
          <p:spPr>
            <a:xfrm>
              <a:off x="5426869" y="1066670"/>
              <a:ext cx="261446" cy="2344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42223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88640"/>
            <a:ext cx="570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Dual-Band: one symmetric and two asymmetric structures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956376" y="6453336"/>
            <a:ext cx="1187624" cy="404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CMA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79512" y="557972"/>
            <a:ext cx="2627981" cy="2242170"/>
            <a:chOff x="2051720" y="980728"/>
            <a:chExt cx="4077204" cy="405229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980728"/>
              <a:ext cx="4077204" cy="4052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" name="组合 2"/>
            <p:cNvGrpSpPr/>
            <p:nvPr/>
          </p:nvGrpSpPr>
          <p:grpSpPr>
            <a:xfrm>
              <a:off x="2339753" y="1484784"/>
              <a:ext cx="2819522" cy="1224136"/>
              <a:chOff x="2444285" y="1066670"/>
              <a:chExt cx="3244030" cy="1461001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444285" y="2269847"/>
                <a:ext cx="233228" cy="2578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5426869" y="1066670"/>
                <a:ext cx="261446" cy="2344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</p:grp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302" y="476672"/>
            <a:ext cx="6032878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17" y="2855681"/>
            <a:ext cx="4364900" cy="1611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672" y="2708920"/>
            <a:ext cx="1998829" cy="215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42" y="4501906"/>
            <a:ext cx="1995742" cy="2031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437118"/>
            <a:ext cx="2105021" cy="221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992993" y="3573016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Mode1@2.05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2420" y="5248060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Mode2@2.25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25338" y="561739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Mode3@1.75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401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88640"/>
            <a:ext cx="570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Dual-Band: one symmetric and two asymmetric structures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956376" y="6453336"/>
            <a:ext cx="1187624" cy="404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Excitation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79512" y="557972"/>
            <a:ext cx="2627981" cy="2366972"/>
            <a:chOff x="2051720" y="980728"/>
            <a:chExt cx="4077204" cy="405229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980728"/>
              <a:ext cx="4077204" cy="4052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" name="组合 2"/>
            <p:cNvGrpSpPr/>
            <p:nvPr/>
          </p:nvGrpSpPr>
          <p:grpSpPr>
            <a:xfrm>
              <a:off x="2292451" y="1484783"/>
              <a:ext cx="2999075" cy="1168011"/>
              <a:chOff x="2389861" y="1066668"/>
              <a:chExt cx="3450617" cy="1394016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389861" y="2110982"/>
                <a:ext cx="341276" cy="34970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5426868" y="1066668"/>
                <a:ext cx="413610" cy="4656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</p:grpSp>
      </p:grpSp>
      <p:sp>
        <p:nvSpPr>
          <p:cNvPr id="4" name="椭圆 3"/>
          <p:cNvSpPr/>
          <p:nvPr/>
        </p:nvSpPr>
        <p:spPr>
          <a:xfrm>
            <a:off x="525862" y="1105980"/>
            <a:ext cx="18106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24" y="3152655"/>
            <a:ext cx="8100392" cy="299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0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88640"/>
            <a:ext cx="555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Single-Band: Asymmetric locations with the same length  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79512" y="651836"/>
            <a:ext cx="2433684" cy="2249756"/>
            <a:chOff x="2371582" y="1124744"/>
            <a:chExt cx="4176464" cy="392933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1582" y="1124744"/>
              <a:ext cx="4176464" cy="3929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椭圆 6"/>
            <p:cNvSpPr/>
            <p:nvPr/>
          </p:nvSpPr>
          <p:spPr>
            <a:xfrm>
              <a:off x="2659614" y="2618437"/>
              <a:ext cx="265611" cy="266328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4194203" y="4705281"/>
              <a:ext cx="265611" cy="266328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sp>
        <p:nvSpPr>
          <p:cNvPr id="10" name="矩形 9"/>
          <p:cNvSpPr/>
          <p:nvPr/>
        </p:nvSpPr>
        <p:spPr>
          <a:xfrm>
            <a:off x="7956376" y="6453336"/>
            <a:ext cx="1187624" cy="404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CMA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037" y="538818"/>
            <a:ext cx="6336704" cy="231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04486"/>
            <a:ext cx="4896544" cy="1793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80" y="4717993"/>
            <a:ext cx="5335945" cy="193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25628" y="4196183"/>
            <a:ext cx="2506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Mode1: 2.2GHz</a:t>
            </a:r>
          </a:p>
          <a:p>
            <a:r>
              <a:rPr lang="en-US" altLang="zh-CN" dirty="0" smtClean="0"/>
              <a:t>Mode2: 2.4GHz</a:t>
            </a:r>
          </a:p>
          <a:p>
            <a:r>
              <a:rPr lang="en-US" altLang="zh-CN" dirty="0" smtClean="0"/>
              <a:t>90°difference: 2.32GHz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02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88640"/>
            <a:ext cx="550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Single-Band: Asymmetric locations with the same length </a:t>
            </a:r>
            <a:endParaRPr lang="zh-CN" altLang="en-US" dirty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179512" y="651836"/>
            <a:ext cx="2433684" cy="2249756"/>
            <a:chOff x="2371582" y="1124744"/>
            <a:chExt cx="4176464" cy="392933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1582" y="1124744"/>
              <a:ext cx="4176464" cy="3929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椭圆 6"/>
            <p:cNvSpPr/>
            <p:nvPr/>
          </p:nvSpPr>
          <p:spPr>
            <a:xfrm>
              <a:off x="2659614" y="2618437"/>
              <a:ext cx="265611" cy="266328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4194203" y="4705281"/>
              <a:ext cx="265611" cy="266328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sp>
        <p:nvSpPr>
          <p:cNvPr id="10" name="矩形 9"/>
          <p:cNvSpPr/>
          <p:nvPr/>
        </p:nvSpPr>
        <p:spPr>
          <a:xfrm>
            <a:off x="7956376" y="6453336"/>
            <a:ext cx="1187624" cy="404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CMA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3809183"/>
            <a:ext cx="2506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Mode1: 2.2GHz</a:t>
            </a:r>
          </a:p>
          <a:p>
            <a:r>
              <a:rPr lang="en-US" altLang="zh-CN" dirty="0" smtClean="0"/>
              <a:t>Mode2: 2.4GHz</a:t>
            </a:r>
          </a:p>
          <a:p>
            <a:r>
              <a:rPr lang="en-US" altLang="zh-CN" dirty="0" smtClean="0"/>
              <a:t>90°difference: 2.32GHz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57972"/>
            <a:ext cx="2577535" cy="2582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63978"/>
            <a:ext cx="2592288" cy="2675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59832" y="3233301"/>
            <a:ext cx="2557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Current of Mode1 @ 2.2GHz</a:t>
            </a:r>
            <a:endParaRPr lang="zh-CN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119153" y="3264079"/>
            <a:ext cx="2557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Current of Mode2 @ 2.4GHz</a:t>
            </a:r>
            <a:endParaRPr lang="zh-CN" altLang="en-US" sz="16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327" y="3602633"/>
            <a:ext cx="2412127" cy="2336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248" y="3555321"/>
            <a:ext cx="2310702" cy="243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901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88640"/>
            <a:ext cx="6628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Single-Band: Asymmetric locations, port1 excited and port 2 shorted 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79512" y="651836"/>
            <a:ext cx="2433684" cy="2249756"/>
            <a:chOff x="2371582" y="1124744"/>
            <a:chExt cx="4176464" cy="392933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1582" y="1124744"/>
              <a:ext cx="4176464" cy="3929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椭圆 6"/>
            <p:cNvSpPr/>
            <p:nvPr/>
          </p:nvSpPr>
          <p:spPr>
            <a:xfrm>
              <a:off x="2659614" y="2618437"/>
              <a:ext cx="265611" cy="266328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4194203" y="4705281"/>
              <a:ext cx="265611" cy="2663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sp>
        <p:nvSpPr>
          <p:cNvPr id="10" name="矩形 9"/>
          <p:cNvSpPr/>
          <p:nvPr/>
        </p:nvSpPr>
        <p:spPr>
          <a:xfrm>
            <a:off x="7956376" y="6453336"/>
            <a:ext cx="1187624" cy="404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Excitation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6" y="3164702"/>
            <a:ext cx="3699781" cy="62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764704"/>
            <a:ext cx="3350994" cy="232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870013"/>
            <a:ext cx="6799709" cy="255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05705" y="1815067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RHCP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4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88640"/>
            <a:ext cx="6628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Single-Band: Asymmetric locations, port2 excited and port 1 shorted 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79512" y="651836"/>
            <a:ext cx="2433684" cy="2249756"/>
            <a:chOff x="2371582" y="1124744"/>
            <a:chExt cx="4176464" cy="392933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1582" y="1124744"/>
              <a:ext cx="4176464" cy="3929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椭圆 6"/>
            <p:cNvSpPr/>
            <p:nvPr/>
          </p:nvSpPr>
          <p:spPr>
            <a:xfrm>
              <a:off x="2659614" y="2618437"/>
              <a:ext cx="265611" cy="2663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4194203" y="4705281"/>
              <a:ext cx="265611" cy="266328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sp>
        <p:nvSpPr>
          <p:cNvPr id="10" name="矩形 9"/>
          <p:cNvSpPr/>
          <p:nvPr/>
        </p:nvSpPr>
        <p:spPr>
          <a:xfrm>
            <a:off x="7956376" y="6453336"/>
            <a:ext cx="1187624" cy="404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Excitation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84545"/>
            <a:ext cx="2699504" cy="2580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8" y="2971800"/>
            <a:ext cx="2962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27" y="3440160"/>
            <a:ext cx="7056784" cy="2622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05705" y="181506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LHCP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11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88640"/>
            <a:ext cx="6628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Single-Band: Asymmetric locations, port1 excited and port 2 shorted 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79512" y="651836"/>
            <a:ext cx="2433684" cy="2249756"/>
            <a:chOff x="2371582" y="1124744"/>
            <a:chExt cx="4176464" cy="392933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1582" y="1124744"/>
              <a:ext cx="4176464" cy="3929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椭圆 6"/>
            <p:cNvSpPr/>
            <p:nvPr/>
          </p:nvSpPr>
          <p:spPr>
            <a:xfrm>
              <a:off x="4061397" y="1321875"/>
              <a:ext cx="265611" cy="266328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2618729" y="3459903"/>
              <a:ext cx="265611" cy="2663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sp>
        <p:nvSpPr>
          <p:cNvPr id="10" name="矩形 9"/>
          <p:cNvSpPr/>
          <p:nvPr/>
        </p:nvSpPr>
        <p:spPr>
          <a:xfrm>
            <a:off x="7956376" y="6453336"/>
            <a:ext cx="1187624" cy="404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Excitation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87824" y="159204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RHCP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50184" y="3573016"/>
            <a:ext cx="2433684" cy="2249756"/>
            <a:chOff x="2371582" y="1124744"/>
            <a:chExt cx="4176464" cy="3929336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1582" y="1124744"/>
              <a:ext cx="4176464" cy="3929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椭圆 13"/>
            <p:cNvSpPr/>
            <p:nvPr/>
          </p:nvSpPr>
          <p:spPr>
            <a:xfrm>
              <a:off x="4186756" y="1187363"/>
              <a:ext cx="265611" cy="2663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2662812" y="3459903"/>
              <a:ext cx="265611" cy="266328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017649" y="469317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LHCP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39952" y="2761782"/>
            <a:ext cx="4700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With the same principle, when rotating two</a:t>
            </a:r>
          </a:p>
          <a:p>
            <a:r>
              <a:rPr lang="en-US" altLang="zh-CN" dirty="0" smtClean="0"/>
              <a:t>Feed pins 90 degrees clockwise, the polarization</a:t>
            </a:r>
          </a:p>
          <a:p>
            <a:r>
              <a:rPr lang="en-US" altLang="zh-CN" dirty="0" smtClean="0"/>
              <a:t>characteristics are as left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50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88640"/>
            <a:ext cx="533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Single-Band: Symmetric locations with different length 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58924" y="635704"/>
            <a:ext cx="4176464" cy="3929336"/>
            <a:chOff x="158924" y="635704"/>
            <a:chExt cx="4176464" cy="3929336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924" y="635704"/>
              <a:ext cx="4176464" cy="3929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椭圆 3"/>
            <p:cNvSpPr/>
            <p:nvPr/>
          </p:nvSpPr>
          <p:spPr>
            <a:xfrm>
              <a:off x="446956" y="2129397"/>
              <a:ext cx="265611" cy="2663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446956" y="3011968"/>
              <a:ext cx="265611" cy="2663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7444" y="3737446"/>
              <a:ext cx="6715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Metal</a:t>
              </a:r>
              <a:endParaRPr lang="zh-CN" altLang="en-US" sz="1600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7956376" y="6453336"/>
            <a:ext cx="1187624" cy="404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Structure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4480465" y="585888"/>
            <a:ext cx="4176464" cy="3929336"/>
            <a:chOff x="158924" y="635704"/>
            <a:chExt cx="4176464" cy="3929336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924" y="635704"/>
              <a:ext cx="4176464" cy="3929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椭圆 12"/>
            <p:cNvSpPr/>
            <p:nvPr/>
          </p:nvSpPr>
          <p:spPr>
            <a:xfrm>
              <a:off x="1940650" y="742512"/>
              <a:ext cx="265611" cy="2663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2032560" y="4259749"/>
              <a:ext cx="265611" cy="2663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7444" y="3737446"/>
              <a:ext cx="6715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Metal</a:t>
              </a:r>
              <a:endParaRPr lang="zh-CN" altLang="en-US" sz="16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59632" y="4869160"/>
            <a:ext cx="131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Closely feed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29193" y="4841005"/>
            <a:ext cx="131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loosely feed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537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88640"/>
            <a:ext cx="335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Single-Band: Symmetric locations 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58924" y="635704"/>
            <a:ext cx="2416133" cy="2197108"/>
            <a:chOff x="158924" y="635704"/>
            <a:chExt cx="4176464" cy="3929336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924" y="635704"/>
              <a:ext cx="4176464" cy="3929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椭圆 3"/>
            <p:cNvSpPr/>
            <p:nvPr/>
          </p:nvSpPr>
          <p:spPr>
            <a:xfrm>
              <a:off x="446956" y="2129397"/>
              <a:ext cx="265611" cy="2663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446956" y="3011968"/>
              <a:ext cx="265611" cy="2663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25781" y="2003087"/>
              <a:ext cx="1331567" cy="605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Metal</a:t>
              </a:r>
              <a:endParaRPr lang="zh-CN" altLang="en-US" sz="1600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7956376" y="6453336"/>
            <a:ext cx="1187624" cy="404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CMA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5945118" y="521275"/>
            <a:ext cx="2605070" cy="2197108"/>
            <a:chOff x="158924" y="635704"/>
            <a:chExt cx="4176464" cy="3929336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924" y="635704"/>
              <a:ext cx="4176464" cy="3929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椭圆 12"/>
            <p:cNvSpPr/>
            <p:nvPr/>
          </p:nvSpPr>
          <p:spPr>
            <a:xfrm>
              <a:off x="1940650" y="742512"/>
              <a:ext cx="265611" cy="2663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2032560" y="4259749"/>
              <a:ext cx="265611" cy="2663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20532" y="1738125"/>
              <a:ext cx="1453247" cy="648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Metal</a:t>
              </a:r>
              <a:endParaRPr lang="zh-CN" altLang="en-US" sz="16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92819" y="2035306"/>
            <a:ext cx="131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Closely feed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15366" y="1964404"/>
            <a:ext cx="131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loosely feed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4211960" y="635704"/>
            <a:ext cx="72008" cy="6177672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8" y="2832812"/>
            <a:ext cx="3790351" cy="1413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9" y="4348854"/>
            <a:ext cx="4000328" cy="147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491346" y="1210935"/>
            <a:ext cx="16937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u</a:t>
            </a:r>
            <a:r>
              <a:rPr lang="en-US" altLang="zh-CN" sz="1400" dirty="0" smtClean="0">
                <a:solidFill>
                  <a:srgbClr val="FF0000"/>
                </a:solidFill>
              </a:rPr>
              <a:t>pper branch is slightly longer than lower branch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400" y="2926281"/>
            <a:ext cx="4694041" cy="171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513" y="4605750"/>
            <a:ext cx="4648994" cy="1703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062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3816</TotalTime>
  <Words>499</Words>
  <Application>Microsoft Office PowerPoint</Application>
  <PresentationFormat>全屏显示(4:3)</PresentationFormat>
  <Paragraphs>216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主题​​</vt:lpstr>
      <vt:lpstr>Characteristic Mode Analysis of Parasitic Circularly Polarized IFA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Simulation-1</dc:creator>
  <cp:lastModifiedBy>Simulation-1</cp:lastModifiedBy>
  <cp:revision>116</cp:revision>
  <dcterms:created xsi:type="dcterms:W3CDTF">2023-01-03T02:15:37Z</dcterms:created>
  <dcterms:modified xsi:type="dcterms:W3CDTF">2023-01-06T07:28:07Z</dcterms:modified>
</cp:coreProperties>
</file>