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9" r:id="rId3"/>
    <p:sldId id="302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01" autoAdjust="0"/>
  </p:normalViewPr>
  <p:slideViewPr>
    <p:cSldViewPr>
      <p:cViewPr varScale="1">
        <p:scale>
          <a:sx n="110" d="100"/>
          <a:sy n="110" d="100"/>
        </p:scale>
        <p:origin x="-1709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E7184-6E84-4510-8EAE-21C753F64355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AD033-DC47-4B02-856D-0CB510D34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2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629-436D-4E71-90E0-0F4DFACEBD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EAB9-BE0C-45C9-B035-F3589428E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55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629-436D-4E71-90E0-0F4DFACEBD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EAB9-BE0C-45C9-B035-F3589428E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2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629-436D-4E71-90E0-0F4DFACEBD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EAB9-BE0C-45C9-B035-F3589428E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4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629-436D-4E71-90E0-0F4DFACEBD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EAB9-BE0C-45C9-B035-F3589428E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3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629-436D-4E71-90E0-0F4DFACEBD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EAB9-BE0C-45C9-B035-F3589428E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2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629-436D-4E71-90E0-0F4DFACEBD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EAB9-BE0C-45C9-B035-F3589428E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8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629-436D-4E71-90E0-0F4DFACEBD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EAB9-BE0C-45C9-B035-F3589428E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2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629-436D-4E71-90E0-0F4DFACEBD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EAB9-BE0C-45C9-B035-F3589428E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7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629-436D-4E71-90E0-0F4DFACEBD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EAB9-BE0C-45C9-B035-F3589428E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82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629-436D-4E71-90E0-0F4DFACEBD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EAB9-BE0C-45C9-B035-F3589428E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3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629-436D-4E71-90E0-0F4DFACEBD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EAB9-BE0C-45C9-B035-F3589428E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4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6F629-436D-4E71-90E0-0F4DFACEBD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DEAB9-BE0C-45C9-B035-F3589428E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环模式双频圆极化探究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No-Filter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2022-12-06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42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496" y="3399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Model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80727"/>
            <a:ext cx="44291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V="1">
            <a:off x="4499992" y="5157192"/>
            <a:ext cx="0" cy="453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8948" y="5691592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feed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084168" y="3429000"/>
            <a:ext cx="288032" cy="2663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6038124" y="2060848"/>
            <a:ext cx="288032" cy="2663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076056" y="1196752"/>
            <a:ext cx="288032" cy="2663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550296" y="3033364"/>
            <a:ext cx="0" cy="19078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550296" y="2194012"/>
            <a:ext cx="1487828" cy="80294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4537957" y="1463080"/>
            <a:ext cx="682115" cy="15338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7" idx="2"/>
          </p:cNvCxnSpPr>
          <p:nvPr/>
        </p:nvCxnSpPr>
        <p:spPr>
          <a:xfrm flipH="1" flipV="1">
            <a:off x="4563480" y="3032956"/>
            <a:ext cx="1520688" cy="52920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4777304" y="3562164"/>
            <a:ext cx="946824" cy="731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4680012" y="2595482"/>
            <a:ext cx="889380" cy="1432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4557902" y="2230016"/>
            <a:ext cx="321112" cy="15538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76056" y="204535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α3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45138" y="389680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α1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23824" y="294220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α2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7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496" y="33994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α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= 112.5°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α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= 247.5°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α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>
                <a:solidFill>
                  <a:srgbClr val="FF0000"/>
                </a:solidFill>
              </a:rPr>
              <a:t>= 337.5°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59824" y="6208428"/>
            <a:ext cx="1584176" cy="649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模式分析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11236"/>
            <a:ext cx="3319035" cy="324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80" y="3652934"/>
            <a:ext cx="7051916" cy="264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5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19370</TotalTime>
  <Words>30</Words>
  <Application>Microsoft Office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环模式双频圆极化探究 No-Filter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石县委</dc:creator>
  <cp:lastModifiedBy>石县委</cp:lastModifiedBy>
  <cp:revision>383</cp:revision>
  <dcterms:created xsi:type="dcterms:W3CDTF">2022-05-18T11:37:50Z</dcterms:created>
  <dcterms:modified xsi:type="dcterms:W3CDTF">2023-01-10T01:31:32Z</dcterms:modified>
</cp:coreProperties>
</file>