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95" r:id="rId3"/>
    <p:sldId id="257" r:id="rId4"/>
    <p:sldId id="311" r:id="rId5"/>
    <p:sldId id="296" r:id="rId6"/>
    <p:sldId id="297" r:id="rId7"/>
    <p:sldId id="298" r:id="rId8"/>
    <p:sldId id="300" r:id="rId9"/>
    <p:sldId id="301" r:id="rId10"/>
    <p:sldId id="302" r:id="rId11"/>
    <p:sldId id="303" r:id="rId12"/>
    <p:sldId id="304" r:id="rId13"/>
    <p:sldId id="307" r:id="rId14"/>
    <p:sldId id="308" r:id="rId15"/>
    <p:sldId id="309" r:id="rId16"/>
    <p:sldId id="31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DCD"/>
    <a:srgbClr val="FFF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4F80A88-0439-40A4-8FF8-592034F107EF}">
  <a:tblStyle styleId="{C4F80A88-0439-40A4-8FF8-592034F10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634121-AA58-40D7-B5DF-F7332D9DA6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554" autoAdjust="0"/>
  </p:normalViewPr>
  <p:slideViewPr>
    <p:cSldViewPr snapToGrid="0">
      <p:cViewPr varScale="1">
        <p:scale>
          <a:sx n="85" d="100"/>
          <a:sy n="85" d="100"/>
        </p:scale>
        <p:origin x="137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an feng" userId="b2a58d911d4ad38c" providerId="LiveId" clId="{A2C0ED33-9323-4333-8EA9-C957DC44D383}"/>
    <pc:docChg chg="undo redo custSel addSld delSld modSld sldOrd modMainMaster">
      <pc:chgData name="sean feng" userId="b2a58d911d4ad38c" providerId="LiveId" clId="{A2C0ED33-9323-4333-8EA9-C957DC44D383}" dt="2024-12-01T04:55:07.202" v="2355" actId="478"/>
      <pc:docMkLst>
        <pc:docMk/>
      </pc:docMkLst>
      <pc:sldChg chg="addSp delSp modSp mod setBg">
        <pc:chgData name="sean feng" userId="b2a58d911d4ad38c" providerId="LiveId" clId="{A2C0ED33-9323-4333-8EA9-C957DC44D383}" dt="2024-12-01T04:55:07.202" v="2355" actId="478"/>
        <pc:sldMkLst>
          <pc:docMk/>
          <pc:sldMk cId="0" sldId="256"/>
        </pc:sldMkLst>
      </pc:sldChg>
      <pc:sldChg chg="addSp delSp modSp mod setBg modNotesTx">
        <pc:chgData name="sean feng" userId="b2a58d911d4ad38c" providerId="LiveId" clId="{A2C0ED33-9323-4333-8EA9-C957DC44D383}" dt="2024-11-23T19:07:29.519" v="1540" actId="1076"/>
        <pc:sldMkLst>
          <pc:docMk/>
          <pc:sldMk cId="0" sldId="257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58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59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0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1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2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3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4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5"/>
        </pc:sldMkLst>
      </pc:sldChg>
      <pc:sldChg chg="add del setBg modNotes">
        <pc:chgData name="sean feng" userId="b2a58d911d4ad38c" providerId="LiveId" clId="{A2C0ED33-9323-4333-8EA9-C957DC44D383}" dt="2024-11-23T03:45:04.896" v="1119" actId="47"/>
        <pc:sldMkLst>
          <pc:docMk/>
          <pc:sldMk cId="0" sldId="266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7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68"/>
        </pc:sldMkLst>
      </pc:sldChg>
      <pc:sldChg chg="add del setBg modNotes">
        <pc:chgData name="sean feng" userId="b2a58d911d4ad38c" providerId="LiveId" clId="{A2C0ED33-9323-4333-8EA9-C957DC44D383}" dt="2024-11-23T03:45:04.896" v="1119" actId="47"/>
        <pc:sldMkLst>
          <pc:docMk/>
          <pc:sldMk cId="0" sldId="269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0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1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2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3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4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5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6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7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8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79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0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1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2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3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4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5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6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7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8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89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90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91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92"/>
        </pc:sldMkLst>
      </pc:sldChg>
      <pc:sldChg chg="add del modNotes">
        <pc:chgData name="sean feng" userId="b2a58d911d4ad38c" providerId="LiveId" clId="{A2C0ED33-9323-4333-8EA9-C957DC44D383}" dt="2024-11-23T03:45:04.896" v="1119" actId="47"/>
        <pc:sldMkLst>
          <pc:docMk/>
          <pc:sldMk cId="0" sldId="293"/>
        </pc:sldMkLst>
      </pc:sldChg>
      <pc:sldChg chg="add del setBg modNotes">
        <pc:chgData name="sean feng" userId="b2a58d911d4ad38c" providerId="LiveId" clId="{A2C0ED33-9323-4333-8EA9-C957DC44D383}" dt="2024-11-23T03:45:04.896" v="1119" actId="47"/>
        <pc:sldMkLst>
          <pc:docMk/>
          <pc:sldMk cId="0" sldId="294"/>
        </pc:sldMkLst>
      </pc:sldChg>
      <pc:sldChg chg="addSp delSp modSp add mod">
        <pc:chgData name="sean feng" userId="b2a58d911d4ad38c" providerId="LiveId" clId="{A2C0ED33-9323-4333-8EA9-C957DC44D383}" dt="2024-11-23T03:41:35.458" v="1104" actId="1076"/>
        <pc:sldMkLst>
          <pc:docMk/>
          <pc:sldMk cId="481545840" sldId="295"/>
        </pc:sldMkLst>
      </pc:sldChg>
      <pc:sldChg chg="addSp delSp modSp add mod modNotesTx">
        <pc:chgData name="sean feng" userId="b2a58d911d4ad38c" providerId="LiveId" clId="{A2C0ED33-9323-4333-8EA9-C957DC44D383}" dt="2024-11-29T03:30:23.872" v="2007" actId="5793"/>
        <pc:sldMkLst>
          <pc:docMk/>
          <pc:sldMk cId="3471660082" sldId="296"/>
        </pc:sldMkLst>
      </pc:sldChg>
      <pc:sldChg chg="addSp delSp modSp add mod modNotesTx">
        <pc:chgData name="sean feng" userId="b2a58d911d4ad38c" providerId="LiveId" clId="{A2C0ED33-9323-4333-8EA9-C957DC44D383}" dt="2024-11-25T03:58:25.704" v="1572" actId="20577"/>
        <pc:sldMkLst>
          <pc:docMk/>
          <pc:sldMk cId="2751770676" sldId="297"/>
        </pc:sldMkLst>
      </pc:sldChg>
      <pc:sldChg chg="addSp modSp add mod ord">
        <pc:chgData name="sean feng" userId="b2a58d911d4ad38c" providerId="LiveId" clId="{A2C0ED33-9323-4333-8EA9-C957DC44D383}" dt="2024-11-29T02:29:56.005" v="1714" actId="6549"/>
        <pc:sldMkLst>
          <pc:docMk/>
          <pc:sldMk cId="67163855" sldId="298"/>
        </pc:sldMkLst>
      </pc:sldChg>
      <pc:sldChg chg="modSp add del mod">
        <pc:chgData name="sean feng" userId="b2a58d911d4ad38c" providerId="LiveId" clId="{A2C0ED33-9323-4333-8EA9-C957DC44D383}" dt="2024-11-23T03:45:04.896" v="1119" actId="47"/>
        <pc:sldMkLst>
          <pc:docMk/>
          <pc:sldMk cId="1342165990" sldId="299"/>
        </pc:sldMkLst>
      </pc:sldChg>
      <pc:sldChg chg="addSp delSp modSp add mod modNotesTx">
        <pc:chgData name="sean feng" userId="b2a58d911d4ad38c" providerId="LiveId" clId="{A2C0ED33-9323-4333-8EA9-C957DC44D383}" dt="2024-11-29T03:35:48.312" v="2237"/>
        <pc:sldMkLst>
          <pc:docMk/>
          <pc:sldMk cId="2634054004" sldId="300"/>
        </pc:sldMkLst>
      </pc:sldChg>
      <pc:sldChg chg="addSp delSp modSp add mod modNotesTx">
        <pc:chgData name="sean feng" userId="b2a58d911d4ad38c" providerId="LiveId" clId="{A2C0ED33-9323-4333-8EA9-C957DC44D383}" dt="2024-11-29T03:39:24.849" v="2337"/>
        <pc:sldMkLst>
          <pc:docMk/>
          <pc:sldMk cId="2633683685" sldId="301"/>
        </pc:sldMkLst>
      </pc:sldChg>
      <pc:sldChg chg="modSp add mod modNotesTx">
        <pc:chgData name="sean feng" userId="b2a58d911d4ad38c" providerId="LiveId" clId="{A2C0ED33-9323-4333-8EA9-C957DC44D383}" dt="2024-11-29T03:39:47.571" v="2338"/>
        <pc:sldMkLst>
          <pc:docMk/>
          <pc:sldMk cId="2070212498" sldId="302"/>
        </pc:sldMkLst>
      </pc:sldChg>
      <pc:sldChg chg="addSp modSp add mod modNotesTx">
        <pc:chgData name="sean feng" userId="b2a58d911d4ad38c" providerId="LiveId" clId="{A2C0ED33-9323-4333-8EA9-C957DC44D383}" dt="2024-11-29T03:23:07.877" v="1904"/>
        <pc:sldMkLst>
          <pc:docMk/>
          <pc:sldMk cId="1119447690" sldId="303"/>
        </pc:sldMkLst>
      </pc:sldChg>
      <pc:sldChg chg="addSp delSp modSp add mod modNotesTx">
        <pc:chgData name="sean feng" userId="b2a58d911d4ad38c" providerId="LiveId" clId="{A2C0ED33-9323-4333-8EA9-C957DC44D383}" dt="2024-11-29T03:23:21.703" v="1906" actId="20577"/>
        <pc:sldMkLst>
          <pc:docMk/>
          <pc:sldMk cId="1853054745" sldId="304"/>
        </pc:sldMkLst>
      </pc:sldChg>
      <pc:sldChg chg="addSp modSp add del mod">
        <pc:chgData name="sean feng" userId="b2a58d911d4ad38c" providerId="LiveId" clId="{A2C0ED33-9323-4333-8EA9-C957DC44D383}" dt="2024-11-29T03:47:18.568" v="2339" actId="47"/>
        <pc:sldMkLst>
          <pc:docMk/>
          <pc:sldMk cId="2733852986" sldId="305"/>
        </pc:sldMkLst>
      </pc:sldChg>
      <pc:sldChg chg="modSp add del mod">
        <pc:chgData name="sean feng" userId="b2a58d911d4ad38c" providerId="LiveId" clId="{A2C0ED33-9323-4333-8EA9-C957DC44D383}" dt="2024-11-29T03:47:23.966" v="2340" actId="47"/>
        <pc:sldMkLst>
          <pc:docMk/>
          <pc:sldMk cId="1582990384" sldId="306"/>
        </pc:sldMkLst>
      </pc:sldChg>
      <pc:sldChg chg="addSp modSp add mod">
        <pc:chgData name="sean feng" userId="b2a58d911d4ad38c" providerId="LiveId" clId="{A2C0ED33-9323-4333-8EA9-C957DC44D383}" dt="2024-11-23T03:44:29.319" v="1116" actId="1076"/>
        <pc:sldMkLst>
          <pc:docMk/>
          <pc:sldMk cId="1035314481" sldId="307"/>
        </pc:sldMkLst>
      </pc:sldChg>
      <pc:sldChg chg="modSp add mod">
        <pc:chgData name="sean feng" userId="b2a58d911d4ad38c" providerId="LiveId" clId="{A2C0ED33-9323-4333-8EA9-C957DC44D383}" dt="2024-11-29T03:51:19.745" v="2354" actId="1076"/>
        <pc:sldMkLst>
          <pc:docMk/>
          <pc:sldMk cId="3118434235" sldId="308"/>
        </pc:sldMkLst>
      </pc:sldChg>
      <pc:sldChg chg="addSp modSp add mod">
        <pc:chgData name="sean feng" userId="b2a58d911d4ad38c" providerId="LiveId" clId="{A2C0ED33-9323-4333-8EA9-C957DC44D383}" dt="2024-11-23T03:44:46.707" v="1118" actId="1076"/>
        <pc:sldMkLst>
          <pc:docMk/>
          <pc:sldMk cId="2833522348" sldId="309"/>
        </pc:sldMkLst>
      </pc:sldChg>
      <pc:sldChg chg="modSp add mod">
        <pc:chgData name="sean feng" userId="b2a58d911d4ad38c" providerId="LiveId" clId="{A2C0ED33-9323-4333-8EA9-C957DC44D383}" dt="2024-11-23T03:39:57.377" v="1100" actId="20577"/>
        <pc:sldMkLst>
          <pc:docMk/>
          <pc:sldMk cId="708880018" sldId="310"/>
        </pc:sldMkLst>
      </pc:sldChg>
      <pc:sldMasterChg chg="setBg addSldLayout delSldLayout modSldLayout">
        <pc:chgData name="sean feng" userId="b2a58d911d4ad38c" providerId="LiveId" clId="{A2C0ED33-9323-4333-8EA9-C957DC44D383}" dt="2024-11-23T03:45:04.896" v="1119" actId="47"/>
        <pc:sldMasterMkLst>
          <pc:docMk/>
          <pc:sldMasterMk cId="0" sldId="2147483658"/>
        </pc:sldMasterMkLst>
        <pc:sldLayoutChg chg="setBg">
          <pc:chgData name="sean feng" userId="b2a58d911d4ad38c" providerId="LiveId" clId="{A2C0ED33-9323-4333-8EA9-C957DC44D383}" dt="2024-11-23T03:15:08.558" v="885"/>
          <pc:sldLayoutMkLst>
            <pc:docMk/>
            <pc:sldMasterMk cId="0" sldId="2147483658"/>
            <pc:sldLayoutMk cId="0" sldId="2147483648"/>
          </pc:sldLayoutMkLst>
        </pc:sldLayoutChg>
        <pc:sldLayoutChg chg="setBg">
          <pc:chgData name="sean feng" userId="b2a58d911d4ad38c" providerId="LiveId" clId="{A2C0ED33-9323-4333-8EA9-C957DC44D383}" dt="2024-11-23T03:15:08.558" v="885"/>
          <pc:sldLayoutMkLst>
            <pc:docMk/>
            <pc:sldMasterMk cId="0" sldId="2147483658"/>
            <pc:sldLayoutMk cId="0" sldId="2147483649"/>
          </pc:sldLayoutMkLst>
        </pc:sldLayoutChg>
        <pc:sldLayoutChg chg="add del setBg">
          <pc:chgData name="sean feng" userId="b2a58d911d4ad38c" providerId="LiveId" clId="{A2C0ED33-9323-4333-8EA9-C957DC44D383}" dt="2024-11-23T03:45:04.896" v="1119" actId="47"/>
          <pc:sldLayoutMkLst>
            <pc:docMk/>
            <pc:sldMasterMk cId="0" sldId="2147483658"/>
            <pc:sldLayoutMk cId="0" sldId="2147483650"/>
          </pc:sldLayoutMkLst>
        </pc:sldLayoutChg>
        <pc:sldLayoutChg chg="setBg">
          <pc:chgData name="sean feng" userId="b2a58d911d4ad38c" providerId="LiveId" clId="{A2C0ED33-9323-4333-8EA9-C957DC44D383}" dt="2024-11-23T03:15:08.558" v="885"/>
          <pc:sldLayoutMkLst>
            <pc:docMk/>
            <pc:sldMasterMk cId="0" sldId="2147483658"/>
            <pc:sldLayoutMk cId="0" sldId="2147483651"/>
          </pc:sldLayoutMkLst>
        </pc:sldLayoutChg>
        <pc:sldLayoutChg chg="setBg">
          <pc:chgData name="sean feng" userId="b2a58d911d4ad38c" providerId="LiveId" clId="{A2C0ED33-9323-4333-8EA9-C957DC44D383}" dt="2024-11-23T03:15:08.558" v="885"/>
          <pc:sldLayoutMkLst>
            <pc:docMk/>
            <pc:sldMasterMk cId="0" sldId="2147483658"/>
            <pc:sldLayoutMk cId="0" sldId="2147483652"/>
          </pc:sldLayoutMkLst>
        </pc:sldLayoutChg>
        <pc:sldLayoutChg chg="add del setBg">
          <pc:chgData name="sean feng" userId="b2a58d911d4ad38c" providerId="LiveId" clId="{A2C0ED33-9323-4333-8EA9-C957DC44D383}" dt="2024-11-23T03:45:04.896" v="1119" actId="47"/>
          <pc:sldLayoutMkLst>
            <pc:docMk/>
            <pc:sldMasterMk cId="0" sldId="2147483658"/>
            <pc:sldLayoutMk cId="0" sldId="2147483653"/>
          </pc:sldLayoutMkLst>
        </pc:sldLayoutChg>
        <pc:sldLayoutChg chg="add del setBg">
          <pc:chgData name="sean feng" userId="b2a58d911d4ad38c" providerId="LiveId" clId="{A2C0ED33-9323-4333-8EA9-C957DC44D383}" dt="2024-11-23T03:45:04.896" v="1119" actId="47"/>
          <pc:sldLayoutMkLst>
            <pc:docMk/>
            <pc:sldMasterMk cId="0" sldId="2147483658"/>
            <pc:sldLayoutMk cId="0" sldId="2147483654"/>
          </pc:sldLayoutMkLst>
        </pc:sldLayoutChg>
        <pc:sldLayoutChg chg="add del setBg">
          <pc:chgData name="sean feng" userId="b2a58d911d4ad38c" providerId="LiveId" clId="{A2C0ED33-9323-4333-8EA9-C957DC44D383}" dt="2024-11-23T03:45:04.896" v="1119" actId="47"/>
          <pc:sldLayoutMkLst>
            <pc:docMk/>
            <pc:sldMasterMk cId="0" sldId="2147483658"/>
            <pc:sldLayoutMk cId="0" sldId="2147483655"/>
          </pc:sldLayoutMkLst>
        </pc:sldLayoutChg>
        <pc:sldLayoutChg chg="add del setBg">
          <pc:chgData name="sean feng" userId="b2a58d911d4ad38c" providerId="LiveId" clId="{A2C0ED33-9323-4333-8EA9-C957DC44D383}" dt="2024-11-23T03:45:04.896" v="1119" actId="47"/>
          <pc:sldLayoutMkLst>
            <pc:docMk/>
            <pc:sldMasterMk cId="0" sldId="2147483658"/>
            <pc:sldLayoutMk cId="0" sldId="2147483656"/>
          </pc:sldLayoutMkLst>
        </pc:sldLayoutChg>
        <pc:sldLayoutChg chg="setBg">
          <pc:chgData name="sean feng" userId="b2a58d911d4ad38c" providerId="LiveId" clId="{A2C0ED33-9323-4333-8EA9-C957DC44D383}" dt="2024-11-23T03:15:08.558" v="885"/>
          <pc:sldLayoutMkLst>
            <pc:docMk/>
            <pc:sldMasterMk cId="0" sldId="2147483658"/>
            <pc:sldLayoutMk cId="0" sldId="2147483657"/>
          </pc:sldLayoutMkLst>
        </pc:sldLayoutChg>
      </pc:sldMasterChg>
    </pc:docChg>
  </pc:docChgLst>
  <pc:docChgLst>
    <pc:chgData name="sean feng" userId="b2a58d911d4ad38c" providerId="LiveId" clId="{93261513-A58B-4424-BA87-77C2C8AE9AAD}"/>
    <pc:docChg chg="undo custSel addSld delSld modSld">
      <pc:chgData name="sean feng" userId="b2a58d911d4ad38c" providerId="LiveId" clId="{93261513-A58B-4424-BA87-77C2C8AE9AAD}" dt="2025-01-07T02:50:58.266" v="1926" actId="20577"/>
      <pc:docMkLst>
        <pc:docMk/>
      </pc:docMkLst>
      <pc:sldChg chg="addSp modSp mod">
        <pc:chgData name="sean feng" userId="b2a58d911d4ad38c" providerId="LiveId" clId="{93261513-A58B-4424-BA87-77C2C8AE9AAD}" dt="2025-01-06T01:38:54.312" v="1919" actId="1076"/>
        <pc:sldMkLst>
          <pc:docMk/>
          <pc:sldMk cId="0" sldId="256"/>
        </pc:sldMkLst>
      </pc:sldChg>
      <pc:sldChg chg="addSp delSp modSp mod">
        <pc:chgData name="sean feng" userId="b2a58d911d4ad38c" providerId="LiveId" clId="{93261513-A58B-4424-BA87-77C2C8AE9AAD}" dt="2025-01-04T19:09:17.578" v="445" actId="1076"/>
        <pc:sldMkLst>
          <pc:docMk/>
          <pc:sldMk cId="0" sldId="257"/>
        </pc:sldMkLst>
      </pc:sldChg>
      <pc:sldChg chg="modSp mod modNotesTx">
        <pc:chgData name="sean feng" userId="b2a58d911d4ad38c" providerId="LiveId" clId="{93261513-A58B-4424-BA87-77C2C8AE9AAD}" dt="2025-01-07T02:13:24.612" v="1920" actId="20577"/>
        <pc:sldMkLst>
          <pc:docMk/>
          <pc:sldMk cId="2751770676" sldId="297"/>
        </pc:sldMkLst>
      </pc:sldChg>
      <pc:sldChg chg="modNotesTx">
        <pc:chgData name="sean feng" userId="b2a58d911d4ad38c" providerId="LiveId" clId="{93261513-A58B-4424-BA87-77C2C8AE9AAD}" dt="2025-01-07T02:13:29.334" v="1921" actId="20577"/>
        <pc:sldMkLst>
          <pc:docMk/>
          <pc:sldMk cId="2634054004" sldId="300"/>
        </pc:sldMkLst>
      </pc:sldChg>
      <pc:sldChg chg="modNotesTx">
        <pc:chgData name="sean feng" userId="b2a58d911d4ad38c" providerId="LiveId" clId="{93261513-A58B-4424-BA87-77C2C8AE9AAD}" dt="2025-01-07T02:13:31.595" v="1922" actId="20577"/>
        <pc:sldMkLst>
          <pc:docMk/>
          <pc:sldMk cId="2633683685" sldId="301"/>
        </pc:sldMkLst>
      </pc:sldChg>
      <pc:sldChg chg="modNotesTx">
        <pc:chgData name="sean feng" userId="b2a58d911d4ad38c" providerId="LiveId" clId="{93261513-A58B-4424-BA87-77C2C8AE9AAD}" dt="2025-01-07T02:13:34.349" v="1923" actId="20577"/>
        <pc:sldMkLst>
          <pc:docMk/>
          <pc:sldMk cId="2070212498" sldId="302"/>
        </pc:sldMkLst>
      </pc:sldChg>
      <pc:sldChg chg="modSp mod modNotesTx">
        <pc:chgData name="sean feng" userId="b2a58d911d4ad38c" providerId="LiveId" clId="{93261513-A58B-4424-BA87-77C2C8AE9AAD}" dt="2025-01-07T02:13:36.259" v="1924" actId="20577"/>
        <pc:sldMkLst>
          <pc:docMk/>
          <pc:sldMk cId="1119447690" sldId="303"/>
        </pc:sldMkLst>
      </pc:sldChg>
      <pc:sldChg chg="addSp delSp modSp mod modNotesTx">
        <pc:chgData name="sean feng" userId="b2a58d911d4ad38c" providerId="LiveId" clId="{93261513-A58B-4424-BA87-77C2C8AE9AAD}" dt="2025-01-07T02:50:58.266" v="1926" actId="20577"/>
        <pc:sldMkLst>
          <pc:docMk/>
          <pc:sldMk cId="1853054745" sldId="304"/>
        </pc:sldMkLst>
      </pc:sldChg>
      <pc:sldChg chg="modSp mod">
        <pc:chgData name="sean feng" userId="b2a58d911d4ad38c" providerId="LiveId" clId="{93261513-A58B-4424-BA87-77C2C8AE9AAD}" dt="2025-01-06T01:36:24.935" v="1847" actId="20577"/>
        <pc:sldMkLst>
          <pc:docMk/>
          <pc:sldMk cId="3118434235" sldId="308"/>
        </pc:sldMkLst>
      </pc:sldChg>
      <pc:sldChg chg="addSp delSp modSp add mod">
        <pc:chgData name="sean feng" userId="b2a58d911d4ad38c" providerId="LiveId" clId="{93261513-A58B-4424-BA87-77C2C8AE9AAD}" dt="2025-01-06T00:50:53.210" v="1838" actId="20577"/>
        <pc:sldMkLst>
          <pc:docMk/>
          <pc:sldMk cId="73324967" sldId="311"/>
        </pc:sldMkLst>
      </pc:sldChg>
      <pc:sldChg chg="modSp add del mod">
        <pc:chgData name="sean feng" userId="b2a58d911d4ad38c" providerId="LiveId" clId="{93261513-A58B-4424-BA87-77C2C8AE9AAD}" dt="2025-01-05T21:44:06.833" v="1646" actId="47"/>
        <pc:sldMkLst>
          <pc:docMk/>
          <pc:sldMk cId="915836009" sldId="312"/>
        </pc:sldMkLst>
      </pc:sldChg>
    </pc:docChg>
  </pc:docChgLst>
  <pc:docChgLst>
    <pc:chgData name="sean feng" userId="b2a58d911d4ad38c" providerId="LiveId" clId="{F00CAF5E-621D-4F54-917C-957078DE7E77}"/>
    <pc:docChg chg="modSld">
      <pc:chgData name="sean feng" userId="b2a58d911d4ad38c" providerId="LiveId" clId="{F00CAF5E-621D-4F54-917C-957078DE7E77}" dt="2025-05-05T11:43:24.467" v="14" actId="20577"/>
      <pc:docMkLst>
        <pc:docMk/>
      </pc:docMkLst>
      <pc:sldChg chg="modSp mod">
        <pc:chgData name="sean feng" userId="b2a58d911d4ad38c" providerId="LiveId" clId="{F00CAF5E-621D-4F54-917C-957078DE7E77}" dt="2025-05-05T11:43:24.467" v="14" actId="20577"/>
        <pc:sldMkLst>
          <pc:docMk/>
          <pc:sldMk cId="0" sldId="257"/>
        </pc:sldMkLst>
        <pc:spChg chg="mod">
          <ac:chgData name="sean feng" userId="b2a58d911d4ad38c" providerId="LiveId" clId="{F00CAF5E-621D-4F54-917C-957078DE7E77}" dt="2025-05-05T11:43:24.467" v="14" actId="20577"/>
          <ac:spMkLst>
            <pc:docMk/>
            <pc:sldMk cId="0" sldId="257"/>
            <ac:spMk id="212" creationId="{00000000-0000-0000-0000-000000000000}"/>
          </ac:spMkLst>
        </pc:spChg>
      </pc:sldChg>
      <pc:sldChg chg="modSp mod">
        <pc:chgData name="sean feng" userId="b2a58d911d4ad38c" providerId="LiveId" clId="{F00CAF5E-621D-4F54-917C-957078DE7E77}" dt="2025-05-04T18:37:39.684" v="13" actId="20577"/>
        <pc:sldMkLst>
          <pc:docMk/>
          <pc:sldMk cId="73324967" sldId="311"/>
        </pc:sldMkLst>
        <pc:spChg chg="mod">
          <ac:chgData name="sean feng" userId="b2a58d911d4ad38c" providerId="LiveId" clId="{F00CAF5E-621D-4F54-917C-957078DE7E77}" dt="2025-05-04T18:37:39.684" v="13" actId="20577"/>
          <ac:spMkLst>
            <pc:docMk/>
            <pc:sldMk cId="73324967" sldId="311"/>
            <ac:spMk id="213" creationId="{0FB7ACC8-EFAC-44FA-7647-151350D5D1F0}"/>
          </ac:spMkLst>
        </pc:spChg>
      </pc:sldChg>
    </pc:docChg>
  </pc:docChgLst>
  <pc:docChgLst>
    <pc:chgData name="sean feng" userId="b2a58d911d4ad38c" providerId="LiveId" clId="{33987B59-CA54-495D-B2F4-91DDDA773866}"/>
    <pc:docChg chg="modSld">
      <pc:chgData name="sean feng" userId="b2a58d911d4ad38c" providerId="LiveId" clId="{33987B59-CA54-495D-B2F4-91DDDA773866}" dt="2024-12-16T23:00:44.328" v="6" actId="20577"/>
      <pc:docMkLst>
        <pc:docMk/>
      </pc:docMkLst>
      <pc:sldChg chg="modNotesTx">
        <pc:chgData name="sean feng" userId="b2a58d911d4ad38c" providerId="LiveId" clId="{33987B59-CA54-495D-B2F4-91DDDA773866}" dt="2024-12-16T23:00:21.158" v="0" actId="20577"/>
        <pc:sldMkLst>
          <pc:docMk/>
          <pc:sldMk cId="3471660082" sldId="296"/>
        </pc:sldMkLst>
      </pc:sldChg>
      <pc:sldChg chg="modNotesTx">
        <pc:chgData name="sean feng" userId="b2a58d911d4ad38c" providerId="LiveId" clId="{33987B59-CA54-495D-B2F4-91DDDA773866}" dt="2024-12-16T23:00:23.839" v="1" actId="20577"/>
        <pc:sldMkLst>
          <pc:docMk/>
          <pc:sldMk cId="2751770676" sldId="297"/>
        </pc:sldMkLst>
      </pc:sldChg>
      <pc:sldChg chg="modNotesTx">
        <pc:chgData name="sean feng" userId="b2a58d911d4ad38c" providerId="LiveId" clId="{33987B59-CA54-495D-B2F4-91DDDA773866}" dt="2024-12-16T23:00:27.214" v="2" actId="20577"/>
        <pc:sldMkLst>
          <pc:docMk/>
          <pc:sldMk cId="2634054004" sldId="300"/>
        </pc:sldMkLst>
      </pc:sldChg>
      <pc:sldChg chg="modNotesTx">
        <pc:chgData name="sean feng" userId="b2a58d911d4ad38c" providerId="LiveId" clId="{33987B59-CA54-495D-B2F4-91DDDA773866}" dt="2024-12-16T23:00:28.852" v="3" actId="20577"/>
        <pc:sldMkLst>
          <pc:docMk/>
          <pc:sldMk cId="2633683685" sldId="301"/>
        </pc:sldMkLst>
      </pc:sldChg>
      <pc:sldChg chg="modNotesTx">
        <pc:chgData name="sean feng" userId="b2a58d911d4ad38c" providerId="LiveId" clId="{33987B59-CA54-495D-B2F4-91DDDA773866}" dt="2024-12-16T23:00:39.406" v="4" actId="20577"/>
        <pc:sldMkLst>
          <pc:docMk/>
          <pc:sldMk cId="2070212498" sldId="302"/>
        </pc:sldMkLst>
      </pc:sldChg>
      <pc:sldChg chg="modNotesTx">
        <pc:chgData name="sean feng" userId="b2a58d911d4ad38c" providerId="LiveId" clId="{33987B59-CA54-495D-B2F4-91DDDA773866}" dt="2024-12-16T23:00:41.436" v="5" actId="20577"/>
        <pc:sldMkLst>
          <pc:docMk/>
          <pc:sldMk cId="1119447690" sldId="303"/>
        </pc:sldMkLst>
      </pc:sldChg>
      <pc:sldChg chg="modNotesTx">
        <pc:chgData name="sean feng" userId="b2a58d911d4ad38c" providerId="LiveId" clId="{33987B59-CA54-495D-B2F4-91DDDA773866}" dt="2024-12-16T23:00:44.328" v="6" actId="20577"/>
        <pc:sldMkLst>
          <pc:docMk/>
          <pc:sldMk cId="1853054745" sldId="304"/>
        </pc:sldMkLst>
      </pc:sldChg>
    </pc:docChg>
  </pc:docChgLst>
  <pc:docChgLst>
    <pc:chgData name="sean feng" userId="b2a58d911d4ad38c" providerId="LiveId" clId="{B00A95AB-AD42-42B2-BE3A-933CF87B4D1B}"/>
    <pc:docChg chg="modSld">
      <pc:chgData name="sean feng" userId="b2a58d911d4ad38c" providerId="LiveId" clId="{B00A95AB-AD42-42B2-BE3A-933CF87B4D1B}" dt="2025-02-21T04:38:50.233" v="90" actId="13238"/>
      <pc:docMkLst>
        <pc:docMk/>
      </pc:docMkLst>
      <pc:sldChg chg="modSp mod">
        <pc:chgData name="sean feng" userId="b2a58d911d4ad38c" providerId="LiveId" clId="{B00A95AB-AD42-42B2-BE3A-933CF87B4D1B}" dt="2025-02-21T04:37:58.928" v="89" actId="962"/>
        <pc:sldMkLst>
          <pc:docMk/>
          <pc:sldMk cId="0" sldId="257"/>
        </pc:sldMkLst>
        <pc:picChg chg="mod">
          <ac:chgData name="sean feng" userId="b2a58d911d4ad38c" providerId="LiveId" clId="{B00A95AB-AD42-42B2-BE3A-933CF87B4D1B}" dt="2025-02-21T04:37:45.469" v="29" actId="962"/>
          <ac:picMkLst>
            <pc:docMk/>
            <pc:sldMk cId="0" sldId="257"/>
            <ac:picMk id="16" creationId="{A7E8B82B-F1CF-F676-6E7C-50567F1777EC}"/>
          </ac:picMkLst>
        </pc:picChg>
        <pc:picChg chg="mod">
          <ac:chgData name="sean feng" userId="b2a58d911d4ad38c" providerId="LiveId" clId="{B00A95AB-AD42-42B2-BE3A-933CF87B4D1B}" dt="2025-02-21T04:37:58.928" v="89" actId="962"/>
          <ac:picMkLst>
            <pc:docMk/>
            <pc:sldMk cId="0" sldId="257"/>
            <ac:picMk id="19" creationId="{CD7C629D-2317-9BCE-51F1-9599FC5CC568}"/>
          </ac:picMkLst>
        </pc:picChg>
        <pc:picChg chg="mod">
          <ac:chgData name="sean feng" userId="b2a58d911d4ad38c" providerId="LiveId" clId="{B00A95AB-AD42-42B2-BE3A-933CF87B4D1B}" dt="2025-02-21T04:37:48.410" v="41" actId="962"/>
          <ac:picMkLst>
            <pc:docMk/>
            <pc:sldMk cId="0" sldId="257"/>
            <ac:picMk id="22" creationId="{993994F5-F5FB-CD08-CAC0-59BFD4A4466E}"/>
          </ac:picMkLst>
        </pc:picChg>
        <pc:picChg chg="mod">
          <ac:chgData name="sean feng" userId="b2a58d911d4ad38c" providerId="LiveId" clId="{B00A95AB-AD42-42B2-BE3A-933CF87B4D1B}" dt="2025-02-21T04:37:54.745" v="65" actId="962"/>
          <ac:picMkLst>
            <pc:docMk/>
            <pc:sldMk cId="0" sldId="257"/>
            <ac:picMk id="28" creationId="{FB5348EC-9B66-3384-3BBD-B8A2AD7E5B5F}"/>
          </ac:picMkLst>
        </pc:picChg>
      </pc:sldChg>
      <pc:sldChg chg="modSp mod">
        <pc:chgData name="sean feng" userId="b2a58d911d4ad38c" providerId="LiveId" clId="{B00A95AB-AD42-42B2-BE3A-933CF87B4D1B}" dt="2025-02-21T04:38:50.233" v="90" actId="13238"/>
        <pc:sldMkLst>
          <pc:docMk/>
          <pc:sldMk cId="2634054004" sldId="300"/>
        </pc:sldMkLst>
        <pc:graphicFrameChg chg="modGraphic">
          <ac:chgData name="sean feng" userId="b2a58d911d4ad38c" providerId="LiveId" clId="{B00A95AB-AD42-42B2-BE3A-933CF87B4D1B}" dt="2025-02-21T04:38:50.233" v="90" actId="13238"/>
          <ac:graphicFrameMkLst>
            <pc:docMk/>
            <pc:sldMk cId="2634054004" sldId="300"/>
            <ac:graphicFrameMk id="3" creationId="{671DCEA7-32B5-927D-787C-96306777523B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4F212D40-E10B-BA2F-ABED-5FFDBDD30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5CA96B69-0CC9-3A32-0FE1-A139985D37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61D2B3EF-5407-22D3-723D-D9C8B2F25C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29955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3081145D-DEF2-002B-3595-87A005568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>
            <a:extLst>
              <a:ext uri="{FF2B5EF4-FFF2-40B4-BE49-F238E27FC236}">
                <a16:creationId xmlns:a16="http://schemas.microsoft.com/office/drawing/2014/main" id="{11C197A6-0542-D043-A1DC-65D979A0B1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>
            <a:extLst>
              <a:ext uri="{FF2B5EF4-FFF2-40B4-BE49-F238E27FC236}">
                <a16:creationId xmlns:a16="http://schemas.microsoft.com/office/drawing/2014/main" id="{FF818B72-1FBD-6C1B-E12C-223B984722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78012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772A5F7B-81BA-5BED-AD3E-7C50D8A37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534270D0-4D59-97CE-C380-6DD5979EEA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4866F46F-0FE9-C47E-0B95-1C631F613F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Automating Security Configuration Management (e.g. setup firewall rules, SSH settings, password policies across all systems in a consistent manner.)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Patching and Vulnerability Management (e.g. ensure that all systems are running the latest security patches by automating the installation of OS and application updates.)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Incident Response Automation (e.g. automate incident response workflows, such as isolating compromised systems, collecting forensic data, or shutting down malicious processes.)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147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CA6C1AE9-3C50-30F2-6313-2C0E43179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>
            <a:extLst>
              <a:ext uri="{FF2B5EF4-FFF2-40B4-BE49-F238E27FC236}">
                <a16:creationId xmlns:a16="http://schemas.microsoft.com/office/drawing/2014/main" id="{D661C1A7-16D5-39BD-B0A9-AD15DD27BB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>
            <a:extLst>
              <a:ext uri="{FF2B5EF4-FFF2-40B4-BE49-F238E27FC236}">
                <a16:creationId xmlns:a16="http://schemas.microsoft.com/office/drawing/2014/main" id="{4DB20B60-4C56-4AA4-0A33-432224361B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0960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7A6D369E-16E0-80E0-E80A-62F520CD5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55424A95-5EC6-A7CB-4BD0-688E3F0F39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963E4FF2-474E-21A6-E46D-DE479C1508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366040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7A133828-0D42-2AF7-4A56-7D5F5F4A8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>
            <a:extLst>
              <a:ext uri="{FF2B5EF4-FFF2-40B4-BE49-F238E27FC236}">
                <a16:creationId xmlns:a16="http://schemas.microsoft.com/office/drawing/2014/main" id="{5E77C308-DF8F-CD23-428A-24711E22A8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>
            <a:extLst>
              <a:ext uri="{FF2B5EF4-FFF2-40B4-BE49-F238E27FC236}">
                <a16:creationId xmlns:a16="http://schemas.microsoft.com/office/drawing/2014/main" id="{5C06BB3C-E14B-0BD8-AEFC-0E5183207C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54779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E0B335F0-A947-0888-092D-E4E4523CF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3A38B04D-2187-8D8A-681E-E94D10CA7B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C76EA5BD-A036-A697-B0F0-8F425F3C9B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457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D73471E2-186F-FD56-FA05-3875DA761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>
            <a:extLst>
              <a:ext uri="{FF2B5EF4-FFF2-40B4-BE49-F238E27FC236}">
                <a16:creationId xmlns:a16="http://schemas.microsoft.com/office/drawing/2014/main" id="{05625D6C-7811-E6A8-8B60-E95946C39C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>
            <a:extLst>
              <a:ext uri="{FF2B5EF4-FFF2-40B4-BE49-F238E27FC236}">
                <a16:creationId xmlns:a16="http://schemas.microsoft.com/office/drawing/2014/main" id="{3BD1CDD8-1EB3-E76D-1DFF-587E4C8627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9871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>
          <a:extLst>
            <a:ext uri="{FF2B5EF4-FFF2-40B4-BE49-F238E27FC236}">
              <a16:creationId xmlns:a16="http://schemas.microsoft.com/office/drawing/2014/main" id="{6E062D81-732F-B093-C546-3FDB59980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>
            <a:extLst>
              <a:ext uri="{FF2B5EF4-FFF2-40B4-BE49-F238E27FC236}">
                <a16:creationId xmlns:a16="http://schemas.microsoft.com/office/drawing/2014/main" id="{ACFAEF5A-3E2B-5F85-E7CB-6534B0AA2A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>
            <a:extLst>
              <a:ext uri="{FF2B5EF4-FFF2-40B4-BE49-F238E27FC236}">
                <a16:creationId xmlns:a16="http://schemas.microsoft.com/office/drawing/2014/main" id="{B993341F-4A40-2F15-8251-365146CF0D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14493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>
          <a:extLst>
            <a:ext uri="{FF2B5EF4-FFF2-40B4-BE49-F238E27FC236}">
              <a16:creationId xmlns:a16="http://schemas.microsoft.com/office/drawing/2014/main" id="{461F1717-F968-B19E-E3A4-F77EF2768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>
            <a:extLst>
              <a:ext uri="{FF2B5EF4-FFF2-40B4-BE49-F238E27FC236}">
                <a16:creationId xmlns:a16="http://schemas.microsoft.com/office/drawing/2014/main" id="{2C5C659F-BDBA-0A18-E46C-3BCE678C02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>
            <a:extLst>
              <a:ext uri="{FF2B5EF4-FFF2-40B4-BE49-F238E27FC236}">
                <a16:creationId xmlns:a16="http://schemas.microsoft.com/office/drawing/2014/main" id="{B849ED97-429A-0E3A-15CE-937F2F53EA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10377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0DCD2C75-4542-F38F-37CE-5E2CEBCC9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DFFE5D5D-41C2-989F-510B-1740BAFDFB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C083F8B2-1895-028F-1030-E7BE4F465C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89421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84110536-9FE3-E2B7-A6DC-595937260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>
            <a:extLst>
              <a:ext uri="{FF2B5EF4-FFF2-40B4-BE49-F238E27FC236}">
                <a16:creationId xmlns:a16="http://schemas.microsoft.com/office/drawing/2014/main" id="{BEAC2F89-77A8-E9BF-2B50-B827469226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>
            <a:extLst>
              <a:ext uri="{FF2B5EF4-FFF2-40B4-BE49-F238E27FC236}">
                <a16:creationId xmlns:a16="http://schemas.microsoft.com/office/drawing/2014/main" id="{A74640F9-3305-FFF0-9F96-7E2E805E71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648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AEB02FC7-B989-0EA7-151D-CD55B182E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94AC5C84-C8DE-7EE5-2CAA-84F4037BF8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F48E4B75-4B9C-EFB8-93A7-93184138FD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6676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5094FC37-4252-3D0D-851E-56B74349E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>
            <a:extLst>
              <a:ext uri="{FF2B5EF4-FFF2-40B4-BE49-F238E27FC236}">
                <a16:creationId xmlns:a16="http://schemas.microsoft.com/office/drawing/2014/main" id="{765A1516-3790-FD44-8AAF-C4B1BB44B6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>
            <a:extLst>
              <a:ext uri="{FF2B5EF4-FFF2-40B4-BE49-F238E27FC236}">
                <a16:creationId xmlns:a16="http://schemas.microsoft.com/office/drawing/2014/main" id="{B9DE7AF8-8666-67E0-74E8-7599926029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60677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tx1"/>
            </a:gs>
            <a:gs pos="7000">
              <a:schemeClr val="accent3">
                <a:alpha val="73000"/>
                <a:lumMod val="63000"/>
                <a:lumOff val="37000"/>
              </a:schemeClr>
            </a:gs>
            <a:gs pos="48000">
              <a:schemeClr val="accent2"/>
            </a:gs>
            <a:gs pos="100000">
              <a:schemeClr val="accent1">
                <a:lumMod val="75000"/>
              </a:schemeClr>
            </a:gs>
          </a:gsLst>
          <a:lin ang="8100019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7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docs.ansible.com/ansible/latest/index.html" TargetMode="External"/><Relationship Id="rId7" Type="http://schemas.openxmlformats.org/officeDocument/2006/relationships/image" Target="../media/image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hyperlink" Target="https://docs.github.com/en/get-started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aws.amazon.com/getting-started/" TargetMode="Externa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4" y="0"/>
            <a:ext cx="7320075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SRT205 - AUTOMATION</a:t>
            </a:r>
          </a:p>
        </p:txBody>
      </p:sp>
      <p:pic>
        <p:nvPicPr>
          <p:cNvPr id="5" name="Picture 4" descr="A black and white logo">
            <a:extLst>
              <a:ext uri="{FF2B5EF4-FFF2-40B4-BE49-F238E27FC236}">
                <a16:creationId xmlns:a16="http://schemas.microsoft.com/office/drawing/2014/main" id="{E93AE9A0-90EB-2DBD-2F37-72F2F4FB802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30278" t="15250" r="30281" b="41566"/>
          <a:stretch/>
        </p:blipFill>
        <p:spPr>
          <a:xfrm>
            <a:off x="692729" y="2200183"/>
            <a:ext cx="649052" cy="712653"/>
          </a:xfrm>
          <a:prstGeom prst="rect">
            <a:avLst/>
          </a:prstGeom>
        </p:spPr>
      </p:pic>
      <p:sp>
        <p:nvSpPr>
          <p:cNvPr id="3" name="Google Shape;212;p13">
            <a:extLst>
              <a:ext uri="{FF2B5EF4-FFF2-40B4-BE49-F238E27FC236}">
                <a16:creationId xmlns:a16="http://schemas.microsoft.com/office/drawing/2014/main" id="{00ACF909-6D56-42D5-9E59-7FC7880517E2}"/>
              </a:ext>
            </a:extLst>
          </p:cNvPr>
          <p:cNvSpPr txBox="1">
            <a:spLocks/>
          </p:cNvSpPr>
          <p:nvPr/>
        </p:nvSpPr>
        <p:spPr>
          <a:xfrm>
            <a:off x="4572000" y="4045998"/>
            <a:ext cx="4048940" cy="17911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CA" sz="1600" dirty="0">
                <a:solidFill>
                  <a:schemeClr val="tx1"/>
                </a:solidFill>
              </a:rPr>
              <a:t>Professor Sean Feng</a:t>
            </a:r>
          </a:p>
          <a:p>
            <a:pPr algn="r"/>
            <a:endParaRPr lang="en-CA" sz="1600" dirty="0">
              <a:solidFill>
                <a:schemeClr val="tx1"/>
              </a:solidFill>
            </a:endParaRPr>
          </a:p>
          <a:p>
            <a:pPr algn="r"/>
            <a:r>
              <a:rPr lang="en-CA" sz="1600" dirty="0">
                <a:solidFill>
                  <a:schemeClr val="tx1"/>
                </a:solidFill>
              </a:rPr>
              <a:t>Yuhui.feng@senecapolytechnic.ca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FBF5ACEE-B182-6B90-FB4A-CD3C2E675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81DFAF9E-469D-62C3-4AB2-D9B21BDAB2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ANSIBLE?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A363784D-D6EF-F5C3-585B-FC383A0388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Open-source tool for configuration management, application deployment, and orchestration.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Key Features:</a:t>
            </a:r>
          </a:p>
          <a:p>
            <a:pPr lvl="1">
              <a:spcBef>
                <a:spcPts val="0"/>
              </a:spcBef>
              <a:buChar char="⬥"/>
            </a:pPr>
            <a:r>
              <a:rPr lang="en-CA" dirty="0"/>
              <a:t>Agentless and Lightweight</a:t>
            </a:r>
            <a:r>
              <a:rPr lang="en-US" dirty="0"/>
              <a:t>.</a:t>
            </a:r>
          </a:p>
          <a:p>
            <a:pPr lvl="1">
              <a:spcBef>
                <a:spcPts val="0"/>
              </a:spcBef>
              <a:buChar char="⬥"/>
            </a:pPr>
            <a:r>
              <a:rPr lang="en-CA" dirty="0"/>
              <a:t>Simple and Readable</a:t>
            </a:r>
            <a:r>
              <a:rPr lang="en-US" dirty="0"/>
              <a:t>.</a:t>
            </a:r>
          </a:p>
          <a:p>
            <a:pPr lvl="1">
              <a:spcBef>
                <a:spcPts val="0"/>
              </a:spcBef>
              <a:buChar char="⬥"/>
            </a:pPr>
            <a:r>
              <a:rPr lang="en-CA" dirty="0"/>
              <a:t>Push-Based Model</a:t>
            </a:r>
          </a:p>
          <a:p>
            <a:pPr lvl="1">
              <a:spcBef>
                <a:spcPts val="0"/>
              </a:spcBef>
              <a:buChar char="⬥"/>
            </a:pPr>
            <a:r>
              <a:rPr lang="en-CA" dirty="0"/>
              <a:t>Infrastructure as Code (IaC)</a:t>
            </a:r>
            <a:endParaRPr lang="en-US" dirty="0"/>
          </a:p>
          <a:p>
            <a:pPr lvl="1">
              <a:spcBef>
                <a:spcPts val="0"/>
              </a:spcBef>
              <a:buChar char="⬥"/>
            </a:pPr>
            <a:r>
              <a:rPr lang="en-CA" dirty="0"/>
              <a:t>Secure and Flexible</a:t>
            </a:r>
            <a:endParaRPr lang="en-US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A4C7A7A0-B983-FC9C-49CF-61123B2869D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0212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>
          <a:extLst>
            <a:ext uri="{FF2B5EF4-FFF2-40B4-BE49-F238E27FC236}">
              <a16:creationId xmlns:a16="http://schemas.microsoft.com/office/drawing/2014/main" id="{6F6049FC-FCFD-12C5-B91A-8224095A6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420E87FD-75DD-21C7-3705-E38747AED3E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01450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THE ROLE OF ANSIBLE IN CYBERSECURITY</a:t>
            </a:r>
            <a:endParaRPr lang="en-CA" sz="2800" dirty="0"/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F7E378C0-34DA-CDA7-CC4B-4B22DB5D3368}"/>
              </a:ext>
            </a:extLst>
          </p:cNvPr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grpSp>
        <p:nvGrpSpPr>
          <p:cNvPr id="2" name="Google Shape;1192;p47">
            <a:extLst>
              <a:ext uri="{FF2B5EF4-FFF2-40B4-BE49-F238E27FC236}">
                <a16:creationId xmlns:a16="http://schemas.microsoft.com/office/drawing/2014/main" id="{CE32CB64-C789-0F94-5597-97FE74A82068}"/>
              </a:ext>
            </a:extLst>
          </p:cNvPr>
          <p:cNvGrpSpPr/>
          <p:nvPr/>
        </p:nvGrpSpPr>
        <p:grpSpPr>
          <a:xfrm>
            <a:off x="936490" y="2354754"/>
            <a:ext cx="452420" cy="433992"/>
            <a:chOff x="5233525" y="4954450"/>
            <a:chExt cx="538275" cy="516350"/>
          </a:xfrm>
        </p:grpSpPr>
        <p:sp>
          <p:nvSpPr>
            <p:cNvPr id="3" name="Google Shape;1193;p47">
              <a:extLst>
                <a:ext uri="{FF2B5EF4-FFF2-40B4-BE49-F238E27FC236}">
                  <a16:creationId xmlns:a16="http://schemas.microsoft.com/office/drawing/2014/main" id="{EE1EA2EA-DB12-2542-F370-A84043A8AAF2}"/>
                </a:ext>
              </a:extLst>
            </p:cNvPr>
            <p:cNvSpPr/>
            <p:nvPr/>
          </p:nvSpPr>
          <p:spPr>
            <a:xfrm>
              <a:off x="5637825" y="4954450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194;p47">
              <a:extLst>
                <a:ext uri="{FF2B5EF4-FFF2-40B4-BE49-F238E27FC236}">
                  <a16:creationId xmlns:a16="http://schemas.microsoft.com/office/drawing/2014/main" id="{6BE8E32B-20EF-DB39-90DB-972A6B8AE820}"/>
                </a:ext>
              </a:extLst>
            </p:cNvPr>
            <p:cNvSpPr/>
            <p:nvPr/>
          </p:nvSpPr>
          <p:spPr>
            <a:xfrm>
              <a:off x="5323025" y="4980625"/>
              <a:ext cx="88925" cy="88925"/>
            </a:xfrm>
            <a:custGeom>
              <a:avLst/>
              <a:gdLst/>
              <a:ahLst/>
              <a:cxnLst/>
              <a:rect l="l" t="t" r="r" b="b"/>
              <a:pathLst>
                <a:path w="3557" h="3557" fill="none" extrusionOk="0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195;p47">
              <a:extLst>
                <a:ext uri="{FF2B5EF4-FFF2-40B4-BE49-F238E27FC236}">
                  <a16:creationId xmlns:a16="http://schemas.microsoft.com/office/drawing/2014/main" id="{9811E3D7-2DCA-B645-43D4-E041A3CD1B9C}"/>
                </a:ext>
              </a:extLst>
            </p:cNvPr>
            <p:cNvSpPr/>
            <p:nvPr/>
          </p:nvSpPr>
          <p:spPr>
            <a:xfrm>
              <a:off x="5233525" y="5255225"/>
              <a:ext cx="89525" cy="89525"/>
            </a:xfrm>
            <a:custGeom>
              <a:avLst/>
              <a:gdLst/>
              <a:ahLst/>
              <a:cxnLst/>
              <a:rect l="l" t="t" r="r" b="b"/>
              <a:pathLst>
                <a:path w="3581" h="3581" fill="none" extrusionOk="0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96;p47">
              <a:extLst>
                <a:ext uri="{FF2B5EF4-FFF2-40B4-BE49-F238E27FC236}">
                  <a16:creationId xmlns:a16="http://schemas.microsoft.com/office/drawing/2014/main" id="{1611FB93-C109-0A68-2F10-B6C0294BB410}"/>
                </a:ext>
              </a:extLst>
            </p:cNvPr>
            <p:cNvSpPr/>
            <p:nvPr/>
          </p:nvSpPr>
          <p:spPr>
            <a:xfrm>
              <a:off x="5453325" y="5382475"/>
              <a:ext cx="88925" cy="88325"/>
            </a:xfrm>
            <a:custGeom>
              <a:avLst/>
              <a:gdLst/>
              <a:ahLst/>
              <a:cxnLst/>
              <a:rect l="l" t="t" r="r" b="b"/>
              <a:pathLst>
                <a:path w="3557" h="3533" fill="none" extrusionOk="0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97;p47">
              <a:extLst>
                <a:ext uri="{FF2B5EF4-FFF2-40B4-BE49-F238E27FC236}">
                  <a16:creationId xmlns:a16="http://schemas.microsoft.com/office/drawing/2014/main" id="{1DB97D4B-3D5E-C18A-7192-3BB36B937D07}"/>
                </a:ext>
              </a:extLst>
            </p:cNvPr>
            <p:cNvSpPr/>
            <p:nvPr/>
          </p:nvSpPr>
          <p:spPr>
            <a:xfrm>
              <a:off x="5682875" y="5188875"/>
              <a:ext cx="88925" cy="89525"/>
            </a:xfrm>
            <a:custGeom>
              <a:avLst/>
              <a:gdLst/>
              <a:ahLst/>
              <a:cxnLst/>
              <a:rect l="l" t="t" r="r" b="b"/>
              <a:pathLst>
                <a:path w="3557" h="3581" fill="none" extrusionOk="0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98;p47">
              <a:extLst>
                <a:ext uri="{FF2B5EF4-FFF2-40B4-BE49-F238E27FC236}">
                  <a16:creationId xmlns:a16="http://schemas.microsoft.com/office/drawing/2014/main" id="{0E7EB11A-9613-3369-22D4-1045B7771B89}"/>
                </a:ext>
              </a:extLst>
            </p:cNvPr>
            <p:cNvSpPr/>
            <p:nvPr/>
          </p:nvSpPr>
          <p:spPr>
            <a:xfrm>
              <a:off x="5411925" y="5110925"/>
              <a:ext cx="188775" cy="189400"/>
            </a:xfrm>
            <a:custGeom>
              <a:avLst/>
              <a:gdLst/>
              <a:ahLst/>
              <a:cxnLst/>
              <a:rect l="l" t="t" r="r" b="b"/>
              <a:pathLst>
                <a:path w="7551" h="7576" fill="none" extrusionOk="0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199;p47">
              <a:extLst>
                <a:ext uri="{FF2B5EF4-FFF2-40B4-BE49-F238E27FC236}">
                  <a16:creationId xmlns:a16="http://schemas.microsoft.com/office/drawing/2014/main" id="{228A662D-16B1-A77B-E8F6-ADEEBFA50D35}"/>
                </a:ext>
              </a:extLst>
            </p:cNvPr>
            <p:cNvSpPr/>
            <p:nvPr/>
          </p:nvSpPr>
          <p:spPr>
            <a:xfrm>
              <a:off x="5367475" y="5025075"/>
              <a:ext cx="81600" cy="105975"/>
            </a:xfrm>
            <a:custGeom>
              <a:avLst/>
              <a:gdLst/>
              <a:ahLst/>
              <a:cxnLst/>
              <a:rect l="l" t="t" r="r" b="b"/>
              <a:pathLst>
                <a:path w="3264" h="4239" fill="none" extrusionOk="0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00;p47">
              <a:extLst>
                <a:ext uri="{FF2B5EF4-FFF2-40B4-BE49-F238E27FC236}">
                  <a16:creationId xmlns:a16="http://schemas.microsoft.com/office/drawing/2014/main" id="{161F3FBE-A9F9-9D5A-F4DD-76C589C9866C}"/>
                </a:ext>
              </a:extLst>
            </p:cNvPr>
            <p:cNvSpPr/>
            <p:nvPr/>
          </p:nvSpPr>
          <p:spPr>
            <a:xfrm>
              <a:off x="5567800" y="4999500"/>
              <a:ext cx="115100" cy="133975"/>
            </a:xfrm>
            <a:custGeom>
              <a:avLst/>
              <a:gdLst/>
              <a:ahLst/>
              <a:cxnLst/>
              <a:rect l="l" t="t" r="r" b="b"/>
              <a:pathLst>
                <a:path w="4604" h="5359" fill="none" extrusionOk="0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01;p47">
              <a:extLst>
                <a:ext uri="{FF2B5EF4-FFF2-40B4-BE49-F238E27FC236}">
                  <a16:creationId xmlns:a16="http://schemas.microsoft.com/office/drawing/2014/main" id="{8FD2D9C3-892C-30F8-C460-0D30CFD04A7B}"/>
                </a:ext>
              </a:extLst>
            </p:cNvPr>
            <p:cNvSpPr/>
            <p:nvPr/>
          </p:nvSpPr>
          <p:spPr>
            <a:xfrm>
              <a:off x="5600075" y="5217475"/>
              <a:ext cx="127275" cy="16475"/>
            </a:xfrm>
            <a:custGeom>
              <a:avLst/>
              <a:gdLst/>
              <a:ahLst/>
              <a:cxnLst/>
              <a:rect l="l" t="t" r="r" b="b"/>
              <a:pathLst>
                <a:path w="5091" h="659" fill="none" extrusionOk="0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02;p47">
              <a:extLst>
                <a:ext uri="{FF2B5EF4-FFF2-40B4-BE49-F238E27FC236}">
                  <a16:creationId xmlns:a16="http://schemas.microsoft.com/office/drawing/2014/main" id="{D4D8DDB9-7AB2-11CA-1AF8-3749437273B4}"/>
                </a:ext>
              </a:extLst>
            </p:cNvPr>
            <p:cNvSpPr/>
            <p:nvPr/>
          </p:nvSpPr>
          <p:spPr>
            <a:xfrm>
              <a:off x="5497775" y="5299675"/>
              <a:ext cx="4900" cy="126675"/>
            </a:xfrm>
            <a:custGeom>
              <a:avLst/>
              <a:gdLst/>
              <a:ahLst/>
              <a:cxnLst/>
              <a:rect l="l" t="t" r="r" b="b"/>
              <a:pathLst>
                <a:path w="196" h="5067" fill="none" extrusionOk="0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03;p47">
              <a:extLst>
                <a:ext uri="{FF2B5EF4-FFF2-40B4-BE49-F238E27FC236}">
                  <a16:creationId xmlns:a16="http://schemas.microsoft.com/office/drawing/2014/main" id="{78B79A19-A79F-FECF-C32E-BD06DCE7A3A8}"/>
                </a:ext>
              </a:extLst>
            </p:cNvPr>
            <p:cNvSpPr/>
            <p:nvPr/>
          </p:nvSpPr>
          <p:spPr>
            <a:xfrm>
              <a:off x="5277975" y="5241825"/>
              <a:ext cx="141275" cy="58500"/>
            </a:xfrm>
            <a:custGeom>
              <a:avLst/>
              <a:gdLst/>
              <a:ahLst/>
              <a:cxnLst/>
              <a:rect l="l" t="t" r="r" b="b"/>
              <a:pathLst>
                <a:path w="5651" h="2340" fill="none" extrusionOk="0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19447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60E363D6-37B1-1EA8-240E-48D69600E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7A9F7CB0-39C4-CAAB-CE78-B9BBB84680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THE ROLE OF ANSIBLE IN CYBERSECURITY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81E35606-37BC-7F34-E2BF-23F71EADCB5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6" name="Google Shape;213;p13">
            <a:extLst>
              <a:ext uri="{FF2B5EF4-FFF2-40B4-BE49-F238E27FC236}">
                <a16:creationId xmlns:a16="http://schemas.microsoft.com/office/drawing/2014/main" id="{DA1C1090-FF8B-8E7E-6C25-F7A44CB578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015" y="1676175"/>
            <a:ext cx="6833785" cy="221002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Clr>
                <a:schemeClr val="dk1"/>
              </a:buClr>
              <a:buSzPts val="1100"/>
            </a:pPr>
            <a:r>
              <a:rPr lang="en-US" sz="1600" b="1" dirty="0"/>
              <a:t>Scalability: </a:t>
            </a:r>
            <a:r>
              <a:rPr lang="en-US" sz="1600" dirty="0"/>
              <a:t>Automates security across thousands of systems, whether on-premises, in the cloud, or hybrid.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600" b="1" dirty="0"/>
              <a:t>Flexibility: </a:t>
            </a:r>
            <a:r>
              <a:rPr lang="en-US" sz="1600" dirty="0"/>
              <a:t>Works with a variety of operating systems, cloud providers, and security tools.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600" b="1" dirty="0"/>
              <a:t>Cost-Effective: </a:t>
            </a:r>
            <a:r>
              <a:rPr lang="en-US" sz="1600" dirty="0"/>
              <a:t>Open-source nature and ease of use reduce the cost and complexity of implementing robust security practices.</a:t>
            </a:r>
          </a:p>
          <a:p>
            <a:pPr marL="285750" indent="-285750">
              <a:buClr>
                <a:schemeClr val="dk1"/>
              </a:buClr>
              <a:buSzPts val="1100"/>
            </a:pPr>
            <a:r>
              <a:rPr lang="en-US" sz="1600" b="1" dirty="0"/>
              <a:t>Rapid Deployment: </a:t>
            </a:r>
            <a:r>
              <a:rPr lang="en-US" sz="1600" dirty="0"/>
              <a:t>Quickly deploys security changes or remediations across all systems in minutes.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853054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>
          <a:extLst>
            <a:ext uri="{FF2B5EF4-FFF2-40B4-BE49-F238E27FC236}">
              <a16:creationId xmlns:a16="http://schemas.microsoft.com/office/drawing/2014/main" id="{4510774B-1254-E9B6-E966-5050419D5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6201577B-403F-A528-5C2C-DF4B092D2F8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01450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HANDS-ON LAB OVERVIEW</a:t>
            </a:r>
            <a:endParaRPr lang="en-CA" sz="3600" dirty="0"/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31ED3404-5C2F-6896-36EE-C7C5117E0136}"/>
              </a:ext>
            </a:extLst>
          </p:cNvPr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grpSp>
        <p:nvGrpSpPr>
          <p:cNvPr id="2" name="Google Shape;892;p47">
            <a:extLst>
              <a:ext uri="{FF2B5EF4-FFF2-40B4-BE49-F238E27FC236}">
                <a16:creationId xmlns:a16="http://schemas.microsoft.com/office/drawing/2014/main" id="{76D6C99E-885F-6254-4EE0-AE5F2BEEC97F}"/>
              </a:ext>
            </a:extLst>
          </p:cNvPr>
          <p:cNvGrpSpPr/>
          <p:nvPr/>
        </p:nvGrpSpPr>
        <p:grpSpPr>
          <a:xfrm>
            <a:off x="1010695" y="2408493"/>
            <a:ext cx="304009" cy="326513"/>
            <a:chOff x="616425" y="2329600"/>
            <a:chExt cx="361700" cy="388475"/>
          </a:xfrm>
        </p:grpSpPr>
        <p:sp>
          <p:nvSpPr>
            <p:cNvPr id="3" name="Google Shape;893;p47">
              <a:extLst>
                <a:ext uri="{FF2B5EF4-FFF2-40B4-BE49-F238E27FC236}">
                  <a16:creationId xmlns:a16="http://schemas.microsoft.com/office/drawing/2014/main" id="{52DB57F9-1D3C-AD0C-05DA-09AB8E515B71}"/>
                </a:ext>
              </a:extLst>
            </p:cNvPr>
            <p:cNvSpPr/>
            <p:nvPr/>
          </p:nvSpPr>
          <p:spPr>
            <a:xfrm>
              <a:off x="616425" y="2329600"/>
              <a:ext cx="361700" cy="388475"/>
            </a:xfrm>
            <a:custGeom>
              <a:avLst/>
              <a:gdLst/>
              <a:ahLst/>
              <a:cxnLst/>
              <a:rect l="l" t="t" r="r" b="b"/>
              <a:pathLst>
                <a:path w="14468" h="15539" fill="none" extrusionOk="0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94;p47">
              <a:extLst>
                <a:ext uri="{FF2B5EF4-FFF2-40B4-BE49-F238E27FC236}">
                  <a16:creationId xmlns:a16="http://schemas.microsoft.com/office/drawing/2014/main" id="{EA6D8AA0-6A91-E969-5001-792F9FF5FBF1}"/>
                </a:ext>
              </a:extLst>
            </p:cNvPr>
            <p:cNvSpPr/>
            <p:nvPr/>
          </p:nvSpPr>
          <p:spPr>
            <a:xfrm>
              <a:off x="704725" y="2545750"/>
              <a:ext cx="185125" cy="25"/>
            </a:xfrm>
            <a:custGeom>
              <a:avLst/>
              <a:gdLst/>
              <a:ahLst/>
              <a:cxnLst/>
              <a:rect l="l" t="t" r="r" b="b"/>
              <a:pathLst>
                <a:path w="7405" h="1" fill="none" extrusionOk="0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95;p47">
              <a:extLst>
                <a:ext uri="{FF2B5EF4-FFF2-40B4-BE49-F238E27FC236}">
                  <a16:creationId xmlns:a16="http://schemas.microsoft.com/office/drawing/2014/main" id="{551B3FC0-856A-4AFE-BF3F-891A04C7D245}"/>
                </a:ext>
              </a:extLst>
            </p:cNvPr>
            <p:cNvSpPr/>
            <p:nvPr/>
          </p:nvSpPr>
          <p:spPr>
            <a:xfrm>
              <a:off x="811875" y="2626125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96;p47">
              <a:extLst>
                <a:ext uri="{FF2B5EF4-FFF2-40B4-BE49-F238E27FC236}">
                  <a16:creationId xmlns:a16="http://schemas.microsoft.com/office/drawing/2014/main" id="{6C16F14C-964E-3866-5CB0-A38F46A2C2FB}"/>
                </a:ext>
              </a:extLst>
            </p:cNvPr>
            <p:cNvSpPr/>
            <p:nvPr/>
          </p:nvSpPr>
          <p:spPr>
            <a:xfrm>
              <a:off x="751000" y="2568275"/>
              <a:ext cx="54200" cy="53600"/>
            </a:xfrm>
            <a:custGeom>
              <a:avLst/>
              <a:gdLst/>
              <a:ahLst/>
              <a:cxnLst/>
              <a:rect l="l" t="t" r="r" b="b"/>
              <a:pathLst>
                <a:path w="2168" h="2144" fill="none" extrusionOk="0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897;p47">
              <a:extLst>
                <a:ext uri="{FF2B5EF4-FFF2-40B4-BE49-F238E27FC236}">
                  <a16:creationId xmlns:a16="http://schemas.microsoft.com/office/drawing/2014/main" id="{7CE49DFE-818C-382D-631F-876614C71BF8}"/>
                </a:ext>
              </a:extLst>
            </p:cNvPr>
            <p:cNvSpPr/>
            <p:nvPr/>
          </p:nvSpPr>
          <p:spPr>
            <a:xfrm>
              <a:off x="769875" y="2662650"/>
              <a:ext cx="23775" cy="23775"/>
            </a:xfrm>
            <a:custGeom>
              <a:avLst/>
              <a:gdLst/>
              <a:ahLst/>
              <a:cxnLst/>
              <a:rect l="l" t="t" r="r" b="b"/>
              <a:pathLst>
                <a:path w="951" h="951" fill="none" extrusionOk="0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98;p47">
              <a:extLst>
                <a:ext uri="{FF2B5EF4-FFF2-40B4-BE49-F238E27FC236}">
                  <a16:creationId xmlns:a16="http://schemas.microsoft.com/office/drawing/2014/main" id="{782B03B5-A113-8054-550B-826E69D5F132}"/>
                </a:ext>
              </a:extLst>
            </p:cNvPr>
            <p:cNvSpPr/>
            <p:nvPr/>
          </p:nvSpPr>
          <p:spPr>
            <a:xfrm>
              <a:off x="799700" y="2503125"/>
              <a:ext cx="24375" cy="23775"/>
            </a:xfrm>
            <a:custGeom>
              <a:avLst/>
              <a:gdLst/>
              <a:ahLst/>
              <a:cxnLst/>
              <a:rect l="l" t="t" r="r" b="b"/>
              <a:pathLst>
                <a:path w="975" h="951" fill="none" extrusionOk="0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899;p47">
              <a:extLst>
                <a:ext uri="{FF2B5EF4-FFF2-40B4-BE49-F238E27FC236}">
                  <a16:creationId xmlns:a16="http://schemas.microsoft.com/office/drawing/2014/main" id="{E9077CB0-DBD7-5DF4-68CF-5A138F4EAA64}"/>
                </a:ext>
              </a:extLst>
            </p:cNvPr>
            <p:cNvSpPr/>
            <p:nvPr/>
          </p:nvSpPr>
          <p:spPr>
            <a:xfrm>
              <a:off x="766825" y="2388050"/>
              <a:ext cx="60925" cy="25"/>
            </a:xfrm>
            <a:custGeom>
              <a:avLst/>
              <a:gdLst/>
              <a:ahLst/>
              <a:cxnLst/>
              <a:rect l="l" t="t" r="r" b="b"/>
              <a:pathLst>
                <a:path w="2437" h="1" fill="none" extrusionOk="0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900;p47">
              <a:extLst>
                <a:ext uri="{FF2B5EF4-FFF2-40B4-BE49-F238E27FC236}">
                  <a16:creationId xmlns:a16="http://schemas.microsoft.com/office/drawing/2014/main" id="{FE46ED2A-B70B-A49A-69E5-DF7A44C77D3A}"/>
                </a:ext>
              </a:extLst>
            </p:cNvPr>
            <p:cNvSpPr/>
            <p:nvPr/>
          </p:nvSpPr>
          <p:spPr>
            <a:xfrm>
              <a:off x="769875" y="2456250"/>
              <a:ext cx="31075" cy="31075"/>
            </a:xfrm>
            <a:custGeom>
              <a:avLst/>
              <a:gdLst/>
              <a:ahLst/>
              <a:cxnLst/>
              <a:rect l="l" t="t" r="r" b="b"/>
              <a:pathLst>
                <a:path w="1243" h="1243" fill="none" extrusionOk="0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35314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A433F18E-11E1-A7D7-8452-2989D3324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0C57EEF3-FD66-C439-EDFE-3B3714E579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HANDS-ON LAB OVERVIEW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97E56D5D-FE0B-A167-3523-002F8B2D6F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4025" y="1430148"/>
            <a:ext cx="793615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altLang="zh-CN" dirty="0"/>
              <a:t>Introduction to version control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Introduction to markdown.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Setting up a virtual machine </a:t>
            </a:r>
            <a:r>
              <a:rPr lang="en-CA" dirty="0"/>
              <a:t>using</a:t>
            </a:r>
            <a:r>
              <a:rPr lang="zh-CN" altLang="en-US" dirty="0"/>
              <a:t> </a:t>
            </a:r>
            <a:r>
              <a:rPr lang="en-CA" altLang="zh-CN" dirty="0"/>
              <a:t>VMWare.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CA" altLang="zh-CN" dirty="0"/>
              <a:t>Setting up your GitHub account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CA" altLang="zh-CN" dirty="0"/>
              <a:t>Setting up your private repository.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 lang="en-US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23DEA053-F971-C023-D27C-4812E097EE3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8434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>
          <a:extLst>
            <a:ext uri="{FF2B5EF4-FFF2-40B4-BE49-F238E27FC236}">
              <a16:creationId xmlns:a16="http://schemas.microsoft.com/office/drawing/2014/main" id="{82B9BEEC-EC63-F6B4-977A-6C98EE6FB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89053EE4-5574-85C2-C88F-EAF41E19D28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01450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KEY TAKEAWAYS</a:t>
            </a:r>
            <a:endParaRPr lang="en-CA" sz="3600" dirty="0"/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8169457E-34D3-C262-6DDA-15E2E2B00D8C}"/>
              </a:ext>
            </a:extLst>
          </p:cNvPr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grpSp>
        <p:nvGrpSpPr>
          <p:cNvPr id="2" name="Google Shape;860;p47">
            <a:extLst>
              <a:ext uri="{FF2B5EF4-FFF2-40B4-BE49-F238E27FC236}">
                <a16:creationId xmlns:a16="http://schemas.microsoft.com/office/drawing/2014/main" id="{16C10A79-5205-6560-A66F-65F01204D28D}"/>
              </a:ext>
            </a:extLst>
          </p:cNvPr>
          <p:cNvGrpSpPr/>
          <p:nvPr/>
        </p:nvGrpSpPr>
        <p:grpSpPr>
          <a:xfrm>
            <a:off x="977947" y="2386997"/>
            <a:ext cx="369505" cy="369505"/>
            <a:chOff x="2594050" y="1631825"/>
            <a:chExt cx="439625" cy="439625"/>
          </a:xfrm>
        </p:grpSpPr>
        <p:sp>
          <p:nvSpPr>
            <p:cNvPr id="3" name="Google Shape;861;p47">
              <a:extLst>
                <a:ext uri="{FF2B5EF4-FFF2-40B4-BE49-F238E27FC236}">
                  <a16:creationId xmlns:a16="http://schemas.microsoft.com/office/drawing/2014/main" id="{9316D5F5-2F2E-5EDF-8444-AD9D17DB8E1E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62;p47">
              <a:extLst>
                <a:ext uri="{FF2B5EF4-FFF2-40B4-BE49-F238E27FC236}">
                  <a16:creationId xmlns:a16="http://schemas.microsoft.com/office/drawing/2014/main" id="{E9474C29-05F3-90A7-96B4-D16E3C22ED9A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63;p47">
              <a:extLst>
                <a:ext uri="{FF2B5EF4-FFF2-40B4-BE49-F238E27FC236}">
                  <a16:creationId xmlns:a16="http://schemas.microsoft.com/office/drawing/2014/main" id="{7B7B7466-1BDE-7514-40CD-EDCB10F020DB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64;p47">
              <a:extLst>
                <a:ext uri="{FF2B5EF4-FFF2-40B4-BE49-F238E27FC236}">
                  <a16:creationId xmlns:a16="http://schemas.microsoft.com/office/drawing/2014/main" id="{B99A9E39-0EA8-3AF5-E7CF-CC6CD510F74A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33522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8412F341-EB6D-D21A-36B7-8C6876320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E45CE945-96E0-7A15-E960-DAE8000644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TAKEAWAYS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FC46DF18-90F2-0AF0-13EE-242B69D98B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Automation is crucial for modern IT environments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Ansible is a powerful tool for configuration management and automation.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 lang="en-US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Hands-on labs are essential for understanding real-world applications.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DFA4F04D-E12A-832C-218F-369551D7302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888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>
          <a:extLst>
            <a:ext uri="{FF2B5EF4-FFF2-40B4-BE49-F238E27FC236}">
              <a16:creationId xmlns:a16="http://schemas.microsoft.com/office/drawing/2014/main" id="{6639C7C2-9435-C7D9-2913-07F63C3D8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10D6FBBE-484C-A3D3-46A2-B9663B6170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48193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COURSE OVERVIEW</a:t>
            </a:r>
            <a:endParaRPr dirty="0"/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5CDA7F97-2AFC-F310-EF9F-5F7A891C3842}"/>
              </a:ext>
            </a:extLst>
          </p:cNvPr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grpSp>
        <p:nvGrpSpPr>
          <p:cNvPr id="4" name="Google Shape;947;p47">
            <a:extLst>
              <a:ext uri="{FF2B5EF4-FFF2-40B4-BE49-F238E27FC236}">
                <a16:creationId xmlns:a16="http://schemas.microsoft.com/office/drawing/2014/main" id="{B6FF9F96-A5DC-D931-8B52-9FF66FB5BA04}"/>
              </a:ext>
            </a:extLst>
          </p:cNvPr>
          <p:cNvGrpSpPr/>
          <p:nvPr/>
        </p:nvGrpSpPr>
        <p:grpSpPr>
          <a:xfrm>
            <a:off x="991259" y="2396716"/>
            <a:ext cx="342882" cy="350068"/>
            <a:chOff x="3951850" y="2985350"/>
            <a:chExt cx="407950" cy="416500"/>
          </a:xfrm>
        </p:grpSpPr>
        <p:sp>
          <p:nvSpPr>
            <p:cNvPr id="5" name="Google Shape;948;p47">
              <a:extLst>
                <a:ext uri="{FF2B5EF4-FFF2-40B4-BE49-F238E27FC236}">
                  <a16:creationId xmlns:a16="http://schemas.microsoft.com/office/drawing/2014/main" id="{811156D2-3991-6491-6D97-DB087A847416}"/>
                </a:ext>
              </a:extLst>
            </p:cNvPr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49;p47">
              <a:extLst>
                <a:ext uri="{FF2B5EF4-FFF2-40B4-BE49-F238E27FC236}">
                  <a16:creationId xmlns:a16="http://schemas.microsoft.com/office/drawing/2014/main" id="{4B3E4159-57FC-9DAA-391D-827F6FAB9D14}"/>
                </a:ext>
              </a:extLst>
            </p:cNvPr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50;p47">
              <a:extLst>
                <a:ext uri="{FF2B5EF4-FFF2-40B4-BE49-F238E27FC236}">
                  <a16:creationId xmlns:a16="http://schemas.microsoft.com/office/drawing/2014/main" id="{91851420-F665-4F07-7FEC-8656ADC246EE}"/>
                </a:ext>
              </a:extLst>
            </p:cNvPr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51;p47">
              <a:extLst>
                <a:ext uri="{FF2B5EF4-FFF2-40B4-BE49-F238E27FC236}">
                  <a16:creationId xmlns:a16="http://schemas.microsoft.com/office/drawing/2014/main" id="{2ECADDFC-5A09-969E-D625-F141DE817D9E}"/>
                </a:ext>
              </a:extLst>
            </p:cNvPr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8154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COURSE OVERVIEW</a:t>
            </a:r>
          </a:p>
        </p:txBody>
      </p:sp>
      <p:sp>
        <p:nvSpPr>
          <p:cNvPr id="212" name="Google Shape;212;p13"/>
          <p:cNvSpPr txBox="1">
            <a:spLocks noGrp="1"/>
          </p:cNvSpPr>
          <p:nvPr>
            <p:ph type="body" idx="2"/>
          </p:nvPr>
        </p:nvSpPr>
        <p:spPr>
          <a:xfrm>
            <a:off x="5219238" y="1314086"/>
            <a:ext cx="3078554" cy="17911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b="1" dirty="0"/>
              <a:t>COURSE STRUCTURE:</a:t>
            </a:r>
          </a:p>
          <a:p>
            <a:pPr marL="171450" indent="-17145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600" dirty="0"/>
              <a:t>14 weeks, 11 lectures.</a:t>
            </a:r>
          </a:p>
          <a:p>
            <a:pPr marL="171450" indent="-17145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600" dirty="0"/>
              <a:t>11 hands-on labs x 3% each.</a:t>
            </a:r>
          </a:p>
          <a:p>
            <a:pPr marL="171450" indent="-17145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600"/>
              <a:t>4 </a:t>
            </a:r>
            <a:r>
              <a:rPr lang="en-US" sz="1600" dirty="0"/>
              <a:t>Quizzes x 3% each.</a:t>
            </a:r>
          </a:p>
          <a:p>
            <a:pPr marL="171450" indent="-17145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600" dirty="0"/>
              <a:t>2 Practical Tests x 15% each.</a:t>
            </a:r>
          </a:p>
          <a:p>
            <a:pPr marL="171450" indent="-17145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600" dirty="0"/>
              <a:t>1 </a:t>
            </a:r>
            <a:r>
              <a:rPr lang="en-US" altLang="zh-CN" sz="1600" dirty="0"/>
              <a:t>Group Project x 22%.</a:t>
            </a:r>
            <a:endParaRPr lang="en-US" sz="1600" dirty="0"/>
          </a:p>
        </p:txBody>
      </p:sp>
      <p:sp>
        <p:nvSpPr>
          <p:cNvPr id="213" name="Google Shape;213;p13"/>
          <p:cNvSpPr txBox="1">
            <a:spLocks noGrp="1"/>
          </p:cNvSpPr>
          <p:nvPr>
            <p:ph type="body" idx="1"/>
          </p:nvPr>
        </p:nvSpPr>
        <p:spPr>
          <a:xfrm>
            <a:off x="401901" y="1311981"/>
            <a:ext cx="4310569" cy="17791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CA" sz="1600" b="1" dirty="0"/>
              <a:t>COURSE OBJECTIVES:</a:t>
            </a:r>
          </a:p>
          <a:p>
            <a:pPr marL="171450" indent="-17145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600" dirty="0"/>
              <a:t>Understand IT automation fundamentals.</a:t>
            </a:r>
          </a:p>
          <a:p>
            <a:pPr marL="171450" indent="-17145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600" dirty="0"/>
              <a:t>Use Ansible for automation.</a:t>
            </a:r>
          </a:p>
          <a:p>
            <a:pPr marL="171450" indent="-17145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600" dirty="0"/>
              <a:t>Understand version control with Git and GitHub.</a:t>
            </a:r>
          </a:p>
          <a:p>
            <a:pPr marL="171450" indent="-17145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600" dirty="0"/>
              <a:t>Learn cloud computing basics (focus on AWS).</a:t>
            </a:r>
          </a:p>
          <a:p>
            <a:pPr marL="171450" indent="-171450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1600" dirty="0"/>
              <a:t>Complete a practical project.</a:t>
            </a:r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D098ADE-16AF-DC36-88D3-0B90BBA53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2352" y="4495084"/>
            <a:ext cx="4177508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ria Sans"/>
                <a:cs typeface="Times New Roman" panose="02020603050405020304" pitchFamily="18" charset="0"/>
              </a:rPr>
              <a:t>Reference: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ria Sans"/>
                <a:cs typeface="Times New Roman" panose="02020603050405020304" pitchFamily="18" charset="0"/>
              </a:rPr>
              <a:t>[1] </a:t>
            </a:r>
            <a:r>
              <a:rPr kumimoji="0" lang="fr-FR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ria Sans"/>
                <a:cs typeface="Times New Roman" panose="02020603050405020304" pitchFamily="18" charset="0"/>
              </a:rPr>
              <a:t>Ansible documentation. (2024). </a:t>
            </a:r>
            <a:r>
              <a:rPr kumimoji="0" lang="fr-FR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ria Sans"/>
                <a:cs typeface="Times New Roman" panose="02020603050405020304" pitchFamily="18" charset="0"/>
                <a:hlinkClick r:id="rId3"/>
              </a:rPr>
              <a:t>https://docs.ansible.com/ansible/latest/index.html</a:t>
            </a:r>
            <a:endParaRPr kumimoji="0" lang="fr-FR" altLang="en-US" sz="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ria Sans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en-US" sz="800" i="1" dirty="0">
                <a:solidFill>
                  <a:schemeClr val="tx1"/>
                </a:solidFill>
                <a:latin typeface="Inria Sans"/>
                <a:cs typeface="Times New Roman" panose="02020603050405020304" pitchFamily="18" charset="0"/>
              </a:rPr>
              <a:t>[2]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ria Sans"/>
                <a:cs typeface="Times New Roman" panose="02020603050405020304" pitchFamily="18" charset="0"/>
              </a:rPr>
              <a:t>Getting started with AWS. (2024). Amazon Web Services, Inc.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ria Sans"/>
                <a:cs typeface="Times New Roman" panose="02020603050405020304" pitchFamily="18" charset="0"/>
                <a:hlinkClick r:id="rId4"/>
              </a:rPr>
              <a:t>https://aws.amazon.com/getting-started/</a:t>
            </a:r>
            <a:endParaRPr kumimoji="0" lang="en-US" altLang="en-US" sz="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ria Sans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i="1" dirty="0">
                <a:solidFill>
                  <a:schemeClr val="tx1"/>
                </a:solidFill>
                <a:latin typeface="Inria Sans"/>
                <a:cs typeface="Times New Roman" panose="02020603050405020304" pitchFamily="18" charset="0"/>
              </a:rPr>
              <a:t>[3]</a:t>
            </a:r>
            <a:r>
              <a:rPr lang="fr-FR" altLang="en-US" sz="800" i="1" dirty="0">
                <a:solidFill>
                  <a:schemeClr val="tx1"/>
                </a:solidFill>
                <a:latin typeface="Inria Sans"/>
                <a:cs typeface="Times New Roman" panose="02020603050405020304" pitchFamily="18" charset="0"/>
              </a:rPr>
              <a:t> Git - documentation. (2024). https://git-scm.com/doc</a:t>
            </a:r>
            <a:endParaRPr lang="en-US" altLang="en-US" sz="800" i="1" dirty="0">
              <a:solidFill>
                <a:schemeClr val="tx1"/>
              </a:solidFill>
              <a:latin typeface="Inria Sans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i="1" dirty="0">
                <a:solidFill>
                  <a:schemeClr val="tx1"/>
                </a:solidFill>
                <a:latin typeface="Inria Sans"/>
                <a:cs typeface="Times New Roman" panose="02020603050405020304" pitchFamily="18" charset="0"/>
              </a:rPr>
              <a:t>[4]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ria Sans"/>
                <a:cs typeface="Times New Roman" panose="02020603050405020304" pitchFamily="18" charset="0"/>
              </a:rPr>
              <a:t>Get started with GitHub. (2024). GitHub Docs. 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ria Sans"/>
                <a:cs typeface="Times New Roman" panose="02020603050405020304" pitchFamily="18" charset="0"/>
                <a:hlinkClick r:id="rId5"/>
              </a:rPr>
              <a:t>https://docs.github.com/en/get-started</a:t>
            </a:r>
            <a:endParaRPr kumimoji="0" lang="en-US" altLang="en-US" sz="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nria Sans"/>
              <a:cs typeface="Times New Roman" panose="02020603050405020304" pitchFamily="18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801C40A-1D2C-6068-D734-A228392E03D1}"/>
              </a:ext>
            </a:extLst>
          </p:cNvPr>
          <p:cNvGrpSpPr/>
          <p:nvPr/>
        </p:nvGrpSpPr>
        <p:grpSpPr>
          <a:xfrm>
            <a:off x="2642713" y="3324618"/>
            <a:ext cx="3744276" cy="639639"/>
            <a:chOff x="1716908" y="3287774"/>
            <a:chExt cx="5268363" cy="900000"/>
          </a:xfrm>
        </p:grpSpPr>
        <p:pic>
          <p:nvPicPr>
            <p:cNvPr id="16" name="Graphic 15" descr="github logo">
              <a:extLst>
                <a:ext uri="{FF2B5EF4-FFF2-40B4-BE49-F238E27FC236}">
                  <a16:creationId xmlns:a16="http://schemas.microsoft.com/office/drawing/2014/main" id="{A7E8B82B-F1CF-F676-6E7C-50567F177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629150" y="3287774"/>
              <a:ext cx="900000" cy="900000"/>
            </a:xfrm>
            <a:prstGeom prst="rect">
              <a:avLst/>
            </a:prstGeom>
          </p:spPr>
        </p:pic>
        <p:pic>
          <p:nvPicPr>
            <p:cNvPr id="19" name="Picture 18" descr="ansible logo">
              <a:extLst>
                <a:ext uri="{FF2B5EF4-FFF2-40B4-BE49-F238E27FC236}">
                  <a16:creationId xmlns:a16="http://schemas.microsoft.com/office/drawing/2014/main" id="{CD7C629D-2317-9BCE-51F1-9599FC5CC5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16908" y="3287774"/>
              <a:ext cx="900000" cy="900000"/>
            </a:xfrm>
            <a:prstGeom prst="rect">
              <a:avLst/>
            </a:prstGeom>
          </p:spPr>
        </p:pic>
        <p:pic>
          <p:nvPicPr>
            <p:cNvPr id="22" name="Picture 21" descr="git logo">
              <a:extLst>
                <a:ext uri="{FF2B5EF4-FFF2-40B4-BE49-F238E27FC236}">
                  <a16:creationId xmlns:a16="http://schemas.microsoft.com/office/drawing/2014/main" id="{993994F5-F5FB-CD08-CAC0-59BFD4A44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085271" y="3549592"/>
              <a:ext cx="900000" cy="376364"/>
            </a:xfrm>
            <a:prstGeom prst="rect">
              <a:avLst/>
            </a:prstGeom>
          </p:spPr>
        </p:pic>
        <p:pic>
          <p:nvPicPr>
            <p:cNvPr id="28" name="Picture 27" descr="aws logo">
              <a:extLst>
                <a:ext uri="{FF2B5EF4-FFF2-40B4-BE49-F238E27FC236}">
                  <a16:creationId xmlns:a16="http://schemas.microsoft.com/office/drawing/2014/main" id="{FB5348EC-9B66-3384-3BBD-B8A2AD7E5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73029" y="3468302"/>
              <a:ext cx="900000" cy="53894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>
          <a:extLst>
            <a:ext uri="{FF2B5EF4-FFF2-40B4-BE49-F238E27FC236}">
              <a16:creationId xmlns:a16="http://schemas.microsoft.com/office/drawing/2014/main" id="{0FC1FC30-E02D-7D89-348E-5225D6444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>
            <a:extLst>
              <a:ext uri="{FF2B5EF4-FFF2-40B4-BE49-F238E27FC236}">
                <a16:creationId xmlns:a16="http://schemas.microsoft.com/office/drawing/2014/main" id="{DBE777E1-4C3E-0780-A7DB-B79FAD4A0B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COURSE RULES</a:t>
            </a:r>
          </a:p>
        </p:txBody>
      </p:sp>
      <p:sp>
        <p:nvSpPr>
          <p:cNvPr id="213" name="Google Shape;213;p13">
            <a:extLst>
              <a:ext uri="{FF2B5EF4-FFF2-40B4-BE49-F238E27FC236}">
                <a16:creationId xmlns:a16="http://schemas.microsoft.com/office/drawing/2014/main" id="{0FB7ACC8-EFAC-44FA-7647-151350D5D1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9419" y="1311981"/>
            <a:ext cx="4021152" cy="383151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 dirty="0"/>
              <a:t>1. Lab Instructions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100" dirty="0"/>
              <a:t>Lab instructions will be provided </a:t>
            </a:r>
            <a:r>
              <a:rPr lang="en-US" sz="1100" b="1" dirty="0"/>
              <a:t>one week </a:t>
            </a:r>
            <a:r>
              <a:rPr lang="en-US" sz="1100" dirty="0"/>
              <a:t>prior to the corresponding lab session.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n-US" sz="11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b="1" dirty="0"/>
              <a:t>2. Lab Submissions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100" dirty="0"/>
              <a:t>Lab submissions are due by </a:t>
            </a:r>
            <a:r>
              <a:rPr lang="en-US" sz="1100" b="1" dirty="0"/>
              <a:t>10:00 PM on the following Monday</a:t>
            </a:r>
            <a:r>
              <a:rPr lang="en-CA" sz="1100" b="1" dirty="0"/>
              <a:t> (</a:t>
            </a:r>
            <a:r>
              <a:rPr lang="en-US" altLang="zh-CN" sz="1100" b="1" dirty="0"/>
              <a:t>NBB</a:t>
            </a:r>
            <a:r>
              <a:rPr lang="en-CA" altLang="zh-CN" sz="1100" b="1" dirty="0"/>
              <a:t>)</a:t>
            </a:r>
            <a:r>
              <a:rPr lang="en-US" sz="1100" b="1" dirty="0"/>
              <a:t> / </a:t>
            </a:r>
            <a:r>
              <a:rPr lang="en-US" altLang="zh-CN" sz="1100" b="1" dirty="0"/>
              <a:t>Wednesday </a:t>
            </a:r>
            <a:r>
              <a:rPr lang="en-US" altLang="zh-CN" sz="1100" b="1"/>
              <a:t>(NAA) </a:t>
            </a:r>
            <a:r>
              <a:rPr lang="en-US" sz="1100" dirty="0"/>
              <a:t>after the lab session. 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100" b="1" dirty="0"/>
              <a:t>Late submissions will not be graded</a:t>
            </a:r>
            <a:r>
              <a:rPr lang="en-US" sz="1100" dirty="0"/>
              <a:t>. Please ensure you meet the deadline.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n-US" sz="11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b="1" dirty="0"/>
              <a:t>3. Extension Requests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100" dirty="0"/>
              <a:t>Requests for extensions must be sent via email </a:t>
            </a:r>
            <a:r>
              <a:rPr lang="en-US" sz="1100" b="1" dirty="0"/>
              <a:t>at least 24 hours</a:t>
            </a:r>
            <a:r>
              <a:rPr lang="en-US" sz="1100" dirty="0"/>
              <a:t> before the deadline.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100" dirty="0"/>
              <a:t>The request must include a</a:t>
            </a:r>
            <a:r>
              <a:rPr lang="en-US" sz="1100" b="1" dirty="0"/>
              <a:t> valid reason</a:t>
            </a:r>
            <a:r>
              <a:rPr lang="en-US" sz="1100" dirty="0"/>
              <a:t>, or it will be denied.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100" dirty="0"/>
              <a:t>Extensions are granted at the instructor's discretion.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n-US" sz="11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b="1" dirty="0"/>
              <a:t>4. Questions and Communication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100" dirty="0"/>
              <a:t>Questions are always welcome!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100" dirty="0"/>
              <a:t>Please email me with your queries, and I will respond within 2 school days.</a:t>
            </a:r>
          </a:p>
        </p:txBody>
      </p:sp>
      <p:sp>
        <p:nvSpPr>
          <p:cNvPr id="215" name="Google Shape;215;p13">
            <a:extLst>
              <a:ext uri="{FF2B5EF4-FFF2-40B4-BE49-F238E27FC236}">
                <a16:creationId xmlns:a16="http://schemas.microsoft.com/office/drawing/2014/main" id="{56C1DCCF-8E64-39CB-68B1-96BDBB21B6E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sp>
        <p:nvSpPr>
          <p:cNvPr id="6" name="Google Shape;213;p13">
            <a:extLst>
              <a:ext uri="{FF2B5EF4-FFF2-40B4-BE49-F238E27FC236}">
                <a16:creationId xmlns:a16="http://schemas.microsoft.com/office/drawing/2014/main" id="{2F0B922F-C345-B57A-E905-17D01D5893F6}"/>
              </a:ext>
            </a:extLst>
          </p:cNvPr>
          <p:cNvSpPr txBox="1">
            <a:spLocks/>
          </p:cNvSpPr>
          <p:nvPr/>
        </p:nvSpPr>
        <p:spPr>
          <a:xfrm>
            <a:off x="4572001" y="1311979"/>
            <a:ext cx="4021152" cy="3370379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Inria Sans"/>
              <a:buChar char="⬥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Inria Sans"/>
              <a:buChar char="⬦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ans"/>
              <a:buChar char="⬩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"/>
              <a:buChar char="●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"/>
              <a:buChar char="○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"/>
              <a:buChar char="■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"/>
              <a:buChar char="●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"/>
              <a:buChar char="○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ans"/>
              <a:buChar char="■"/>
              <a:defRPr sz="20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b="1" dirty="0"/>
              <a:t>5. Plagiarism Policy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100" dirty="0"/>
              <a:t>All submitted work must be of your own. Plagiarism will result in a </a:t>
            </a:r>
            <a:r>
              <a:rPr lang="en-US" sz="1100" b="1" dirty="0"/>
              <a:t>grade of zero </a:t>
            </a:r>
            <a:r>
              <a:rPr lang="en-US" sz="1100" dirty="0"/>
              <a:t>for the assignment and may lead to further academic consequences.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n-US" sz="11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b="1" dirty="0"/>
              <a:t>6. Attendance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100" dirty="0"/>
              <a:t>Attendance is highly encouraged for </a:t>
            </a:r>
            <a:r>
              <a:rPr lang="en-US" sz="1100" b="1" dirty="0"/>
              <a:t>both</a:t>
            </a:r>
            <a:r>
              <a:rPr lang="en-US" sz="1100" dirty="0"/>
              <a:t> </a:t>
            </a:r>
            <a:r>
              <a:rPr lang="en-US" sz="1100" b="1" dirty="0"/>
              <a:t>lectures</a:t>
            </a:r>
            <a:r>
              <a:rPr lang="en-US" sz="1100" dirty="0"/>
              <a:t> and </a:t>
            </a:r>
            <a:r>
              <a:rPr lang="en-US" sz="1100" b="1" dirty="0"/>
              <a:t>lab</a:t>
            </a:r>
            <a:r>
              <a:rPr lang="en-US" sz="1100" dirty="0"/>
              <a:t> sessions, as they form the basis of the practical skills needed for this course.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n-US" sz="11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b="1" dirty="0"/>
              <a:t>7. Technical Requirements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100" dirty="0"/>
              <a:t>Students are expected to bring a portal hard drive, with minimum capacity of </a:t>
            </a:r>
            <a:r>
              <a:rPr lang="en-US" sz="1100" b="1" dirty="0"/>
              <a:t>240GB</a:t>
            </a:r>
            <a:r>
              <a:rPr lang="en-US" sz="1100" dirty="0"/>
              <a:t>, to all lab sessions.</a:t>
            </a:r>
          </a:p>
          <a:p>
            <a:pPr marL="171450" indent="-171450">
              <a:buClr>
                <a:schemeClr val="dk1"/>
              </a:buClr>
              <a:buSzPts val="1100"/>
            </a:pPr>
            <a:endParaRPr lang="en-US" sz="1100" dirty="0"/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sz="1400" b="1" dirty="0"/>
              <a:t>8. Grading and Feedback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100" dirty="0"/>
              <a:t>Feedback on assignments and labs will typically be provided within </a:t>
            </a:r>
            <a:r>
              <a:rPr lang="en-US" sz="1100" b="1" dirty="0"/>
              <a:t>two weeks</a:t>
            </a:r>
            <a:r>
              <a:rPr lang="en-US" sz="1100" dirty="0"/>
              <a:t> of the submission deadline.</a:t>
            </a:r>
          </a:p>
          <a:p>
            <a:pPr marL="171450" indent="-171450">
              <a:buClr>
                <a:schemeClr val="dk1"/>
              </a:buClr>
              <a:buSzPts val="1100"/>
            </a:pPr>
            <a:r>
              <a:rPr lang="en-US" sz="1100" dirty="0"/>
              <a:t>If you have concerns about your grades or feedback, please reach out within </a:t>
            </a:r>
            <a:r>
              <a:rPr lang="en-US" sz="1100" b="1" dirty="0"/>
              <a:t>one week of receiving them</a:t>
            </a:r>
            <a:r>
              <a:rPr lang="en-US" sz="11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324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>
          <a:extLst>
            <a:ext uri="{FF2B5EF4-FFF2-40B4-BE49-F238E27FC236}">
              <a16:creationId xmlns:a16="http://schemas.microsoft.com/office/drawing/2014/main" id="{79A79098-E532-F4ED-F41E-51DCB025C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>
            <a:extLst>
              <a:ext uri="{FF2B5EF4-FFF2-40B4-BE49-F238E27FC236}">
                <a16:creationId xmlns:a16="http://schemas.microsoft.com/office/drawing/2014/main" id="{FC1C62F9-2283-7D71-9862-4C7F7AA046FC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4326575" y="1069500"/>
            <a:ext cx="5078682" cy="1847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6600" dirty="0"/>
              <a:t>What is Automation?</a:t>
            </a:r>
            <a:endParaRPr sz="6600" dirty="0"/>
          </a:p>
        </p:txBody>
      </p:sp>
      <p:sp>
        <p:nvSpPr>
          <p:cNvPr id="249" name="Google Shape;249;p18">
            <a:extLst>
              <a:ext uri="{FF2B5EF4-FFF2-40B4-BE49-F238E27FC236}">
                <a16:creationId xmlns:a16="http://schemas.microsoft.com/office/drawing/2014/main" id="{5DEBF5AC-81E5-0FE1-3D6E-FFE878A61B1B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326575" y="2899798"/>
            <a:ext cx="4313600" cy="1174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/>
              <a:t>Using technology to perform tasks with minimal human involvement.</a:t>
            </a:r>
          </a:p>
        </p:txBody>
      </p:sp>
      <p:grpSp>
        <p:nvGrpSpPr>
          <p:cNvPr id="250" name="Google Shape;250;p18">
            <a:extLst>
              <a:ext uri="{FF2B5EF4-FFF2-40B4-BE49-F238E27FC236}">
                <a16:creationId xmlns:a16="http://schemas.microsoft.com/office/drawing/2014/main" id="{322FF40E-A32A-B5D9-F7C5-736AA0B220EC}"/>
              </a:ext>
            </a:extLst>
          </p:cNvPr>
          <p:cNvGrpSpPr/>
          <p:nvPr/>
        </p:nvGrpSpPr>
        <p:grpSpPr>
          <a:xfrm>
            <a:off x="1592631" y="1069666"/>
            <a:ext cx="1909532" cy="1909527"/>
            <a:chOff x="6643075" y="3664250"/>
            <a:chExt cx="407950" cy="407975"/>
          </a:xfrm>
        </p:grpSpPr>
        <p:sp>
          <p:nvSpPr>
            <p:cNvPr id="251" name="Google Shape;251;p18">
              <a:extLst>
                <a:ext uri="{FF2B5EF4-FFF2-40B4-BE49-F238E27FC236}">
                  <a16:creationId xmlns:a16="http://schemas.microsoft.com/office/drawing/2014/main" id="{42DD5B8F-45C6-B368-1AA2-49D37FE7B75A}"/>
                </a:ext>
              </a:extLst>
            </p:cNvPr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>
              <a:extLst>
                <a:ext uri="{FF2B5EF4-FFF2-40B4-BE49-F238E27FC236}">
                  <a16:creationId xmlns:a16="http://schemas.microsoft.com/office/drawing/2014/main" id="{366DD330-DCEB-71A3-E0AA-1D6608C9DC17}"/>
                </a:ext>
              </a:extLst>
            </p:cNvPr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8">
            <a:extLst>
              <a:ext uri="{FF2B5EF4-FFF2-40B4-BE49-F238E27FC236}">
                <a16:creationId xmlns:a16="http://schemas.microsoft.com/office/drawing/2014/main" id="{9C131244-C224-3F66-4B15-F19B49608E2E}"/>
              </a:ext>
            </a:extLst>
          </p:cNvPr>
          <p:cNvGrpSpPr/>
          <p:nvPr/>
        </p:nvGrpSpPr>
        <p:grpSpPr>
          <a:xfrm rot="-587471">
            <a:off x="1480628" y="3228160"/>
            <a:ext cx="785066" cy="785066"/>
            <a:chOff x="576250" y="4319400"/>
            <a:chExt cx="442075" cy="442050"/>
          </a:xfrm>
        </p:grpSpPr>
        <p:sp>
          <p:nvSpPr>
            <p:cNvPr id="254" name="Google Shape;254;p18">
              <a:extLst>
                <a:ext uri="{FF2B5EF4-FFF2-40B4-BE49-F238E27FC236}">
                  <a16:creationId xmlns:a16="http://schemas.microsoft.com/office/drawing/2014/main" id="{C7406A53-7DE8-ECCB-EFE2-5667C145B154}"/>
                </a:ext>
              </a:extLst>
            </p:cNvPr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8">
              <a:extLst>
                <a:ext uri="{FF2B5EF4-FFF2-40B4-BE49-F238E27FC236}">
                  <a16:creationId xmlns:a16="http://schemas.microsoft.com/office/drawing/2014/main" id="{E54ED224-9D0D-0622-B17D-5CD34F825BB2}"/>
                </a:ext>
              </a:extLst>
            </p:cNvPr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8">
              <a:extLst>
                <a:ext uri="{FF2B5EF4-FFF2-40B4-BE49-F238E27FC236}">
                  <a16:creationId xmlns:a16="http://schemas.microsoft.com/office/drawing/2014/main" id="{E489B921-DBC4-5726-9885-6254B1B237CB}"/>
                </a:ext>
              </a:extLst>
            </p:cNvPr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8">
              <a:extLst>
                <a:ext uri="{FF2B5EF4-FFF2-40B4-BE49-F238E27FC236}">
                  <a16:creationId xmlns:a16="http://schemas.microsoft.com/office/drawing/2014/main" id="{160F0A29-A574-3B19-77C1-A6481694E175}"/>
                </a:ext>
              </a:extLst>
            </p:cNvPr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8">
            <a:extLst>
              <a:ext uri="{FF2B5EF4-FFF2-40B4-BE49-F238E27FC236}">
                <a16:creationId xmlns:a16="http://schemas.microsoft.com/office/drawing/2014/main" id="{DE221CB9-F2E2-C16D-6BAD-9B8F3ADA7917}"/>
              </a:ext>
            </a:extLst>
          </p:cNvPr>
          <p:cNvSpPr/>
          <p:nvPr/>
        </p:nvSpPr>
        <p:spPr>
          <a:xfrm>
            <a:off x="1135930" y="1510682"/>
            <a:ext cx="298471" cy="28499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8">
            <a:extLst>
              <a:ext uri="{FF2B5EF4-FFF2-40B4-BE49-F238E27FC236}">
                <a16:creationId xmlns:a16="http://schemas.microsoft.com/office/drawing/2014/main" id="{7ED48F44-7CF5-F6A0-090C-ADFE6A9D7C9A}"/>
              </a:ext>
            </a:extLst>
          </p:cNvPr>
          <p:cNvSpPr/>
          <p:nvPr/>
        </p:nvSpPr>
        <p:spPr>
          <a:xfrm rot="2697367">
            <a:off x="3102805" y="2969743"/>
            <a:ext cx="453095" cy="43263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8">
            <a:extLst>
              <a:ext uri="{FF2B5EF4-FFF2-40B4-BE49-F238E27FC236}">
                <a16:creationId xmlns:a16="http://schemas.microsoft.com/office/drawing/2014/main" id="{D11B2174-6343-414F-F159-367EEE00735B}"/>
              </a:ext>
            </a:extLst>
          </p:cNvPr>
          <p:cNvSpPr/>
          <p:nvPr/>
        </p:nvSpPr>
        <p:spPr>
          <a:xfrm>
            <a:off x="3461249" y="2722766"/>
            <a:ext cx="181476" cy="17335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8">
            <a:extLst>
              <a:ext uri="{FF2B5EF4-FFF2-40B4-BE49-F238E27FC236}">
                <a16:creationId xmlns:a16="http://schemas.microsoft.com/office/drawing/2014/main" id="{8C6FC429-2D2A-CC89-E2AF-E186744514D3}"/>
              </a:ext>
            </a:extLst>
          </p:cNvPr>
          <p:cNvSpPr/>
          <p:nvPr/>
        </p:nvSpPr>
        <p:spPr>
          <a:xfrm rot="1280326">
            <a:off x="929130" y="2370325"/>
            <a:ext cx="181458" cy="17332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8">
            <a:extLst>
              <a:ext uri="{FF2B5EF4-FFF2-40B4-BE49-F238E27FC236}">
                <a16:creationId xmlns:a16="http://schemas.microsoft.com/office/drawing/2014/main" id="{6BD2D54E-B77C-F8E7-9B68-CCBDDDD88D0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166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CAC4815B-FF13-3DA4-03AF-4F7D3955A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94D72854-A349-66C7-1307-0BADD3C0B5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BENEFITS OF AUTOMATION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29063FB8-287B-9DDF-E5FA-222E328795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Increases efficiency.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CA" dirty="0"/>
              <a:t>Error Reduction</a:t>
            </a:r>
            <a:r>
              <a:rPr lang="en-US" dirty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Improves scalability and reliability.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CA" dirty="0"/>
              <a:t>Simplified Complex Operations</a:t>
            </a:r>
            <a:r>
              <a:rPr lang="en-US" dirty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CA" dirty="0"/>
              <a:t>Reproducibility</a:t>
            </a:r>
            <a:r>
              <a:rPr lang="en-US" dirty="0"/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 lang="en-US" dirty="0"/>
          </a:p>
          <a:p>
            <a:r>
              <a:rPr lang="en-CA" dirty="0"/>
              <a:t>Real-world Examples:</a:t>
            </a:r>
          </a:p>
          <a:p>
            <a:pPr lvl="1">
              <a:spcBef>
                <a:spcPts val="0"/>
              </a:spcBef>
              <a:buChar char="⬥"/>
            </a:pPr>
            <a:r>
              <a:rPr lang="en-US" dirty="0"/>
              <a:t>IT infrastructure management.</a:t>
            </a:r>
          </a:p>
          <a:p>
            <a:pPr lvl="1">
              <a:spcBef>
                <a:spcPts val="0"/>
              </a:spcBef>
              <a:buChar char="⬥"/>
            </a:pPr>
            <a:r>
              <a:rPr lang="en-US" dirty="0"/>
              <a:t>Software deployment.</a:t>
            </a:r>
          </a:p>
          <a:p>
            <a:pPr lvl="1">
              <a:spcBef>
                <a:spcPts val="0"/>
              </a:spcBef>
              <a:buChar char="⬥"/>
            </a:pPr>
            <a:endParaRPr lang="en-US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D26CAB70-4746-A6D2-D705-BE5B22EE690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1" name="Picture 10" descr="A computer with gears and icons&#10;&#10;Description automatically generated">
            <a:extLst>
              <a:ext uri="{FF2B5EF4-FFF2-40B4-BE49-F238E27FC236}">
                <a16:creationId xmlns:a16="http://schemas.microsoft.com/office/drawing/2014/main" id="{B352C30C-F634-BA92-8A68-A21B20446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422" y="1625601"/>
            <a:ext cx="1892298" cy="1892298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2751770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>
          <a:extLst>
            <a:ext uri="{FF2B5EF4-FFF2-40B4-BE49-F238E27FC236}">
              <a16:creationId xmlns:a16="http://schemas.microsoft.com/office/drawing/2014/main" id="{7807DB1C-5FB8-9DB0-27BB-C2BE64A10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FF778CBE-5B1F-2551-B173-B925FA31383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IT AUTOMATION TOOLS</a:t>
            </a:r>
          </a:p>
        </p:txBody>
      </p:sp>
      <p:sp>
        <p:nvSpPr>
          <p:cNvPr id="229" name="Google Shape;229;p15">
            <a:extLst>
              <a:ext uri="{FF2B5EF4-FFF2-40B4-BE49-F238E27FC236}">
                <a16:creationId xmlns:a16="http://schemas.microsoft.com/office/drawing/2014/main" id="{8223B620-2772-D82E-073C-DD63EE8CAE3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en-CA" dirty="0"/>
              <a:t>Ansible, Puppet, Chef, Salt</a:t>
            </a:r>
            <a:endParaRPr dirty="0"/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9BB5B3C4-E2B9-1279-1FC4-7597E472A87A}"/>
              </a:ext>
            </a:extLst>
          </p:cNvPr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grpSp>
        <p:nvGrpSpPr>
          <p:cNvPr id="2" name="Google Shape;1204;p47">
            <a:extLst>
              <a:ext uri="{FF2B5EF4-FFF2-40B4-BE49-F238E27FC236}">
                <a16:creationId xmlns:a16="http://schemas.microsoft.com/office/drawing/2014/main" id="{939F4318-3482-3B08-2DDF-EFF4A9B44F62}"/>
              </a:ext>
            </a:extLst>
          </p:cNvPr>
          <p:cNvGrpSpPr/>
          <p:nvPr/>
        </p:nvGrpSpPr>
        <p:grpSpPr>
          <a:xfrm>
            <a:off x="932392" y="2362423"/>
            <a:ext cx="460615" cy="418653"/>
            <a:chOff x="4556450" y="4963575"/>
            <a:chExt cx="548025" cy="498100"/>
          </a:xfrm>
        </p:grpSpPr>
        <p:sp>
          <p:nvSpPr>
            <p:cNvPr id="3" name="Google Shape;1205;p47">
              <a:extLst>
                <a:ext uri="{FF2B5EF4-FFF2-40B4-BE49-F238E27FC236}">
                  <a16:creationId xmlns:a16="http://schemas.microsoft.com/office/drawing/2014/main" id="{70A474BD-EF5E-B796-07A5-4056712EBD23}"/>
                </a:ext>
              </a:extLst>
            </p:cNvPr>
            <p:cNvSpPr/>
            <p:nvPr/>
          </p:nvSpPr>
          <p:spPr>
            <a:xfrm>
              <a:off x="4611850" y="5222350"/>
              <a:ext cx="436600" cy="239325"/>
            </a:xfrm>
            <a:custGeom>
              <a:avLst/>
              <a:gdLst/>
              <a:ahLst/>
              <a:cxnLst/>
              <a:rect l="l" t="t" r="r" b="b"/>
              <a:pathLst>
                <a:path w="17464" h="9573" fill="none" extrusionOk="0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206;p47">
              <a:extLst>
                <a:ext uri="{FF2B5EF4-FFF2-40B4-BE49-F238E27FC236}">
                  <a16:creationId xmlns:a16="http://schemas.microsoft.com/office/drawing/2014/main" id="{40A1A67B-6BC6-2755-028A-3AC4C3670CF4}"/>
                </a:ext>
              </a:extLst>
            </p:cNvPr>
            <p:cNvSpPr/>
            <p:nvPr/>
          </p:nvSpPr>
          <p:spPr>
            <a:xfrm>
              <a:off x="4612475" y="4963575"/>
              <a:ext cx="435975" cy="125450"/>
            </a:xfrm>
            <a:custGeom>
              <a:avLst/>
              <a:gdLst/>
              <a:ahLst/>
              <a:cxnLst/>
              <a:rect l="l" t="t" r="r" b="b"/>
              <a:pathLst>
                <a:path w="17439" h="5018" fill="none" extrusionOk="0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07;p47">
              <a:extLst>
                <a:ext uri="{FF2B5EF4-FFF2-40B4-BE49-F238E27FC236}">
                  <a16:creationId xmlns:a16="http://schemas.microsoft.com/office/drawing/2014/main" id="{0D9A43F4-8812-6B84-5CD9-8F56DF1FC333}"/>
                </a:ext>
              </a:extLst>
            </p:cNvPr>
            <p:cNvSpPr/>
            <p:nvPr/>
          </p:nvSpPr>
          <p:spPr>
            <a:xfrm>
              <a:off x="4556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08;p47">
              <a:extLst>
                <a:ext uri="{FF2B5EF4-FFF2-40B4-BE49-F238E27FC236}">
                  <a16:creationId xmlns:a16="http://schemas.microsoft.com/office/drawing/2014/main" id="{16AD68AD-426E-2E5F-5346-8FFD7343EDC5}"/>
                </a:ext>
              </a:extLst>
            </p:cNvPr>
            <p:cNvSpPr/>
            <p:nvPr/>
          </p:nvSpPr>
          <p:spPr>
            <a:xfrm>
              <a:off x="4830450" y="5089000"/>
              <a:ext cx="274025" cy="225925"/>
            </a:xfrm>
            <a:custGeom>
              <a:avLst/>
              <a:gdLst/>
              <a:ahLst/>
              <a:cxnLst/>
              <a:rect l="l" t="t" r="r" b="b"/>
              <a:pathLst>
                <a:path w="10961" h="9037" fill="none" extrusionOk="0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09;p47">
              <a:extLst>
                <a:ext uri="{FF2B5EF4-FFF2-40B4-BE49-F238E27FC236}">
                  <a16:creationId xmlns:a16="http://schemas.microsoft.com/office/drawing/2014/main" id="{06813421-0794-F996-3356-7A752A869903}"/>
                </a:ext>
              </a:extLst>
            </p:cNvPr>
            <p:cNvSpPr/>
            <p:nvPr/>
          </p:nvSpPr>
          <p:spPr>
            <a:xfrm>
              <a:off x="4830450" y="5213225"/>
              <a:ext cx="25" cy="248450"/>
            </a:xfrm>
            <a:custGeom>
              <a:avLst/>
              <a:gdLst/>
              <a:ahLst/>
              <a:cxnLst/>
              <a:rect l="l" t="t" r="r" b="b"/>
              <a:pathLst>
                <a:path w="1" h="9938" fill="none" extrusionOk="0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7163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ED47973D-3A3C-FD89-E80E-984C63B31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D918394F-7687-07DB-55E2-82A27EA0784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71DCEA7-32B5-927D-787C-9630677752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410980"/>
              </p:ext>
            </p:extLst>
          </p:nvPr>
        </p:nvGraphicFramePr>
        <p:xfrm>
          <a:off x="342464" y="1321616"/>
          <a:ext cx="8297711" cy="3255152"/>
        </p:xfrm>
        <a:graphic>
          <a:graphicData uri="http://schemas.openxmlformats.org/drawingml/2006/table">
            <a:tbl>
              <a:tblPr firstRow="1">
                <a:tableStyleId>{BC89EF96-8CEA-46FF-86C4-4CE0E7609802}</a:tableStyleId>
              </a:tblPr>
              <a:tblGrid>
                <a:gridCol w="1634843">
                  <a:extLst>
                    <a:ext uri="{9D8B030D-6E8A-4147-A177-3AD203B41FA5}">
                      <a16:colId xmlns:a16="http://schemas.microsoft.com/office/drawing/2014/main" val="2726760962"/>
                    </a:ext>
                  </a:extLst>
                </a:gridCol>
                <a:gridCol w="1608268">
                  <a:extLst>
                    <a:ext uri="{9D8B030D-6E8A-4147-A177-3AD203B41FA5}">
                      <a16:colId xmlns:a16="http://schemas.microsoft.com/office/drawing/2014/main" val="2599771369"/>
                    </a:ext>
                  </a:extLst>
                </a:gridCol>
                <a:gridCol w="1784350">
                  <a:extLst>
                    <a:ext uri="{9D8B030D-6E8A-4147-A177-3AD203B41FA5}">
                      <a16:colId xmlns:a16="http://schemas.microsoft.com/office/drawing/2014/main" val="25450927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49222757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1924692681"/>
                    </a:ext>
                  </a:extLst>
                </a:gridCol>
              </a:tblGrid>
              <a:tr h="121348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u="none" strike="noStrike" dirty="0">
                          <a:effectLst/>
                        </a:rPr>
                        <a:t>Feature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34" marR="3034" marT="3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u="none" strike="noStrike" dirty="0">
                          <a:effectLst/>
                        </a:rPr>
                        <a:t>Ansible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34" marR="3034" marT="3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u="none" strike="noStrike" dirty="0">
                          <a:effectLst/>
                        </a:rPr>
                        <a:t>Puppet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34" marR="3034" marT="3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u="none" strike="noStrike" dirty="0">
                          <a:effectLst/>
                        </a:rPr>
                        <a:t>Chef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34" marR="3034" marT="3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1" u="none" strike="noStrike" dirty="0">
                          <a:effectLst/>
                        </a:rPr>
                        <a:t>Salt</a:t>
                      </a:r>
                      <a:endParaRPr lang="en-CA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34" marR="3034" marT="3034" marB="0" anchor="ctr"/>
                </a:tc>
                <a:extLst>
                  <a:ext uri="{0D108BD9-81ED-4DB2-BD59-A6C34878D82A}">
                    <a16:rowId xmlns:a16="http://schemas.microsoft.com/office/drawing/2014/main" val="2434070575"/>
                  </a:ext>
                </a:extLst>
              </a:tr>
              <a:tr h="24269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u="none" strike="noStrike" dirty="0">
                          <a:effectLst/>
                        </a:rPr>
                        <a:t>Architecture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34" marR="3034" marT="3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Agentless</a:t>
                      </a:r>
                      <a:r>
                        <a:rPr lang="en-CA" sz="1400" u="none" strike="noStrike" dirty="0">
                          <a:effectLst/>
                        </a:rPr>
                        <a:t> (SSH/</a:t>
                      </a:r>
                      <a:r>
                        <a:rPr lang="en-CA" sz="1400" u="none" strike="noStrike" dirty="0" err="1">
                          <a:effectLst/>
                        </a:rPr>
                        <a:t>WinRM</a:t>
                      </a:r>
                      <a:r>
                        <a:rPr lang="en-CA" sz="1400" u="none" strike="noStrike" dirty="0">
                          <a:effectLst/>
                        </a:rPr>
                        <a:t>)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34" marR="3034" marT="3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>
                          <a:effectLst/>
                        </a:rPr>
                        <a:t>Agent-based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34" marR="3034" marT="3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 dirty="0">
                          <a:effectLst/>
                        </a:rPr>
                        <a:t>Agent-based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34" marR="3034" marT="3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 dirty="0">
                          <a:effectLst/>
                        </a:rPr>
                        <a:t>Hybrid (Agent/Agentless)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34" marR="3034" marT="3034" marB="0" anchor="ctr"/>
                </a:tc>
                <a:extLst>
                  <a:ext uri="{0D108BD9-81ED-4DB2-BD59-A6C34878D82A}">
                    <a16:rowId xmlns:a16="http://schemas.microsoft.com/office/drawing/2014/main" val="1477099690"/>
                  </a:ext>
                </a:extLst>
              </a:tr>
              <a:tr h="36404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u="none" strike="noStrike" dirty="0">
                          <a:effectLst/>
                        </a:rPr>
                        <a:t>Language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34" marR="3034" marT="3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YAML</a:t>
                      </a:r>
                      <a:r>
                        <a:rPr lang="en-CA" sz="1400" u="none" strike="noStrike" dirty="0">
                          <a:effectLst/>
                        </a:rPr>
                        <a:t> (Simple, human-readable)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34" marR="3034" marT="3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>
                          <a:effectLst/>
                        </a:rPr>
                        <a:t>DSL (Domain-Specific Language)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34" marR="3034" marT="3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 dirty="0">
                          <a:effectLst/>
                        </a:rPr>
                        <a:t>Ruby (Programming knowledge required)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34" marR="3034" marT="3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>
                          <a:effectLst/>
                        </a:rPr>
                        <a:t>YAML (Similar to Ansible)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34" marR="3034" marT="3034" marB="0" anchor="ctr"/>
                </a:tc>
                <a:extLst>
                  <a:ext uri="{0D108BD9-81ED-4DB2-BD59-A6C34878D82A}">
                    <a16:rowId xmlns:a16="http://schemas.microsoft.com/office/drawing/2014/main" val="1284196907"/>
                  </a:ext>
                </a:extLst>
              </a:tr>
              <a:tr h="36404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u="none" strike="noStrike" dirty="0">
                          <a:effectLst/>
                        </a:rPr>
                        <a:t>Setup Complexity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34" marR="3034" marT="3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Simple</a:t>
                      </a:r>
                      <a:r>
                        <a:rPr lang="en-CA" sz="1400" u="none" strike="noStrike" dirty="0">
                          <a:effectLst/>
                        </a:rPr>
                        <a:t> (No central </a:t>
                      </a:r>
                    </a:p>
                    <a:p>
                      <a:pPr algn="ctr" fontAlgn="ctr"/>
                      <a:r>
                        <a:rPr lang="en-CA" sz="1400" u="none" strike="noStrike" dirty="0">
                          <a:effectLst/>
                        </a:rPr>
                        <a:t>server required)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34" marR="3034" marT="3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</a:rPr>
                        <a:t>Moderate (Requires Puppet Master server)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34" marR="3034" marT="3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 dirty="0">
                          <a:effectLst/>
                        </a:rPr>
                        <a:t>Complex (Requires Chef Server)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34" marR="3034" marT="3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 dirty="0">
                          <a:effectLst/>
                        </a:rPr>
                        <a:t>Moderate (Master or standalone mode)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34" marR="3034" marT="3034" marB="0" anchor="ctr"/>
                </a:tc>
                <a:extLst>
                  <a:ext uri="{0D108BD9-81ED-4DB2-BD59-A6C34878D82A}">
                    <a16:rowId xmlns:a16="http://schemas.microsoft.com/office/drawing/2014/main" val="3721828965"/>
                  </a:ext>
                </a:extLst>
              </a:tr>
              <a:tr h="30337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u="none" strike="noStrike" dirty="0">
                          <a:effectLst/>
                        </a:rPr>
                        <a:t>Control Model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34" marR="3034" marT="3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Push-based</a:t>
                      </a:r>
                      <a:endParaRPr lang="en-CA" sz="1400" b="0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3034" marR="3034" marT="3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>
                          <a:effectLst/>
                        </a:rPr>
                        <a:t>Pull-based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34" marR="3034" marT="3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>
                          <a:effectLst/>
                        </a:rPr>
                        <a:t>Pull-based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34" marR="3034" marT="3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>
                          <a:effectLst/>
                        </a:rPr>
                        <a:t>Push-based but supports pull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34" marR="3034" marT="3034" marB="0" anchor="ctr"/>
                </a:tc>
                <a:extLst>
                  <a:ext uri="{0D108BD9-81ED-4DB2-BD59-A6C34878D82A}">
                    <a16:rowId xmlns:a16="http://schemas.microsoft.com/office/drawing/2014/main" val="2762260994"/>
                  </a:ext>
                </a:extLst>
              </a:tr>
              <a:tr h="242697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u="none" strike="noStrike" dirty="0">
                          <a:effectLst/>
                        </a:rPr>
                        <a:t>Idempotency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34" marR="3034" marT="3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Built-in</a:t>
                      </a:r>
                      <a:endParaRPr lang="en-CA" sz="1400" b="0" i="0" u="none" strike="noStrike" dirty="0">
                        <a:solidFill>
                          <a:schemeClr val="bg1"/>
                        </a:solidFill>
                        <a:effectLst/>
                        <a:highlight>
                          <a:srgbClr val="FF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3034" marR="3034" marT="3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>
                          <a:effectLst/>
                        </a:rPr>
                        <a:t>Strong built-in support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34" marR="3034" marT="3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>
                          <a:effectLst/>
                        </a:rPr>
                        <a:t>Requires additional scripting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34" marR="3034" marT="3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 dirty="0">
                          <a:effectLst/>
                        </a:rPr>
                        <a:t>Built-in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34" marR="3034" marT="3034" marB="0" anchor="ctr"/>
                </a:tc>
                <a:extLst>
                  <a:ext uri="{0D108BD9-81ED-4DB2-BD59-A6C34878D82A}">
                    <a16:rowId xmlns:a16="http://schemas.microsoft.com/office/drawing/2014/main" val="4112588943"/>
                  </a:ext>
                </a:extLst>
              </a:tr>
              <a:tr h="364045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u="none" strike="noStrike" dirty="0">
                          <a:effectLst/>
                        </a:rPr>
                        <a:t>Learning Curve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34" marR="3034" marT="3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Low</a:t>
                      </a:r>
                      <a:r>
                        <a:rPr lang="en-CA" sz="1400" u="none" strike="noStrike" dirty="0">
                          <a:effectLst/>
                        </a:rPr>
                        <a:t> (Beginner-friendly)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34" marR="3034" marT="3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>
                          <a:effectLst/>
                        </a:rPr>
                        <a:t>Moderate (Requires DSL knowledge)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34" marR="3034" marT="3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>
                          <a:effectLst/>
                        </a:rPr>
                        <a:t>High (Requires Ruby knowledge)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34" marR="3034" marT="3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Low (YAML syntax, similar to Ansible)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34" marR="3034" marT="3034" marB="0" anchor="ctr"/>
                </a:tc>
                <a:extLst>
                  <a:ext uri="{0D108BD9-81ED-4DB2-BD59-A6C34878D82A}">
                    <a16:rowId xmlns:a16="http://schemas.microsoft.com/office/drawing/2014/main" val="3965571617"/>
                  </a:ext>
                </a:extLst>
              </a:tr>
              <a:tr h="303371"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600" b="0" u="none" strike="noStrike" dirty="0">
                          <a:effectLst/>
                        </a:rPr>
                        <a:t>Security</a:t>
                      </a:r>
                      <a:endParaRPr lang="en-C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34" marR="3034" marT="3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High</a:t>
                      </a:r>
                      <a:r>
                        <a:rPr lang="en-US" sz="1400" u="none" strike="noStrike" dirty="0">
                          <a:effectLst/>
                        </a:rPr>
                        <a:t> (No agents, </a:t>
                      </a:r>
                    </a:p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uses SSH/</a:t>
                      </a:r>
                      <a:r>
                        <a:rPr lang="en-US" sz="1400" u="none" strike="noStrike" dirty="0" err="1">
                          <a:effectLst/>
                        </a:rPr>
                        <a:t>WinRM</a:t>
                      </a:r>
                      <a:r>
                        <a:rPr lang="en-US" sz="1400" u="none" strike="noStrike" dirty="0">
                          <a:effectLst/>
                        </a:rPr>
                        <a:t>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34" marR="3034" marT="3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>
                          <a:effectLst/>
                        </a:rPr>
                        <a:t>Secure but agent-reliant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34" marR="3034" marT="3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 dirty="0">
                          <a:effectLst/>
                        </a:rPr>
                        <a:t>Secure but agent-reliant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34" marR="3034" marT="303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</a:rPr>
                        <a:t>Secure with agent or SSH flexibility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34" marR="3034" marT="3034" marB="0" anchor="ctr"/>
                </a:tc>
                <a:extLst>
                  <a:ext uri="{0D108BD9-81ED-4DB2-BD59-A6C34878D82A}">
                    <a16:rowId xmlns:a16="http://schemas.microsoft.com/office/drawing/2014/main" val="103149822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5B9652C-5E10-EEB3-463A-3F40531D2B80}"/>
              </a:ext>
            </a:extLst>
          </p:cNvPr>
          <p:cNvSpPr txBox="1"/>
          <p:nvPr/>
        </p:nvSpPr>
        <p:spPr>
          <a:xfrm>
            <a:off x="1072058" y="780253"/>
            <a:ext cx="67003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FFFF"/>
                </a:solidFill>
                <a:latin typeface="Inria Sans"/>
              </a:rPr>
              <a:t>T</a:t>
            </a:r>
            <a:r>
              <a:rPr lang="en-US" sz="2400" dirty="0">
                <a:solidFill>
                  <a:srgbClr val="FFFFFF"/>
                </a:solidFill>
                <a:latin typeface="Inria Sans"/>
              </a:rPr>
              <a:t>able comparison of Ansible, Puppet, Chef, and Salt</a:t>
            </a:r>
            <a:endParaRPr lang="en-CA" sz="2400" dirty="0">
              <a:solidFill>
                <a:srgbClr val="FFFFFF"/>
              </a:solidFill>
              <a:latin typeface="Inria Sans"/>
            </a:endParaRPr>
          </a:p>
        </p:txBody>
      </p:sp>
    </p:spTree>
    <p:extLst>
      <p:ext uri="{BB962C8B-B14F-4D97-AF65-F5344CB8AC3E}">
        <p14:creationId xmlns:p14="http://schemas.microsoft.com/office/powerpoint/2010/main" val="2634054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>
          <a:extLst>
            <a:ext uri="{FF2B5EF4-FFF2-40B4-BE49-F238E27FC236}">
              <a16:creationId xmlns:a16="http://schemas.microsoft.com/office/drawing/2014/main" id="{CDA4948F-7F46-1EC8-2B14-BAF683D0E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83F11A13-AFAB-4AA1-6261-6A06BD54F4A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01450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/>
              <a:t>INTRODUCTION TO ANSIBLE</a:t>
            </a:r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B455F6FD-78F4-65C7-4F8D-59AF7AD623B0}"/>
              </a:ext>
            </a:extLst>
          </p:cNvPr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pic>
        <p:nvPicPr>
          <p:cNvPr id="4" name="Picture 3" descr="A black and white logo">
            <a:extLst>
              <a:ext uri="{FF2B5EF4-FFF2-40B4-BE49-F238E27FC236}">
                <a16:creationId xmlns:a16="http://schemas.microsoft.com/office/drawing/2014/main" id="{A1A48879-030A-B7A7-BEE9-2437AA9EF74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30278" t="15250" r="30281" b="41566"/>
          <a:stretch/>
        </p:blipFill>
        <p:spPr>
          <a:xfrm>
            <a:off x="921301" y="2300934"/>
            <a:ext cx="493294" cy="54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83685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930</Words>
  <Application>Microsoft Office PowerPoint</Application>
  <PresentationFormat>On-screen Show (16:9)</PresentationFormat>
  <Paragraphs>150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Inria Sans</vt:lpstr>
      <vt:lpstr>Saira Semi Condensed</vt:lpstr>
      <vt:lpstr>Aptos Narrow</vt:lpstr>
      <vt:lpstr>Arial</vt:lpstr>
      <vt:lpstr>Titillium Web</vt:lpstr>
      <vt:lpstr>Gurney template</vt:lpstr>
      <vt:lpstr>SRT205 - AUTOMATION</vt:lpstr>
      <vt:lpstr>COURSE OVERVIEW</vt:lpstr>
      <vt:lpstr>COURSE OVERVIEW</vt:lpstr>
      <vt:lpstr>COURSE RULES</vt:lpstr>
      <vt:lpstr>What is Automation?</vt:lpstr>
      <vt:lpstr>BENEFITS OF AUTOMATION</vt:lpstr>
      <vt:lpstr>IT AUTOMATION TOOLS</vt:lpstr>
      <vt:lpstr>PowerPoint Presentation</vt:lpstr>
      <vt:lpstr>INTRODUCTION TO ANSIBLE</vt:lpstr>
      <vt:lpstr>WHAT IS ANSIBLE?</vt:lpstr>
      <vt:lpstr>THE ROLE OF ANSIBLE IN CYBERSECURITY</vt:lpstr>
      <vt:lpstr>THE ROLE OF ANSIBLE IN CYBERSECURITY</vt:lpstr>
      <vt:lpstr>HANDS-ON LAB OVERVIEW</vt:lpstr>
      <vt:lpstr>HANDS-ON LAB OVERVIEW</vt:lpstr>
      <vt:lpstr>KEY TAKEAWAYS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Feng, Sean</cp:lastModifiedBy>
  <cp:revision>2</cp:revision>
  <dcterms:modified xsi:type="dcterms:W3CDTF">2025-05-05T17:53:43Z</dcterms:modified>
</cp:coreProperties>
</file>