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95" r:id="rId3"/>
    <p:sldId id="257" r:id="rId4"/>
    <p:sldId id="311" r:id="rId5"/>
    <p:sldId id="312" r:id="rId6"/>
    <p:sldId id="313" r:id="rId7"/>
    <p:sldId id="314" r:id="rId8"/>
    <p:sldId id="315" r:id="rId9"/>
    <p:sldId id="317" r:id="rId10"/>
    <p:sldId id="316" r:id="rId11"/>
    <p:sldId id="323" r:id="rId12"/>
    <p:sldId id="318" r:id="rId13"/>
    <p:sldId id="319" r:id="rId14"/>
    <p:sldId id="320" r:id="rId15"/>
    <p:sldId id="321" r:id="rId16"/>
    <p:sldId id="325" r:id="rId17"/>
    <p:sldId id="324" r:id="rId18"/>
    <p:sldId id="322" r:id="rId19"/>
    <p:sldId id="326" r:id="rId20"/>
    <p:sldId id="327" r:id="rId21"/>
    <p:sldId id="328" r:id="rId22"/>
    <p:sldId id="329" r:id="rId23"/>
    <p:sldId id="309" r:id="rId24"/>
    <p:sldId id="31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93" autoAdjust="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8281985A-CBBB-495D-B11D-6A94A92FAF7C}"/>
    <pc:docChg chg="custSel modSld">
      <pc:chgData name="sean feng" userId="b2a58d911d4ad38c" providerId="LiveId" clId="{8281985A-CBBB-495D-B11D-6A94A92FAF7C}" dt="2024-12-17T01:20:14.762" v="174" actId="207"/>
      <pc:docMkLst>
        <pc:docMk/>
      </pc:docMkLst>
      <pc:sldChg chg="modNotesTx">
        <pc:chgData name="sean feng" userId="b2a58d911d4ad38c" providerId="LiveId" clId="{8281985A-CBBB-495D-B11D-6A94A92FAF7C}" dt="2024-12-16T23:00:56.662" v="0" actId="20577"/>
        <pc:sldMkLst>
          <pc:docMk/>
          <pc:sldMk cId="0" sldId="256"/>
        </pc:sldMkLst>
      </pc:sldChg>
      <pc:sldChg chg="modNotesTx">
        <pc:chgData name="sean feng" userId="b2a58d911d4ad38c" providerId="LiveId" clId="{8281985A-CBBB-495D-B11D-6A94A92FAF7C}" dt="2024-12-16T23:01:02.072" v="2" actId="20577"/>
        <pc:sldMkLst>
          <pc:docMk/>
          <pc:sldMk cId="0" sldId="257"/>
        </pc:sldMkLst>
      </pc:sldChg>
      <pc:sldChg chg="modNotesTx">
        <pc:chgData name="sean feng" userId="b2a58d911d4ad38c" providerId="LiveId" clId="{8281985A-CBBB-495D-B11D-6A94A92FAF7C}" dt="2024-12-16T23:01:00.198" v="1" actId="20577"/>
        <pc:sldMkLst>
          <pc:docMk/>
          <pc:sldMk cId="481545840" sldId="295"/>
        </pc:sldMkLst>
      </pc:sldChg>
      <pc:sldChg chg="modNotesTx">
        <pc:chgData name="sean feng" userId="b2a58d911d4ad38c" providerId="LiveId" clId="{8281985A-CBBB-495D-B11D-6A94A92FAF7C}" dt="2024-12-16T23:01:31.686" v="16" actId="20577"/>
        <pc:sldMkLst>
          <pc:docMk/>
          <pc:sldMk cId="2833522348" sldId="309"/>
        </pc:sldMkLst>
      </pc:sldChg>
      <pc:sldChg chg="modNotesTx">
        <pc:chgData name="sean feng" userId="b2a58d911d4ad38c" providerId="LiveId" clId="{8281985A-CBBB-495D-B11D-6A94A92FAF7C}" dt="2024-12-16T23:01:33.190" v="17" actId="20577"/>
        <pc:sldMkLst>
          <pc:docMk/>
          <pc:sldMk cId="708880018" sldId="310"/>
        </pc:sldMkLst>
      </pc:sldChg>
      <pc:sldChg chg="modNotesTx">
        <pc:chgData name="sean feng" userId="b2a58d911d4ad38c" providerId="LiveId" clId="{8281985A-CBBB-495D-B11D-6A94A92FAF7C}" dt="2024-12-16T23:01:03.707" v="3" actId="20577"/>
        <pc:sldMkLst>
          <pc:docMk/>
          <pc:sldMk cId="872923454" sldId="311"/>
        </pc:sldMkLst>
      </pc:sldChg>
      <pc:sldChg chg="modNotesTx">
        <pc:chgData name="sean feng" userId="b2a58d911d4ad38c" providerId="LiveId" clId="{8281985A-CBBB-495D-B11D-6A94A92FAF7C}" dt="2024-12-16T23:01:05.103" v="4" actId="20577"/>
        <pc:sldMkLst>
          <pc:docMk/>
          <pc:sldMk cId="261774296" sldId="312"/>
        </pc:sldMkLst>
      </pc:sldChg>
      <pc:sldChg chg="modNotesTx">
        <pc:chgData name="sean feng" userId="b2a58d911d4ad38c" providerId="LiveId" clId="{8281985A-CBBB-495D-B11D-6A94A92FAF7C}" dt="2024-12-16T23:01:06.908" v="5" actId="20577"/>
        <pc:sldMkLst>
          <pc:docMk/>
          <pc:sldMk cId="1279397553" sldId="313"/>
        </pc:sldMkLst>
      </pc:sldChg>
      <pc:sldChg chg="modNotesTx">
        <pc:chgData name="sean feng" userId="b2a58d911d4ad38c" providerId="LiveId" clId="{8281985A-CBBB-495D-B11D-6A94A92FAF7C}" dt="2024-12-16T23:01:09.280" v="6" actId="20577"/>
        <pc:sldMkLst>
          <pc:docMk/>
          <pc:sldMk cId="3806222138" sldId="314"/>
        </pc:sldMkLst>
      </pc:sldChg>
      <pc:sldChg chg="modNotesTx">
        <pc:chgData name="sean feng" userId="b2a58d911d4ad38c" providerId="LiveId" clId="{8281985A-CBBB-495D-B11D-6A94A92FAF7C}" dt="2024-12-16T23:01:10.889" v="7" actId="20577"/>
        <pc:sldMkLst>
          <pc:docMk/>
          <pc:sldMk cId="3083007042" sldId="315"/>
        </pc:sldMkLst>
      </pc:sldChg>
      <pc:sldChg chg="modNotesTx">
        <pc:chgData name="sean feng" userId="b2a58d911d4ad38c" providerId="LiveId" clId="{8281985A-CBBB-495D-B11D-6A94A92FAF7C}" dt="2024-12-16T23:01:14.568" v="9" actId="20577"/>
        <pc:sldMkLst>
          <pc:docMk/>
          <pc:sldMk cId="3207606332" sldId="316"/>
        </pc:sldMkLst>
      </pc:sldChg>
      <pc:sldChg chg="modSp mod modNotesTx">
        <pc:chgData name="sean feng" userId="b2a58d911d4ad38c" providerId="LiveId" clId="{8281985A-CBBB-495D-B11D-6A94A92FAF7C}" dt="2024-12-17T01:20:14.762" v="174" actId="207"/>
        <pc:sldMkLst>
          <pc:docMk/>
          <pc:sldMk cId="538669049" sldId="317"/>
        </pc:sldMkLst>
      </pc:sldChg>
      <pc:sldChg chg="modNotesTx">
        <pc:chgData name="sean feng" userId="b2a58d911d4ad38c" providerId="LiveId" clId="{8281985A-CBBB-495D-B11D-6A94A92FAF7C}" dt="2024-12-16T23:01:21.161" v="11" actId="20577"/>
        <pc:sldMkLst>
          <pc:docMk/>
          <pc:sldMk cId="3948810976" sldId="318"/>
        </pc:sldMkLst>
      </pc:sldChg>
      <pc:sldChg chg="modNotesTx">
        <pc:chgData name="sean feng" userId="b2a58d911d4ad38c" providerId="LiveId" clId="{8281985A-CBBB-495D-B11D-6A94A92FAF7C}" dt="2024-12-16T23:01:22.915" v="12" actId="20577"/>
        <pc:sldMkLst>
          <pc:docMk/>
          <pc:sldMk cId="1654448632" sldId="319"/>
        </pc:sldMkLst>
      </pc:sldChg>
      <pc:sldChg chg="modNotesTx">
        <pc:chgData name="sean feng" userId="b2a58d911d4ad38c" providerId="LiveId" clId="{8281985A-CBBB-495D-B11D-6A94A92FAF7C}" dt="2024-12-16T23:01:24.438" v="13" actId="20577"/>
        <pc:sldMkLst>
          <pc:docMk/>
          <pc:sldMk cId="4289188727" sldId="320"/>
        </pc:sldMkLst>
      </pc:sldChg>
      <pc:sldChg chg="addSp delSp modSp mod modNotesTx">
        <pc:chgData name="sean feng" userId="b2a58d911d4ad38c" providerId="LiveId" clId="{8281985A-CBBB-495D-B11D-6A94A92FAF7C}" dt="2024-12-16T23:04:00.292" v="172" actId="1076"/>
        <pc:sldMkLst>
          <pc:docMk/>
          <pc:sldMk cId="1660773330" sldId="321"/>
        </pc:sldMkLst>
      </pc:sldChg>
      <pc:sldChg chg="modNotesTx">
        <pc:chgData name="sean feng" userId="b2a58d911d4ad38c" providerId="LiveId" clId="{8281985A-CBBB-495D-B11D-6A94A92FAF7C}" dt="2024-12-16T23:01:29.234" v="15" actId="20577"/>
        <pc:sldMkLst>
          <pc:docMk/>
          <pc:sldMk cId="3430175982" sldId="322"/>
        </pc:sldMkLst>
      </pc:sldChg>
      <pc:sldChg chg="modNotesTx">
        <pc:chgData name="sean feng" userId="b2a58d911d4ad38c" providerId="LiveId" clId="{8281985A-CBBB-495D-B11D-6A94A92FAF7C}" dt="2024-12-16T23:01:18.637" v="10" actId="20577"/>
        <pc:sldMkLst>
          <pc:docMk/>
          <pc:sldMk cId="163746267" sldId="323"/>
        </pc:sldMkLst>
      </pc:sldChg>
    </pc:docChg>
  </pc:docChgLst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8T02:25:47.453" v="2686" actId="20577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20:45:21.847" v="2670" actId="20577"/>
        <pc:sldMkLst>
          <pc:docMk/>
          <pc:sldMk cId="0" sldId="257"/>
        </pc:sldMkLst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8T02:25:47.453" v="2686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058E6478-29C9-4B69-8CD6-0CF999770B8C}"/>
    <pc:docChg chg="custSel modSld">
      <pc:chgData name="sean feng" userId="b2a58d911d4ad38c" providerId="LiveId" clId="{058E6478-29C9-4B69-8CD6-0CF999770B8C}" dt="2025-05-12T01:59:24.489" v="1" actId="313"/>
      <pc:docMkLst>
        <pc:docMk/>
      </pc:docMkLst>
      <pc:sldChg chg="modSp mod">
        <pc:chgData name="sean feng" userId="b2a58d911d4ad38c" providerId="LiveId" clId="{058E6478-29C9-4B69-8CD6-0CF999770B8C}" dt="2025-05-12T01:53:54.822" v="0" actId="404"/>
        <pc:sldMkLst>
          <pc:docMk/>
          <pc:sldMk cId="1654448632" sldId="319"/>
        </pc:sldMkLst>
        <pc:spChg chg="mod">
          <ac:chgData name="sean feng" userId="b2a58d911d4ad38c" providerId="LiveId" clId="{058E6478-29C9-4B69-8CD6-0CF999770B8C}" dt="2025-05-12T01:53:54.822" v="0" actId="404"/>
          <ac:spMkLst>
            <pc:docMk/>
            <pc:sldMk cId="1654448632" sldId="319"/>
            <ac:spMk id="228" creationId="{CA6DE770-56BD-CAB8-9E29-B9B14FEA1503}"/>
          </ac:spMkLst>
        </pc:spChg>
      </pc:sldChg>
      <pc:sldChg chg="modSp mod">
        <pc:chgData name="sean feng" userId="b2a58d911d4ad38c" providerId="LiveId" clId="{058E6478-29C9-4B69-8CD6-0CF999770B8C}" dt="2025-05-12T01:59:24.489" v="1" actId="313"/>
        <pc:sldMkLst>
          <pc:docMk/>
          <pc:sldMk cId="3430175982" sldId="322"/>
        </pc:sldMkLst>
        <pc:spChg chg="mod">
          <ac:chgData name="sean feng" userId="b2a58d911d4ad38c" providerId="LiveId" clId="{058E6478-29C9-4B69-8CD6-0CF999770B8C}" dt="2025-05-12T01:59:24.489" v="1" actId="313"/>
          <ac:spMkLst>
            <pc:docMk/>
            <pc:sldMk cId="3430175982" sldId="322"/>
            <ac:spMk id="242" creationId="{D9E2BD2D-5106-A6D8-8EEC-9C550358313A}"/>
          </ac:spMkLst>
        </pc:spChg>
      </pc:sldChg>
    </pc:docChg>
  </pc:docChgLst>
  <pc:docChgLst>
    <pc:chgData name="sean feng" userId="b2a58d911d4ad38c" providerId="LiveId" clId="{0DB2C019-7B39-4C1C-9B7F-79F7EB6956AF}"/>
    <pc:docChg chg="undo redo custSel addSld delSld modSld sldOrd">
      <pc:chgData name="sean feng" userId="b2a58d911d4ad38c" providerId="LiveId" clId="{0DB2C019-7B39-4C1C-9B7F-79F7EB6956AF}" dt="2025-01-13T03:58:26.186" v="1200" actId="404"/>
      <pc:docMkLst>
        <pc:docMk/>
      </pc:docMkLst>
      <pc:sldChg chg="addSp delSp mod modNotesTx">
        <pc:chgData name="sean feng" userId="b2a58d911d4ad38c" providerId="LiveId" clId="{0DB2C019-7B39-4C1C-9B7F-79F7EB6956AF}" dt="2025-01-13T02:22:34.473" v="229"/>
        <pc:sldMkLst>
          <pc:docMk/>
          <pc:sldMk cId="1279397553" sldId="313"/>
        </pc:sldMkLst>
      </pc:sldChg>
      <pc:sldChg chg="addSp delSp mod modNotesTx">
        <pc:chgData name="sean feng" userId="b2a58d911d4ad38c" providerId="LiveId" clId="{0DB2C019-7B39-4C1C-9B7F-79F7EB6956AF}" dt="2025-01-13T02:28:55.208" v="427" actId="20577"/>
        <pc:sldMkLst>
          <pc:docMk/>
          <pc:sldMk cId="3806222138" sldId="314"/>
        </pc:sldMkLst>
      </pc:sldChg>
      <pc:sldChg chg="modSp mod">
        <pc:chgData name="sean feng" userId="b2a58d911d4ad38c" providerId="LiveId" clId="{0DB2C019-7B39-4C1C-9B7F-79F7EB6956AF}" dt="2025-01-13T02:31:27.289" v="446" actId="20577"/>
        <pc:sldMkLst>
          <pc:docMk/>
          <pc:sldMk cId="538669049" sldId="317"/>
        </pc:sldMkLst>
      </pc:sldChg>
      <pc:sldChg chg="addSp delSp modSp mod">
        <pc:chgData name="sean feng" userId="b2a58d911d4ad38c" providerId="LiveId" clId="{0DB2C019-7B39-4C1C-9B7F-79F7EB6956AF}" dt="2025-01-13T03:29:45.259" v="777" actId="20577"/>
        <pc:sldMkLst>
          <pc:docMk/>
          <pc:sldMk cId="1660773330" sldId="321"/>
        </pc:sldMkLst>
      </pc:sldChg>
      <pc:sldChg chg="modSp mod ord">
        <pc:chgData name="sean feng" userId="b2a58d911d4ad38c" providerId="LiveId" clId="{0DB2C019-7B39-4C1C-9B7F-79F7EB6956AF}" dt="2025-01-13T03:54:54.133" v="1186" actId="20577"/>
        <pc:sldMkLst>
          <pc:docMk/>
          <pc:sldMk cId="3430175982" sldId="322"/>
        </pc:sldMkLst>
      </pc:sldChg>
      <pc:sldChg chg="delSp modSp add mod">
        <pc:chgData name="sean feng" userId="b2a58d911d4ad38c" providerId="LiveId" clId="{0DB2C019-7B39-4C1C-9B7F-79F7EB6956AF}" dt="2025-01-13T03:34:34.006" v="831" actId="20577"/>
        <pc:sldMkLst>
          <pc:docMk/>
          <pc:sldMk cId="1143574627" sldId="324"/>
        </pc:sldMkLst>
      </pc:sldChg>
      <pc:sldChg chg="addSp modSp add del mod">
        <pc:chgData name="sean feng" userId="b2a58d911d4ad38c" providerId="LiveId" clId="{0DB2C019-7B39-4C1C-9B7F-79F7EB6956AF}" dt="2025-01-13T03:31:50.600" v="823" actId="15"/>
        <pc:sldMkLst>
          <pc:docMk/>
          <pc:sldMk cId="2053934194" sldId="325"/>
        </pc:sldMkLst>
      </pc:sldChg>
      <pc:sldChg chg="addSp delSp modSp add mod">
        <pc:chgData name="sean feng" userId="b2a58d911d4ad38c" providerId="LiveId" clId="{0DB2C019-7B39-4C1C-9B7F-79F7EB6956AF}" dt="2025-01-13T03:50:12.890" v="1111" actId="108"/>
        <pc:sldMkLst>
          <pc:docMk/>
          <pc:sldMk cId="4285663763" sldId="326"/>
        </pc:sldMkLst>
      </pc:sldChg>
      <pc:sldChg chg="addSp delSp modSp add mod">
        <pc:chgData name="sean feng" userId="b2a58d911d4ad38c" providerId="LiveId" clId="{0DB2C019-7B39-4C1C-9B7F-79F7EB6956AF}" dt="2025-01-13T03:53:28.086" v="1128" actId="21"/>
        <pc:sldMkLst>
          <pc:docMk/>
          <pc:sldMk cId="3537078477" sldId="327"/>
        </pc:sldMkLst>
      </pc:sldChg>
      <pc:sldChg chg="modSp add mod">
        <pc:chgData name="sean feng" userId="b2a58d911d4ad38c" providerId="LiveId" clId="{0DB2C019-7B39-4C1C-9B7F-79F7EB6956AF}" dt="2025-01-13T03:47:41.208" v="1098"/>
        <pc:sldMkLst>
          <pc:docMk/>
          <pc:sldMk cId="3815958321" sldId="328"/>
        </pc:sldMkLst>
      </pc:sldChg>
      <pc:sldChg chg="modSp add mod">
        <pc:chgData name="sean feng" userId="b2a58d911d4ad38c" providerId="LiveId" clId="{0DB2C019-7B39-4C1C-9B7F-79F7EB6956AF}" dt="2025-01-13T03:58:26.186" v="1200" actId="404"/>
        <pc:sldMkLst>
          <pc:docMk/>
          <pc:sldMk cId="1090380858" sldId="329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7679745-B41E-5345-2D9D-BC5791B0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454E126-4DC6-9B2B-BD54-018933CE3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9FDA17E-AD1F-59E1-B02A-E90CDFB6E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36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FA67B2D-D309-747A-B61C-FA425ECB3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6E74FFC-855C-181C-69E0-4A4DE2A7E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60920E9-E8BA-E207-E3BB-E2FCF4F41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6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3CB8DD3-65CD-2FE1-BECD-575C3B1FB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4FC1202-0672-43FE-EAE1-72D6ED40D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1A6AB91-1672-D1B2-4641-B775607D4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8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86F0E8D8-64FB-AEFD-13D3-527E414E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C987AE98-F625-3890-44D2-F49947589A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CD8FB4D8-FC85-02AA-93D5-2E38C4C9D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074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E4046CB-B9E4-614A-D50A-D5C7D486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A9D2660-9A4B-3571-0AA7-AE7E15414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71BBB22-513E-E788-6FA9-A9F25E5ED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26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9C8902C-0C64-2CAF-A4A9-C7B08C45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9B80B9A-6AA4-3CDD-65E6-5EA160C7E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B36D345-EA4D-D4D5-5699-A88A90473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7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E731CCF-7430-2B14-B2D9-00F99E2D1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BD934D2-7AC6-0CAA-FD51-48393E764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5C6FF42-6942-50F3-C8D2-89C592859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1E488F3-FF72-D1FD-0053-064D2FCD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2C78184-ADE9-585D-1E2C-F227479C4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4C076DC-D6F1-CA1A-7185-5FF8D3376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84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45CA03A-023B-6238-7656-2A96C458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878EA45-53DD-8C14-37F3-4B5DDAFB61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AAEFDDC-1666-227B-12A1-E5EFAFD27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74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25AC4F2-E2F2-ABB0-7CCF-D7060142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555A059-EF1B-8D14-EC52-B4A17A76A3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5843950-3E53-2E28-A7FD-7047C7C9D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44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7F7CF15-2F7D-CF67-A4B4-B8F45292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37DF8C4-91F7-8252-E112-2C1727FA2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8F5D3AD-9D91-C715-9B4D-D13F593D3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331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C0A4F4F-1EA0-97F3-946E-1C652F8E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B18A046-6282-CB4B-42BD-FE49BB6038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7C36352-43A1-BA0E-F99B-63950F197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132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4B061A7-D2B3-BD12-5075-407992D95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CDA7EA0-2066-CAFB-5697-0351C9AE9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956BB8C-9D51-1FCA-054F-2E02B9F37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579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C5B9907-11A5-D30E-31C6-FD4D170FD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3734753-32B6-13ED-C76F-D0BDEAC81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D5C460A-537A-B607-1FE6-54977A819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endParaRPr lang="en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51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02FBCC4-4EC3-8E97-1F9D-A9C4FCFA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C4E7C1B-4A0D-E697-4322-12C9AC171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64C2DF1-B45B-E4D3-8A33-22F1AA44A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44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0C1EA28C-B48E-397F-F9AF-3651C70C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03834D0-FEBC-4944-7E7C-AFA5F903F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4C8E4649-CDD4-0EC5-0098-9E4582988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81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E94010F-3AC5-A1DB-8175-9D5B97F3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A45AFD3-7BD0-4623-9224-1B9749039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24E766B-DB5A-E433-2D73-1033D8182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collections/ansible/builtin/ini_inventory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30E9A59-76AF-B577-12A7-4AABDE67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53936A6-43F9-6C53-70E0-4582086E4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7035818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Installing Ansible on macOS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6BF6D71-5997-682B-DCDF-17033A0BC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Using Homebrew</a:t>
            </a:r>
          </a:p>
          <a:p>
            <a:pPr lvl="1"/>
            <a:r>
              <a:rPr lang="en-US" sz="2200" dirty="0"/>
              <a:t>Command: $ brew install ansible</a:t>
            </a:r>
          </a:p>
          <a:p>
            <a:pPr lvl="1"/>
            <a:r>
              <a:rPr lang="en-US" sz="2200" dirty="0"/>
              <a:t>Simple and effective installation method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884CA50-40C6-CFFE-160A-3546C27062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60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E908DFE-3F4A-CBA3-CAB5-5EE4D0F2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B83A222-3163-FB82-64BD-CB774959F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Running Ansible on Windows (Using WSL2):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39A31BA6-71B3-D10F-AE66-D0B9043A7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Not officially supported as a control machine</a:t>
            </a:r>
          </a:p>
          <a:p>
            <a:pPr lvl="1"/>
            <a:r>
              <a:rPr lang="en-US" sz="2200" dirty="0"/>
              <a:t>Use Windows Subsystem for Linux (WSL2)</a:t>
            </a:r>
          </a:p>
          <a:p>
            <a:r>
              <a:rPr lang="en-US" sz="2200" dirty="0"/>
              <a:t>Enabling WSL2 and installing Ubuntu through WSL2.</a:t>
            </a:r>
          </a:p>
          <a:p>
            <a:r>
              <a:rPr lang="en-US" sz="2200" dirty="0"/>
              <a:t>Installing Ansible on the Ubuntu environment running within Windows.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84B7ACE-5B77-494D-5988-5F5FBE0E97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966ABB4-ADAF-39E8-ECDC-5224247B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A83DB42-C4DC-4476-2B73-1A5EF2F71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Using Python Virtual Environments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7F1B390-F5D2-6034-29BA-65E237BF3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Why Use Virtual Environments?</a:t>
            </a:r>
          </a:p>
          <a:p>
            <a:pPr lvl="1"/>
            <a:r>
              <a:rPr lang="en-US" sz="2200" dirty="0"/>
              <a:t>Isolates projects and dependencies</a:t>
            </a:r>
          </a:p>
          <a:p>
            <a:pPr lvl="1"/>
            <a:r>
              <a:rPr lang="en-US" sz="2200" dirty="0"/>
              <a:t>Commands</a:t>
            </a:r>
          </a:p>
          <a:p>
            <a:pPr lvl="2"/>
            <a:r>
              <a:rPr lang="en-US" sz="2200" dirty="0"/>
              <a:t>$ python3 -m </a:t>
            </a:r>
            <a:r>
              <a:rPr lang="en-US" sz="2200" dirty="0" err="1"/>
              <a:t>venv</a:t>
            </a:r>
            <a:r>
              <a:rPr lang="en-US" sz="2200" dirty="0"/>
              <a:t> .</a:t>
            </a:r>
            <a:r>
              <a:rPr lang="en-US" sz="2200" dirty="0" err="1"/>
              <a:t>venv</a:t>
            </a:r>
            <a:endParaRPr lang="en-US" sz="2200" dirty="0"/>
          </a:p>
          <a:p>
            <a:pPr lvl="2"/>
            <a:r>
              <a:rPr lang="en-US" sz="2200" dirty="0"/>
              <a:t>$ source .</a:t>
            </a:r>
            <a:r>
              <a:rPr lang="en-US" sz="2200" dirty="0" err="1"/>
              <a:t>venv</a:t>
            </a:r>
            <a:r>
              <a:rPr lang="en-US" sz="2200" dirty="0"/>
              <a:t>/bin/activate</a:t>
            </a:r>
          </a:p>
          <a:p>
            <a:pPr lvl="2"/>
            <a:r>
              <a:rPr lang="en-US" sz="2200" dirty="0"/>
              <a:t>$ pip install ansible</a:t>
            </a:r>
          </a:p>
          <a:p>
            <a:r>
              <a:rPr lang="en-US" sz="2200" dirty="0"/>
              <a:t>Hands-On Exercise</a:t>
            </a:r>
          </a:p>
          <a:p>
            <a:pPr lvl="1"/>
            <a:r>
              <a:rPr lang="en-US" sz="2200" dirty="0"/>
              <a:t>Set up a virtual environment for Ansible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8B46C85-D9CD-C8EB-283C-4E836980C9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8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47DA8A0-080C-5066-3FE8-27320E0B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CA6DE770-56BD-CAB8-9E29-B9B14FEA15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2" y="2267550"/>
            <a:ext cx="7095807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INVENTORY MANAGEMENT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33EB4EDC-4886-7B16-04EA-5F0FF540FD2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" name="Google Shape;974;p47">
            <a:extLst>
              <a:ext uri="{FF2B5EF4-FFF2-40B4-BE49-F238E27FC236}">
                <a16:creationId xmlns:a16="http://schemas.microsoft.com/office/drawing/2014/main" id="{6A26479F-F803-CACB-E6F6-758DE9E6FA08}"/>
              </a:ext>
            </a:extLst>
          </p:cNvPr>
          <p:cNvGrpSpPr/>
          <p:nvPr/>
        </p:nvGrpSpPr>
        <p:grpSpPr>
          <a:xfrm>
            <a:off x="982549" y="2423843"/>
            <a:ext cx="360301" cy="295814"/>
            <a:chOff x="2599525" y="3688600"/>
            <a:chExt cx="428675" cy="351950"/>
          </a:xfrm>
        </p:grpSpPr>
        <p:sp>
          <p:nvSpPr>
            <p:cNvPr id="4" name="Google Shape;975;p47">
              <a:extLst>
                <a:ext uri="{FF2B5EF4-FFF2-40B4-BE49-F238E27FC236}">
                  <a16:creationId xmlns:a16="http://schemas.microsoft.com/office/drawing/2014/main" id="{C91F1488-2C91-E2ED-90BD-4F7A4CD59828}"/>
                </a:ext>
              </a:extLst>
            </p:cNvPr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6;p47">
              <a:extLst>
                <a:ext uri="{FF2B5EF4-FFF2-40B4-BE49-F238E27FC236}">
                  <a16:creationId xmlns:a16="http://schemas.microsoft.com/office/drawing/2014/main" id="{3EC8CCB5-50A4-5489-7BD7-AF9D9D92172A}"/>
                </a:ext>
              </a:extLst>
            </p:cNvPr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7;p47">
              <a:extLst>
                <a:ext uri="{FF2B5EF4-FFF2-40B4-BE49-F238E27FC236}">
                  <a16:creationId xmlns:a16="http://schemas.microsoft.com/office/drawing/2014/main" id="{E05F8B05-25D2-4976-DBB2-6B978BF53719}"/>
                </a:ext>
              </a:extLst>
            </p:cNvPr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44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DF0661F-7EEB-70C9-13E8-1C55D311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4521F33-5E3F-4B17-C272-B65A81953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Inventory Management Overview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B8C4C2D-F7F0-CB66-C0F0-777D4C31FE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What Are Inventory Files?</a:t>
            </a:r>
          </a:p>
          <a:p>
            <a:pPr lvl="1"/>
            <a:r>
              <a:rPr lang="en-US" sz="2200" dirty="0"/>
              <a:t>Lists managed nodes for automation</a:t>
            </a:r>
          </a:p>
          <a:p>
            <a:pPr lvl="1"/>
            <a:r>
              <a:rPr lang="en-US" sz="2200" dirty="0"/>
              <a:t>Types of Inventory Files: Static and Dynamic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6151B46-F5B0-8B2B-D55B-015F0D67FA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18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84E37CE-52AB-142A-130E-AAF5FFE5A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1EB80EA-1A7B-9EF6-CF6F-80949C889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Creating Inventory Files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1BA4294-C570-9BDB-9CDE-256683387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Use </a:t>
            </a:r>
            <a:r>
              <a:rPr lang="en-US" sz="2200" dirty="0">
                <a:solidFill>
                  <a:srgbClr val="FFFF00"/>
                </a:solidFill>
              </a:rPr>
              <a:t>YAML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FFFF00"/>
                </a:solidFill>
              </a:rPr>
              <a:t>INI</a:t>
            </a:r>
            <a:r>
              <a:rPr lang="en-US" sz="2200" dirty="0"/>
              <a:t> for static inventory file: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FF00"/>
                </a:solidFill>
              </a:rPr>
              <a:t>INI</a:t>
            </a:r>
            <a:r>
              <a:rPr lang="en-US" sz="2200" dirty="0"/>
              <a:t> file format:</a:t>
            </a:r>
          </a:p>
          <a:p>
            <a:pPr lvl="1"/>
            <a:r>
              <a:rPr lang="en-US" sz="2200" dirty="0"/>
              <a:t> widely used by Windows for configuration settings in system and application files.</a:t>
            </a:r>
          </a:p>
          <a:p>
            <a:pPr lvl="1"/>
            <a:r>
              <a:rPr lang="en-US" sz="2200" dirty="0"/>
              <a:t>Designed for simple configuration management.</a:t>
            </a:r>
          </a:p>
          <a:p>
            <a:pPr lvl="1"/>
            <a:r>
              <a:rPr lang="en-US" sz="2200" dirty="0"/>
              <a:t>Provides a human-readable and easy-to-edit structure.</a:t>
            </a:r>
          </a:p>
          <a:p>
            <a:pPr lvl="1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8FFEFB7-05AA-B306-89E0-04220DFD1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77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D6AC2C2-45BC-2684-4C13-14AEF061D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08597B2-041F-F452-B727-FE7123351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INI Files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410F1CC-7533-934C-0D3D-5BEBC63ABA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Sections:</a:t>
            </a:r>
          </a:p>
          <a:p>
            <a:pPr lvl="1"/>
            <a:r>
              <a:rPr lang="en-US" sz="2200" dirty="0"/>
              <a:t>Defined by </a:t>
            </a:r>
            <a:r>
              <a:rPr lang="en-US" sz="2200" dirty="0">
                <a:solidFill>
                  <a:srgbClr val="FFFF00"/>
                </a:solidFill>
              </a:rPr>
              <a:t>[ ]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Used to group related settings.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Key-Value Pairs: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Stored as key = value 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Simple mapping between a setting and its value.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 Comments: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Lines starting with </a:t>
            </a:r>
            <a:r>
              <a:rPr lang="en-US" sz="2200" dirty="0">
                <a:solidFill>
                  <a:srgbClr val="FFFF00"/>
                </a:solidFill>
              </a:rPr>
              <a:t>;</a:t>
            </a:r>
            <a:r>
              <a:rPr lang="en-US" sz="2200" dirty="0">
                <a:solidFill>
                  <a:schemeClr val="tx1"/>
                </a:solidFill>
              </a:rPr>
              <a:t> or </a:t>
            </a:r>
            <a:r>
              <a:rPr lang="en-US" sz="2200" dirty="0">
                <a:solidFill>
                  <a:srgbClr val="FFFF00"/>
                </a:solidFill>
              </a:rPr>
              <a:t>#</a:t>
            </a:r>
            <a:r>
              <a:rPr lang="en-US" sz="2200" dirty="0">
                <a:solidFill>
                  <a:schemeClr val="tx1"/>
                </a:solidFill>
              </a:rPr>
              <a:t> are ignored by parsers.</a:t>
            </a:r>
          </a:p>
          <a:p>
            <a:pPr lvl="1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90DC2A1-A96A-2A53-50D3-106777A4A1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93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2908434-3833-C646-300A-8BF2FE70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A0FF1C6-D688-AF2B-39FD-753298874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Creating Inventory Files</a:t>
            </a:r>
            <a:endParaRPr lang="en-CA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7C75C0E-3061-0DA0-0E07-43FE66021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Static INI Inventory File Example:</a:t>
            </a:r>
          </a:p>
          <a:p>
            <a:endParaRPr lang="en-US" sz="2200" dirty="0"/>
          </a:p>
          <a:p>
            <a:endParaRPr lang="en-US" sz="22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CBEAABA-D5FA-F79F-ACA2-435329FEE8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B2221-F530-74F5-9DE3-7DBFDF3BFD8E}"/>
              </a:ext>
            </a:extLst>
          </p:cNvPr>
          <p:cNvSpPr txBox="1"/>
          <p:nvPr/>
        </p:nvSpPr>
        <p:spPr>
          <a:xfrm>
            <a:off x="438727" y="1947043"/>
            <a:ext cx="8266546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  <a:p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testserver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ansible_host=127.0.0.1 ansible_port=2222 ansible_user=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username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7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28E3F0C-7AF7-C846-6C56-A1F3E093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8A4E824-8033-E04E-C7E7-D7EE4F7907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Managing Server Information in Ansible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9E2BD2D-5106-A6D8-8EEC-9C5503583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Connection &amp; authentication information</a:t>
            </a:r>
          </a:p>
          <a:p>
            <a:pPr lvl="1"/>
            <a:r>
              <a:rPr lang="en-US" sz="2200" dirty="0"/>
              <a:t>Hostnames, SSH keys, ports, etc.</a:t>
            </a:r>
          </a:p>
          <a:p>
            <a:r>
              <a:rPr lang="en-US" sz="2200" dirty="0"/>
              <a:t>Privilege Escalation (</a:t>
            </a:r>
            <a:r>
              <a:rPr lang="en-US" sz="2200" dirty="0" err="1"/>
              <a:t>sudo</a:t>
            </a:r>
            <a:r>
              <a:rPr lang="en-US" sz="2200" dirty="0"/>
              <a:t>/</a:t>
            </a:r>
            <a:r>
              <a:rPr lang="en-US" sz="2200" dirty="0" err="1"/>
              <a:t>su</a:t>
            </a:r>
            <a:r>
              <a:rPr lang="en-US" sz="2200" dirty="0"/>
              <a:t>/become)</a:t>
            </a:r>
          </a:p>
          <a:p>
            <a:r>
              <a:rPr lang="en-US" sz="2200" dirty="0"/>
              <a:t>Custom Variables</a:t>
            </a:r>
          </a:p>
          <a:p>
            <a:endParaRPr lang="en-US" sz="22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1A12D1C-93F9-C421-DA34-70AFBB09AA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1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0D13D19-37CF-DB34-1692-513F7172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FF58F9BA-B47E-9B24-3B9D-B67A061C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Connection Parameters</a:t>
            </a:r>
          </a:p>
          <a:p>
            <a:endParaRPr lang="en-US" sz="2200" dirty="0"/>
          </a:p>
          <a:p>
            <a:endParaRPr lang="en-US" sz="2200" dirty="0"/>
          </a:p>
          <a:p>
            <a:pPr marL="114300" indent="0">
              <a:buNone/>
            </a:pPr>
            <a:endParaRPr lang="en-US" sz="2200" dirty="0"/>
          </a:p>
        </p:txBody>
      </p:sp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2AF3997-C1C3-C2CE-FC3F-FA3C1FCC69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Inventory Parameters</a:t>
            </a:r>
            <a:endParaRPr lang="en-CA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FB8FA56-F017-00B1-F42E-5E78EBBB74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3A2DAA-725D-B679-ABA7-B8244CBC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95821"/>
              </p:ext>
            </p:extLst>
          </p:nvPr>
        </p:nvGraphicFramePr>
        <p:xfrm>
          <a:off x="992047" y="1858088"/>
          <a:ext cx="7049575" cy="2682160"/>
        </p:xfrm>
        <a:graphic>
          <a:graphicData uri="http://schemas.openxmlformats.org/drawingml/2006/table">
            <a:tbl>
              <a:tblPr>
                <a:noFill/>
                <a:tableStyleId>{C4F80A88-0439-40A4-8FF8-592034F107EF}</a:tableStyleId>
              </a:tblPr>
              <a:tblGrid>
                <a:gridCol w="1848137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89475">
                  <a:extLst>
                    <a:ext uri="{9D8B030D-6E8A-4147-A177-3AD203B41FA5}">
                      <a16:colId xmlns:a16="http://schemas.microsoft.com/office/drawing/2014/main" val="1956643630"/>
                    </a:ext>
                  </a:extLst>
                </a:gridCol>
                <a:gridCol w="2811963">
                  <a:extLst>
                    <a:ext uri="{9D8B030D-6E8A-4147-A177-3AD203B41FA5}">
                      <a16:colId xmlns:a16="http://schemas.microsoft.com/office/drawing/2014/main" val="2134366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Parameter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Example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ansible_host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IP address or hostname of the target.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ansible_host=192.168.1.10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36959"/>
                  </a:ext>
                </a:extLst>
              </a:tr>
              <a:tr h="237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ansible_port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SSH/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WinRM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 port to connect to.	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ansible_port=2222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49764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ansible_user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Remote username for the connection.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ansible_user=ubuntu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36639"/>
                  </a:ext>
                </a:extLst>
              </a:tr>
              <a:tr h="169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ansible_password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Password for authentication.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ansible_password=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yourpassword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ansible_connection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Connection type (ssh,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winrm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ansible_connection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=ssh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4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ansible_ssh_private_key_file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SSH private key file for authentication.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ansible_ssh_private_key_file=~/.ssh/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id_rsa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ansible_ssh_common_args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Extra SSH arguments.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ansible_ssh_common_args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='-o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StrictHostKeyChecking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=no'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95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ANSIBLE BASICS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BC5835D-2804-1823-4998-6BFE6081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663A5E2-9E0F-6115-A4D3-A861EFAF0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Inventory Parameters</a:t>
            </a:r>
            <a:endParaRPr lang="en-CA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9BE3CBD-9718-48CE-4E8C-4B482C55B6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EF411-8098-7048-5818-246BD30D1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72718"/>
              </p:ext>
            </p:extLst>
          </p:nvPr>
        </p:nvGraphicFramePr>
        <p:xfrm>
          <a:off x="992047" y="1858088"/>
          <a:ext cx="7049575" cy="1767790"/>
        </p:xfrm>
        <a:graphic>
          <a:graphicData uri="http://schemas.openxmlformats.org/drawingml/2006/table">
            <a:tbl>
              <a:tblPr>
                <a:noFill/>
                <a:tableStyleId>{C4F80A88-0439-40A4-8FF8-592034F107EF}</a:tableStyleId>
              </a:tblPr>
              <a:tblGrid>
                <a:gridCol w="1848137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89475">
                  <a:extLst>
                    <a:ext uri="{9D8B030D-6E8A-4147-A177-3AD203B41FA5}">
                      <a16:colId xmlns:a16="http://schemas.microsoft.com/office/drawing/2014/main" val="1956643630"/>
                    </a:ext>
                  </a:extLst>
                </a:gridCol>
                <a:gridCol w="2811963">
                  <a:extLst>
                    <a:ext uri="{9D8B030D-6E8A-4147-A177-3AD203B41FA5}">
                      <a16:colId xmlns:a16="http://schemas.microsoft.com/office/drawing/2014/main" val="2134366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Parameter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Example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Enable privilege escalation. (yes or no)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ansible_become=yes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36959"/>
                  </a:ext>
                </a:extLst>
              </a:tr>
              <a:tr h="237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ansible_become_user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User to become after login (root by default).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=root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49764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ansible_become_method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Method (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sudo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su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pbrun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pfexec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ansible_become_method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sudo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36639"/>
                  </a:ext>
                </a:extLst>
              </a:tr>
              <a:tr h="169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ansible_become_password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Password for privilege escalation.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ansible_become_password=secret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9962"/>
                  </a:ext>
                </a:extLst>
              </a:tr>
            </a:tbl>
          </a:graphicData>
        </a:graphic>
      </p:graphicFrame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313E63C0-8DCB-5A6E-CF02-54C034BFF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49" y="1430148"/>
            <a:ext cx="6728401" cy="427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Privilege Escalation (</a:t>
            </a:r>
            <a:r>
              <a:rPr lang="en-US" sz="2200" dirty="0" err="1"/>
              <a:t>sudo</a:t>
            </a:r>
            <a:r>
              <a:rPr lang="en-US" sz="2200" dirty="0"/>
              <a:t>/</a:t>
            </a:r>
            <a:r>
              <a:rPr lang="en-US" sz="2200" dirty="0" err="1"/>
              <a:t>su</a:t>
            </a:r>
            <a:r>
              <a:rPr lang="en-US" sz="2200" dirty="0"/>
              <a:t>/become)</a:t>
            </a:r>
          </a:p>
        </p:txBody>
      </p:sp>
    </p:spTree>
    <p:extLst>
      <p:ext uri="{BB962C8B-B14F-4D97-AF65-F5344CB8AC3E}">
        <p14:creationId xmlns:p14="http://schemas.microsoft.com/office/powerpoint/2010/main" val="353707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106226A-3EBD-39C3-013B-31F84975C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8C821E3-AFDC-2754-A729-970106F35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Inventory Parameters</a:t>
            </a:r>
            <a:endParaRPr lang="en-CA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F887121-F543-93B4-C627-0F49FB5BA0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228DE8-AF3B-CB3B-15BF-CD8F40657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22416"/>
              </p:ext>
            </p:extLst>
          </p:nvPr>
        </p:nvGraphicFramePr>
        <p:xfrm>
          <a:off x="992047" y="1858088"/>
          <a:ext cx="7049575" cy="1935430"/>
        </p:xfrm>
        <a:graphic>
          <a:graphicData uri="http://schemas.openxmlformats.org/drawingml/2006/table">
            <a:tbl>
              <a:tblPr>
                <a:noFill/>
                <a:tableStyleId>{C4F80A88-0439-40A4-8FF8-592034F107EF}</a:tableStyleId>
              </a:tblPr>
              <a:tblGrid>
                <a:gridCol w="1848137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89475">
                  <a:extLst>
                    <a:ext uri="{9D8B030D-6E8A-4147-A177-3AD203B41FA5}">
                      <a16:colId xmlns:a16="http://schemas.microsoft.com/office/drawing/2014/main" val="1956643630"/>
                    </a:ext>
                  </a:extLst>
                </a:gridCol>
                <a:gridCol w="2811963">
                  <a:extLst>
                    <a:ext uri="{9D8B030D-6E8A-4147-A177-3AD203B41FA5}">
                      <a16:colId xmlns:a16="http://schemas.microsoft.com/office/drawing/2014/main" val="2134366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Parameter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Inria Sans"/>
                          <a:cs typeface="Arial"/>
                          <a:sym typeface="Inria Sans"/>
                        </a:rPr>
                        <a:t>Example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ansible_connection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Use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winrm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 for Windows hosts.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ansible_connection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winrm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36959"/>
                  </a:ext>
                </a:extLst>
              </a:tr>
              <a:tr h="237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ansible_winrm_transport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Authentication transport (basic,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ntlm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kerberos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ansible_winrm_transport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=basic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49764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ansible_winrm_server_cert_validation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	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SSL cert validation (ignore or validate).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ansible_winrm_server_cert_validation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=ignore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36639"/>
                  </a:ext>
                </a:extLst>
              </a:tr>
              <a:tr h="169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ansible_password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Password for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WinRM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 login.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ansible_password=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yourpassword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9962"/>
                  </a:ext>
                </a:extLst>
              </a:tr>
            </a:tbl>
          </a:graphicData>
        </a:graphic>
      </p:graphicFrame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9DABF986-5769-08C4-6D17-295BC29EF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49" y="1430148"/>
            <a:ext cx="6728401" cy="427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Windows-Specific Parameters (</a:t>
            </a:r>
            <a:r>
              <a:rPr lang="en-US" sz="2200" dirty="0" err="1"/>
              <a:t>WinRM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5958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697D263-0491-3FAC-6613-A0CD5E26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BA1BFA9-67E1-60D0-9293-E342B9B85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74323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Inventory Parameters</a:t>
            </a:r>
            <a:endParaRPr lang="en-CA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5253233-ED64-0A8F-9D98-A48FB39B36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98136-57E2-D9FD-556D-42832DE9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03749"/>
              </p:ext>
            </p:extLst>
          </p:nvPr>
        </p:nvGraphicFramePr>
        <p:xfrm>
          <a:off x="613681" y="1858088"/>
          <a:ext cx="7916638" cy="2072580"/>
        </p:xfrm>
        <a:graphic>
          <a:graphicData uri="http://schemas.openxmlformats.org/drawingml/2006/table">
            <a:tbl>
              <a:tblPr>
                <a:noFill/>
                <a:tableStyleId>{C4F80A88-0439-40A4-8FF8-592034F107EF}</a:tableStyleId>
              </a:tblPr>
              <a:tblGrid>
                <a:gridCol w="1768704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3041083">
                  <a:extLst>
                    <a:ext uri="{9D8B030D-6E8A-4147-A177-3AD203B41FA5}">
                      <a16:colId xmlns:a16="http://schemas.microsoft.com/office/drawing/2014/main" val="1956643630"/>
                    </a:ext>
                  </a:extLst>
                </a:gridCol>
                <a:gridCol w="3106851">
                  <a:extLst>
                    <a:ext uri="{9D8B030D-6E8A-4147-A177-3AD203B41FA5}">
                      <a16:colId xmlns:a16="http://schemas.microsoft.com/office/drawing/2014/main" val="2134366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Parameter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Description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Example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ansible_ssh_extra_args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Extra SSH options.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ansible_ssh_extra_args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='-C -o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ControlMaster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=auto'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36959"/>
                  </a:ext>
                </a:extLst>
              </a:tr>
              <a:tr h="237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ansible_ssh_pipelining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Enable SSH pipelining for performance (yes or no).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ansible_ssh_pipelining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=yes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49764"/>
                  </a:ext>
                </a:extLst>
              </a:tr>
              <a:tr h="2031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ansible_ssh_common_args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Extra SSH arguments (global).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ansible_ssh_common_args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='-o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ProxyCommand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="ssh -W %h:%p gateway"'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3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ansible_python_interpreter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Path to the Python interpreter.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ansible_python_interpreter</a:t>
                      </a:r>
                      <a:r>
                        <a:rPr lang="de-DE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=/</a:t>
                      </a:r>
                      <a:r>
                        <a:rPr lang="de-DE" sz="1100" b="0" dirty="0" err="1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usr</a:t>
                      </a:r>
                      <a:r>
                        <a:rPr lang="de-DE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/bin/python3</a:t>
                      </a: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Custom variables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Define any custom variable.	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sym typeface="Inria Sans"/>
                        </a:rPr>
                        <a:t>env=production</a:t>
                      </a: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12065"/>
                  </a:ext>
                </a:extLst>
              </a:tr>
            </a:tbl>
          </a:graphicData>
        </a:graphic>
      </p:graphicFrame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09D6A982-B21B-603D-EDCA-C363798A8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49" y="1430148"/>
            <a:ext cx="6728401" cy="427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Other parameters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114300" indent="0">
              <a:buNone/>
            </a:pPr>
            <a:r>
              <a:rPr lang="en-US" sz="1400" dirty="0">
                <a:hlinkClick r:id="rId3"/>
              </a:rPr>
              <a:t>https://docs.ansible.com/ansible/latest/collections/ansible/builtin/ini_inventory.html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038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Ansible's agentless architecture simplifies maintenance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Installation varies by OS; choose the appropriate method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Effective inventory management is crucial for automation tasks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Focus on fundamental architecture of Ansible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Hands-on installation and setup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Manage server inventory with Ansible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Reference: Chapter 2 </a:t>
            </a:r>
            <a:r>
              <a:rPr lang="en-US"/>
              <a:t>and Chapter 4 of </a:t>
            </a:r>
            <a:r>
              <a:rPr lang="en-US" dirty="0"/>
              <a:t>the textbook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ANSIBLE ARCHITECTURE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Agentless Architecture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No agents needed on managed nodes</a:t>
            </a:r>
          </a:p>
          <a:p>
            <a:r>
              <a:rPr lang="en-US" dirty="0"/>
              <a:t>Communicates directly with servers</a:t>
            </a:r>
            <a:endParaRPr lang="en-CA" dirty="0"/>
          </a:p>
          <a:p>
            <a:r>
              <a:rPr lang="en-CA" dirty="0"/>
              <a:t>Advantages of Agentless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overhead on servers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Reduced security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Uses SSH (Linux) or </a:t>
            </a:r>
            <a:r>
              <a:rPr lang="en-US" dirty="0" err="1"/>
              <a:t>WinRM</a:t>
            </a:r>
            <a:r>
              <a:rPr lang="en-US" dirty="0"/>
              <a:t> (Windows)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9BDD51D-8FB3-F6FF-28FE-073250B7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4160CA0-7CC6-9B57-BC25-B3DF7D255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SSH (Secure Shell) for Linux</a:t>
            </a:r>
            <a:endParaRPr lang="en-US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9285404-7A76-ACC3-02A5-30AC72EB3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Ansible uses SSH to connect to Linux systems, providing secure encrypted communication.</a:t>
            </a:r>
          </a:p>
          <a:p>
            <a:r>
              <a:rPr lang="en-US" dirty="0"/>
              <a:t>SSH is a widely accepted protocol that ensures data confidentiality and integrity.</a:t>
            </a:r>
          </a:p>
          <a:p>
            <a:r>
              <a:rPr lang="en-US" dirty="0"/>
              <a:t>No need for additional configuration on most Linux servers, as SSH is usually enabled by default.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1205D19-D1B3-04D5-A5E5-EB02110497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3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CDF1586-4E62-9B67-EC44-CD3E7D3E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C102357-F47E-4C37-9639-17C9F0724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7035818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 err="1"/>
              <a:t>WinRM</a:t>
            </a:r>
            <a:r>
              <a:rPr lang="en-US" sz="2400" b="1" dirty="0"/>
              <a:t> (Windows Remote Management) for Windows</a:t>
            </a:r>
            <a:endParaRPr lang="en-US" sz="2400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769FE68-8514-A10E-84C4-8C810F5C6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Ansible uses </a:t>
            </a:r>
            <a:r>
              <a:rPr lang="en-US" sz="2200" dirty="0" err="1"/>
              <a:t>WinRM</a:t>
            </a:r>
            <a:r>
              <a:rPr lang="en-US" sz="2200" dirty="0"/>
              <a:t> to connect to and manage Windows systems.</a:t>
            </a:r>
          </a:p>
          <a:p>
            <a:r>
              <a:rPr lang="en-US" sz="2200" dirty="0" err="1"/>
              <a:t>WinRM</a:t>
            </a:r>
            <a:r>
              <a:rPr lang="en-US" sz="2200" dirty="0"/>
              <a:t> is a protocol that allows for remote management of Windows servers and workstations.</a:t>
            </a:r>
          </a:p>
          <a:p>
            <a:r>
              <a:rPr lang="en-US" sz="2200" dirty="0"/>
              <a:t>Configuration is required to enable and set up </a:t>
            </a:r>
            <a:r>
              <a:rPr lang="en-US" sz="2200" dirty="0" err="1"/>
              <a:t>WinRM</a:t>
            </a:r>
            <a:r>
              <a:rPr lang="en-US" sz="2200" dirty="0"/>
              <a:t> on Windows machines for Ansible to manage them.</a:t>
            </a:r>
          </a:p>
          <a:p>
            <a:r>
              <a:rPr lang="en-US" sz="2200" dirty="0"/>
              <a:t>Supports PowerShell scripts, making it suitable for Windows environments.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6FBC290-7AC0-01A6-E371-090F5D4B7A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22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C0F990E-0732-F2CB-C977-107FA5B9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B60EC275-35A6-BC40-D2A6-7394A5CE4A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INSTALLING ANSIBLE</a:t>
            </a: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604DC5D1-6DE7-F344-41EF-05C8D02E3E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dirty="0"/>
              <a:t>Linux, Windows, MacOS</a:t>
            </a:r>
            <a:endParaRPr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14F2B909-F27F-56C6-7324-401FE48D5249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1204;p47">
            <a:extLst>
              <a:ext uri="{FF2B5EF4-FFF2-40B4-BE49-F238E27FC236}">
                <a16:creationId xmlns:a16="http://schemas.microsoft.com/office/drawing/2014/main" id="{7ACFC8A5-AA3D-0D34-9050-266182EA59BD}"/>
              </a:ext>
            </a:extLst>
          </p:cNvPr>
          <p:cNvGrpSpPr/>
          <p:nvPr/>
        </p:nvGrpSpPr>
        <p:grpSpPr>
          <a:xfrm>
            <a:off x="932392" y="2362423"/>
            <a:ext cx="460615" cy="418653"/>
            <a:chOff x="4556450" y="4963575"/>
            <a:chExt cx="548025" cy="498100"/>
          </a:xfrm>
        </p:grpSpPr>
        <p:sp>
          <p:nvSpPr>
            <p:cNvPr id="3" name="Google Shape;1205;p47">
              <a:extLst>
                <a:ext uri="{FF2B5EF4-FFF2-40B4-BE49-F238E27FC236}">
                  <a16:creationId xmlns:a16="http://schemas.microsoft.com/office/drawing/2014/main" id="{575D4F35-C8D8-C382-AAFE-829778EB330B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6;p47">
              <a:extLst>
                <a:ext uri="{FF2B5EF4-FFF2-40B4-BE49-F238E27FC236}">
                  <a16:creationId xmlns:a16="http://schemas.microsoft.com/office/drawing/2014/main" id="{E24859B3-9DC7-5111-81B6-C6A85C9B2BF9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7;p47">
              <a:extLst>
                <a:ext uri="{FF2B5EF4-FFF2-40B4-BE49-F238E27FC236}">
                  <a16:creationId xmlns:a16="http://schemas.microsoft.com/office/drawing/2014/main" id="{36349359-D703-F72B-CD05-E32057A83024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8;p47">
              <a:extLst>
                <a:ext uri="{FF2B5EF4-FFF2-40B4-BE49-F238E27FC236}">
                  <a16:creationId xmlns:a16="http://schemas.microsoft.com/office/drawing/2014/main" id="{72756833-8964-161F-47DC-D7FC64BC91B9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9;p47">
              <a:extLst>
                <a:ext uri="{FF2B5EF4-FFF2-40B4-BE49-F238E27FC236}">
                  <a16:creationId xmlns:a16="http://schemas.microsoft.com/office/drawing/2014/main" id="{C4F27035-6A53-C64A-3846-59201A2BBAD5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0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D4B7CA7-32D9-2BB0-7884-E442BD370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AE7BFEC-12C6-EF49-6363-177BE68AA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7035818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Installing Ansible on Linux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F1D80AD-2E6C-486B-CFAB-72C914C91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Using a Package Manager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apt</a:t>
            </a:r>
            <a:r>
              <a:rPr lang="en-US" sz="2200" dirty="0"/>
              <a:t> (Debian/Ubuntu)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yum</a:t>
            </a:r>
            <a:r>
              <a:rPr lang="en-US" sz="2200" dirty="0"/>
              <a:t> (RHEL/CentOS)</a:t>
            </a:r>
          </a:p>
          <a:p>
            <a:r>
              <a:rPr lang="en-US" sz="2200" dirty="0"/>
              <a:t>Using pip</a:t>
            </a:r>
          </a:p>
          <a:p>
            <a:pPr lvl="1"/>
            <a:r>
              <a:rPr lang="en-US" sz="2200" dirty="0"/>
              <a:t>Flexible method, useful for specific versions</a:t>
            </a:r>
          </a:p>
          <a:p>
            <a:r>
              <a:rPr lang="en-US" sz="2200" dirty="0"/>
              <a:t>Hands-On Exercise</a:t>
            </a:r>
          </a:p>
          <a:p>
            <a:pPr lvl="1"/>
            <a:r>
              <a:rPr lang="en-US" sz="2200" dirty="0"/>
              <a:t>Install Ansible on a Linux VM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79A1C84-2595-0FFD-6CA2-5D4295C5CB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904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999</Words>
  <Application>Microsoft Office PowerPoint</Application>
  <PresentationFormat>On-screen Show 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Inria Sans</vt:lpstr>
      <vt:lpstr>Saira Semi Condensed</vt:lpstr>
      <vt:lpstr>Arial</vt:lpstr>
      <vt:lpstr>Cambria</vt:lpstr>
      <vt:lpstr>Courier New</vt:lpstr>
      <vt:lpstr>Titillium Web</vt:lpstr>
      <vt:lpstr>Wingdings</vt:lpstr>
      <vt:lpstr>Gurney template</vt:lpstr>
      <vt:lpstr>SRT205 - AUTOMATION</vt:lpstr>
      <vt:lpstr>ANSIBLE BASICS</vt:lpstr>
      <vt:lpstr>TOPIC OVERVIEW</vt:lpstr>
      <vt:lpstr>ANSIBLE ARCHITECTURE</vt:lpstr>
      <vt:lpstr>Agentless Architecture</vt:lpstr>
      <vt:lpstr>SSH (Secure Shell) for Linux</vt:lpstr>
      <vt:lpstr>WinRM (Windows Remote Management) for Windows</vt:lpstr>
      <vt:lpstr>INSTALLING ANSIBLE</vt:lpstr>
      <vt:lpstr>Installing Ansible on Linux</vt:lpstr>
      <vt:lpstr>Installing Ansible on macOS</vt:lpstr>
      <vt:lpstr>Running Ansible on Windows (Using WSL2):</vt:lpstr>
      <vt:lpstr>Using Python Virtual Environments</vt:lpstr>
      <vt:lpstr>INVENTORY MANAGEMENT</vt:lpstr>
      <vt:lpstr>Inventory Management Overview</vt:lpstr>
      <vt:lpstr>Creating Inventory Files</vt:lpstr>
      <vt:lpstr>INI Files</vt:lpstr>
      <vt:lpstr>Creating Inventory Files</vt:lpstr>
      <vt:lpstr>Managing Server Information in Ansible</vt:lpstr>
      <vt:lpstr>Inventory Parameters</vt:lpstr>
      <vt:lpstr>Inventory Parameters</vt:lpstr>
      <vt:lpstr>Inventory Parameters</vt:lpstr>
      <vt:lpstr>Inventory Parameters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3</cp:revision>
  <dcterms:modified xsi:type="dcterms:W3CDTF">2025-05-12T01:59:33Z</dcterms:modified>
</cp:coreProperties>
</file>