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5" r:id="rId3"/>
    <p:sldId id="257" r:id="rId4"/>
    <p:sldId id="311" r:id="rId5"/>
    <p:sldId id="312" r:id="rId6"/>
    <p:sldId id="324" r:id="rId7"/>
    <p:sldId id="340" r:id="rId8"/>
    <p:sldId id="341" r:id="rId9"/>
    <p:sldId id="328" r:id="rId10"/>
    <p:sldId id="342" r:id="rId11"/>
    <p:sldId id="331" r:id="rId12"/>
    <p:sldId id="332" r:id="rId13"/>
    <p:sldId id="345" r:id="rId14"/>
    <p:sldId id="325" r:id="rId15"/>
    <p:sldId id="326" r:id="rId16"/>
    <p:sldId id="327" r:id="rId17"/>
    <p:sldId id="309" r:id="rId18"/>
    <p:sldId id="31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A0078-B9AC-45D8-A93B-19D4C771FECD}" v="37" dt="2025-01-20T03:31:40.969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8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  <pc:spChg chg="add mod">
          <ac:chgData name="sean feng" userId="b2a58d911d4ad38c" providerId="LiveId" clId="{D25EFD54-6E0A-431C-BE89-F76AF2500DA3}" dt="2024-12-01T18:19:52.262" v="35" actId="20577"/>
          <ac:spMkLst>
            <pc:docMk/>
            <pc:sldMk cId="0" sldId="257"/>
            <ac:spMk id="5" creationId="{B6FA2857-6669-9227-A1AE-77BDF63EB390}"/>
          </ac:spMkLst>
        </pc:spChg>
        <pc:spChg chg="mod">
          <ac:chgData name="sean feng" userId="b2a58d911d4ad38c" providerId="LiveId" clId="{D25EFD54-6E0A-431C-BE89-F76AF2500DA3}" dt="2024-12-01T18:18:59.967" v="21"/>
          <ac:spMkLst>
            <pc:docMk/>
            <pc:sldMk cId="0" sldId="257"/>
            <ac:spMk id="211" creationId="{00000000-0000-0000-0000-000000000000}"/>
          </ac:spMkLst>
        </pc:spChg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  <pc:spChg chg="add mod">
          <ac:chgData name="sean feng" userId="b2a58d911d4ad38c" providerId="LiveId" clId="{D25EFD54-6E0A-431C-BE89-F76AF2500DA3}" dt="2024-12-01T18:43:00.503" v="307" actId="1076"/>
          <ac:spMkLst>
            <pc:docMk/>
            <pc:sldMk cId="481545840" sldId="295"/>
            <ac:spMk id="3" creationId="{DCD8C310-90EE-64DC-4171-86DF58EC7C51}"/>
          </ac:spMkLst>
        </pc:spChg>
        <pc:spChg chg="mod">
          <ac:chgData name="sean feng" userId="b2a58d911d4ad38c" providerId="LiveId" clId="{D25EFD54-6E0A-431C-BE89-F76AF2500DA3}" dt="2024-12-01T18:20:57.482" v="43"/>
          <ac:spMkLst>
            <pc:docMk/>
            <pc:sldMk cId="481545840" sldId="295"/>
            <ac:spMk id="228" creationId="{10D6FBBE-484C-A3D3-46A2-B9663B6170F4}"/>
          </ac:spMkLst>
        </pc:spChg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  <pc:spChg chg="mod">
          <ac:chgData name="sean feng" userId="b2a58d911d4ad38c" providerId="LiveId" clId="{D25EFD54-6E0A-431C-BE89-F76AF2500DA3}" dt="2024-12-01T18:41:06.128" v="297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  <pc:spChg chg="add mod">
          <ac:chgData name="sean feng" userId="b2a58d911d4ad38c" providerId="LiveId" clId="{D25EFD54-6E0A-431C-BE89-F76AF2500DA3}" dt="2024-12-01T18:42:18.754" v="304" actId="1076"/>
          <ac:spMkLst>
            <pc:docMk/>
            <pc:sldMk cId="872923454" sldId="311"/>
            <ac:spMk id="7" creationId="{D7C90F17-1ADA-55F4-BC9B-9EE6C54FCFEE}"/>
          </ac:spMkLst>
        </pc:spChg>
        <pc:spChg chg="mod">
          <ac:chgData name="sean feng" userId="b2a58d911d4ad38c" providerId="LiveId" clId="{D25EFD54-6E0A-431C-BE89-F76AF2500DA3}" dt="2024-12-01T18:21:14.789" v="65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  <pc:spChg chg="mod">
          <ac:chgData name="sean feng" userId="b2a58d911d4ad38c" providerId="LiveId" clId="{D25EFD54-6E0A-431C-BE89-F76AF2500DA3}" dt="2024-12-01T18:25:39.815" v="93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D25EFD54-6E0A-431C-BE89-F76AF2500DA3}" dt="2024-12-01T18:25:54.576" v="101" actId="113"/>
          <ac:spMkLst>
            <pc:docMk/>
            <pc:sldMk cId="261774296" sldId="312"/>
            <ac:spMk id="242" creationId="{46DC7AA1-0B4E-67DC-FCF1-EA6B9E300328}"/>
          </ac:spMkLst>
        </pc:spChg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  <pc:spChg chg="mod">
          <ac:chgData name="sean feng" userId="b2a58d911d4ad38c" providerId="LiveId" clId="{125DD82A-64EC-421B-9747-24D0708D97FB}" dt="2024-12-08T14:45:10.005" v="617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  <pc:spChg chg="mod">
          <ac:chgData name="sean feng" userId="b2a58d911d4ad38c" providerId="LiveId" clId="{125DD82A-64EC-421B-9747-24D0708D97FB}" dt="2024-12-08T14:45:24.634" v="625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  <pc:spChg chg="mod">
          <ac:chgData name="sean feng" userId="b2a58d911d4ad38c" providerId="LiveId" clId="{125DD82A-64EC-421B-9747-24D0708D97FB}" dt="2024-12-08T03:44:22.363" v="24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  <pc:spChg chg="mod">
          <ac:chgData name="sean feng" userId="b2a58d911d4ad38c" providerId="LiveId" clId="{125DD82A-64EC-421B-9747-24D0708D97FB}" dt="2024-12-08T13:59:28.429" v="383" actId="404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  <pc:spChg chg="mod">
          <ac:chgData name="sean feng" userId="b2a58d911d4ad38c" providerId="LiveId" clId="{125DD82A-64EC-421B-9747-24D0708D97FB}" dt="2024-12-08T03:23:06.144" v="3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125DD82A-64EC-421B-9747-24D0708D97FB}" dt="2024-12-08T03:23:32.593" v="38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  <pc:spChg chg="mod">
          <ac:chgData name="sean feng" userId="b2a58d911d4ad38c" providerId="LiveId" clId="{125DD82A-64EC-421B-9747-24D0708D97FB}" dt="2024-12-08T03:24:39.740" v="42"/>
          <ac:spMkLst>
            <pc:docMk/>
            <pc:sldMk cId="2321010745" sldId="324"/>
            <ac:spMk id="241" creationId="{C8BAAC0C-1669-AFAD-3265-F88D417184B9}"/>
          </ac:spMkLst>
        </pc:spChg>
        <pc:spChg chg="mod">
          <ac:chgData name="sean feng" userId="b2a58d911d4ad38c" providerId="LiveId" clId="{125DD82A-64EC-421B-9747-24D0708D97FB}" dt="2024-12-08T03:24:50.574" v="46" actId="20577"/>
          <ac:spMkLst>
            <pc:docMk/>
            <pc:sldMk cId="2321010745" sldId="324"/>
            <ac:spMk id="242" creationId="{34292BB1-2E48-78B7-18A6-CA32A59EC0E0}"/>
          </ac:spMkLst>
        </pc:spChg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  <pc:spChg chg="mod">
          <ac:chgData name="sean feng" userId="b2a58d911d4ad38c" providerId="LiveId" clId="{125DD82A-64EC-421B-9747-24D0708D97FB}" dt="2024-12-08T03:25:05.725" v="48"/>
          <ac:spMkLst>
            <pc:docMk/>
            <pc:sldMk cId="41627193" sldId="325"/>
            <ac:spMk id="228" creationId="{600F118A-468A-EA20-CA4B-62940E608D81}"/>
          </ac:spMkLst>
        </pc:spChg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  <pc:spChg chg="add mod">
          <ac:chgData name="sean feng" userId="b2a58d911d4ad38c" providerId="LiveId" clId="{125DD82A-64EC-421B-9747-24D0708D97FB}" dt="2024-12-08T03:34:16.607" v="129" actId="20577"/>
          <ac:spMkLst>
            <pc:docMk/>
            <pc:sldMk cId="1822077951" sldId="326"/>
            <ac:spMk id="3" creationId="{ED3A1B13-941F-5315-DF64-424C71D5EC04}"/>
          </ac:spMkLst>
        </pc:spChg>
        <pc:spChg chg="mod">
          <ac:chgData name="sean feng" userId="b2a58d911d4ad38c" providerId="LiveId" clId="{125DD82A-64EC-421B-9747-24D0708D97FB}" dt="2024-12-08T03:25:19.711" v="50"/>
          <ac:spMkLst>
            <pc:docMk/>
            <pc:sldMk cId="1822077951" sldId="326"/>
            <ac:spMk id="241" creationId="{5D9EF68E-14BB-FC6B-FBCE-372FF33E407C}"/>
          </ac:spMkLst>
        </pc:spChg>
        <pc:spChg chg="mod">
          <ac:chgData name="sean feng" userId="b2a58d911d4ad38c" providerId="LiveId" clId="{125DD82A-64EC-421B-9747-24D0708D97FB}" dt="2024-12-08T03:32:05.928" v="85" actId="14100"/>
          <ac:spMkLst>
            <pc:docMk/>
            <pc:sldMk cId="1822077951" sldId="326"/>
            <ac:spMk id="242" creationId="{18708D05-4EB0-344E-4F6B-F47C8EAAD570}"/>
          </ac:spMkLst>
        </pc:spChg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  <pc:spChg chg="add mod">
          <ac:chgData name="sean feng" userId="b2a58d911d4ad38c" providerId="LiveId" clId="{125DD82A-64EC-421B-9747-24D0708D97FB}" dt="2024-12-08T03:36:19.731" v="207" actId="20577"/>
          <ac:spMkLst>
            <pc:docMk/>
            <pc:sldMk cId="550100257" sldId="327"/>
            <ac:spMk id="2" creationId="{F4A18C4E-7FA9-0E48-668D-0033B176AA81}"/>
          </ac:spMkLst>
        </pc:spChg>
        <pc:spChg chg="mod">
          <ac:chgData name="sean feng" userId="b2a58d911d4ad38c" providerId="LiveId" clId="{125DD82A-64EC-421B-9747-24D0708D97FB}" dt="2024-12-08T03:35:51.316" v="200" actId="20577"/>
          <ac:spMkLst>
            <pc:docMk/>
            <pc:sldMk cId="550100257" sldId="327"/>
            <ac:spMk id="3" creationId="{A442CA2F-C692-A506-E9DE-4DC80A9D8420}"/>
          </ac:spMkLst>
        </pc:spChg>
        <pc:spChg chg="add mod">
          <ac:chgData name="sean feng" userId="b2a58d911d4ad38c" providerId="LiveId" clId="{125DD82A-64EC-421B-9747-24D0708D97FB}" dt="2024-12-08T03:36:09.968" v="205"/>
          <ac:spMkLst>
            <pc:docMk/>
            <pc:sldMk cId="550100257" sldId="327"/>
            <ac:spMk id="4" creationId="{BE5BF126-F3EF-B369-9F4D-70B5C87DEB82}"/>
          </ac:spMkLst>
        </pc:spChg>
        <pc:spChg chg="add mod">
          <ac:chgData name="sean feng" userId="b2a58d911d4ad38c" providerId="LiveId" clId="{125DD82A-64EC-421B-9747-24D0708D97FB}" dt="2024-12-08T03:36:39.550" v="210"/>
          <ac:spMkLst>
            <pc:docMk/>
            <pc:sldMk cId="550100257" sldId="327"/>
            <ac:spMk id="5" creationId="{13E916C5-3C02-24A2-B3BE-B9583B149ACE}"/>
          </ac:spMkLst>
        </pc:spChg>
        <pc:spChg chg="add mod">
          <ac:chgData name="sean feng" userId="b2a58d911d4ad38c" providerId="LiveId" clId="{125DD82A-64EC-421B-9747-24D0708D97FB}" dt="2024-12-08T03:41:44.264" v="216"/>
          <ac:spMkLst>
            <pc:docMk/>
            <pc:sldMk cId="550100257" sldId="327"/>
            <ac:spMk id="6" creationId="{45EE66B4-11A1-23DD-611D-F2482B401048}"/>
          </ac:spMkLst>
        </pc:spChg>
        <pc:spChg chg="mod">
          <ac:chgData name="sean feng" userId="b2a58d911d4ad38c" providerId="LiveId" clId="{125DD82A-64EC-421B-9747-24D0708D97FB}" dt="2024-12-08T03:33:21.410" v="90"/>
          <ac:spMkLst>
            <pc:docMk/>
            <pc:sldMk cId="550100257" sldId="327"/>
            <ac:spMk id="241" creationId="{E695ABA0-A2AC-47D7-DB27-01727353849F}"/>
          </ac:spMkLst>
        </pc:spChg>
        <pc:spChg chg="mod">
          <ac:chgData name="sean feng" userId="b2a58d911d4ad38c" providerId="LiveId" clId="{125DD82A-64EC-421B-9747-24D0708D97FB}" dt="2024-12-08T03:33:36.502" v="95" actId="14100"/>
          <ac:spMkLst>
            <pc:docMk/>
            <pc:sldMk cId="550100257" sldId="327"/>
            <ac:spMk id="242" creationId="{0ACBF3F7-E947-53AB-6B87-87F2BD227FAB}"/>
          </ac:spMkLst>
        </pc:spChg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  <pc:spChg chg="mod">
          <ac:chgData name="sean feng" userId="b2a58d911d4ad38c" providerId="LiveId" clId="{125DD82A-64EC-421B-9747-24D0708D97FB}" dt="2024-12-08T03:42:26.743" v="218"/>
          <ac:spMkLst>
            <pc:docMk/>
            <pc:sldMk cId="2102314590" sldId="328"/>
            <ac:spMk id="241" creationId="{D3EE440B-079F-AD11-351F-1D9FFD2FAE67}"/>
          </ac:spMkLst>
        </pc:spChg>
        <pc:spChg chg="mod">
          <ac:chgData name="sean feng" userId="b2a58d911d4ad38c" providerId="LiveId" clId="{125DD82A-64EC-421B-9747-24D0708D97FB}" dt="2024-12-08T14:16:45.745" v="408" actId="404"/>
          <ac:spMkLst>
            <pc:docMk/>
            <pc:sldMk cId="2102314590" sldId="328"/>
            <ac:spMk id="242" creationId="{27BCC2A4-866E-7AD4-20D9-3E3E61804706}"/>
          </ac:spMkLst>
        </pc:spChg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  <pc:spChg chg="mod">
          <ac:chgData name="sean feng" userId="b2a58d911d4ad38c" providerId="LiveId" clId="{125DD82A-64EC-421B-9747-24D0708D97FB}" dt="2024-12-08T14:19:06.784" v="437"/>
          <ac:spMkLst>
            <pc:docMk/>
            <pc:sldMk cId="1897199681" sldId="331"/>
            <ac:spMk id="242" creationId="{C065ACDC-FF3B-D519-3C85-C073BAE053C6}"/>
          </ac:spMkLst>
        </pc:spChg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  <pc:spChg chg="mod">
          <ac:chgData name="sean feng" userId="b2a58d911d4ad38c" providerId="LiveId" clId="{125DD82A-64EC-421B-9747-24D0708D97FB}" dt="2024-12-08T14:20:12.290" v="453"/>
          <ac:spMkLst>
            <pc:docMk/>
            <pc:sldMk cId="498964910" sldId="332"/>
            <ac:spMk id="242" creationId="{2DDE70C0-5069-5610-766D-9CA53B90116C}"/>
          </ac:spMkLst>
        </pc:spChg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  <pc:spChg chg="mod">
          <ac:chgData name="sean feng" userId="b2a58d911d4ad38c" providerId="LiveId" clId="{A2C0ED33-9323-4333-8EA9-C957DC44D383}" dt="2024-11-23T03:13:05.342" v="871" actId="20577"/>
          <ac:spMkLst>
            <pc:docMk/>
            <pc:sldMk cId="0" sldId="256"/>
            <ac:spMk id="198" creationId="{00000000-0000-0000-0000-000000000000}"/>
          </ac:spMkLst>
        </pc:spChg>
        <pc:picChg chg="add mod modCrop">
          <ac:chgData name="sean feng" userId="b2a58d911d4ad38c" providerId="LiveId" clId="{A2C0ED33-9323-4333-8EA9-C957DC44D383}" dt="2024-11-23T02:51:10.554" v="121" actId="1038"/>
          <ac:picMkLst>
            <pc:docMk/>
            <pc:sldMk cId="0" sldId="256"/>
            <ac:picMk id="5" creationId="{E93AE9A0-90EB-2DBD-2F37-72F2F4FB802D}"/>
          </ac:picMkLst>
        </pc:picChg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  <pc:spChg chg="mod">
          <ac:chgData name="sean feng" userId="b2a58d911d4ad38c" providerId="LiveId" clId="{A2C0ED33-9323-4333-8EA9-C957DC44D383}" dt="2024-11-23T02:41:52.892" v="23"/>
          <ac:spMkLst>
            <pc:docMk/>
            <pc:sldMk cId="0" sldId="257"/>
            <ac:spMk id="211" creationId="{00000000-0000-0000-0000-000000000000}"/>
          </ac:spMkLst>
        </pc:spChg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  <pc:spChg chg="mod">
          <ac:chgData name="sean feng" userId="b2a58d911d4ad38c" providerId="LiveId" clId="{A2C0ED33-9323-4333-8EA9-C957DC44D383}" dt="2024-11-23T02:52:40.246" v="127" actId="1076"/>
          <ac:spMkLst>
            <pc:docMk/>
            <pc:sldMk cId="481545840" sldId="295"/>
            <ac:spMk id="228" creationId="{10D6FBBE-484C-A3D3-46A2-B9663B6170F4}"/>
          </ac:spMkLst>
        </pc:spChg>
        <pc:spChg chg="mod">
          <ac:chgData name="sean feng" userId="b2a58d911d4ad38c" providerId="LiveId" clId="{A2C0ED33-9323-4333-8EA9-C957DC44D383}" dt="2024-11-23T03:03:52.108" v="241" actId="6549"/>
          <ac:spMkLst>
            <pc:docMk/>
            <pc:sldMk cId="481545840" sldId="295"/>
            <ac:spMk id="230" creationId="{5CDA7F97-2AFC-F310-EF9F-5F7A891C3842}"/>
          </ac:spMkLst>
        </pc:spChg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3" creationId="{9316D5F5-2F2E-5EDF-8444-AD9D17DB8E1E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4" creationId="{E9474C29-05F3-90A7-96B4-D16E3C22ED9A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5" creationId="{7B7B7466-1BDE-7514-40CD-EDCB10F020DB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6" creationId="{B99A9E39-0EA8-3AF5-E7CF-CC6CD510F74A}"/>
          </ac:spMkLst>
        </pc:spChg>
        <pc:spChg chg="mod">
          <ac:chgData name="sean feng" userId="b2a58d911d4ad38c" providerId="LiveId" clId="{A2C0ED33-9323-4333-8EA9-C957DC44D383}" dt="2024-11-23T03:39:07.355" v="1087"/>
          <ac:spMkLst>
            <pc:docMk/>
            <pc:sldMk cId="2833522348" sldId="309"/>
            <ac:spMk id="228" creationId="{89053EE4-5574-85C2-C88F-EAF41E19D285}"/>
          </ac:spMkLst>
        </pc:spChg>
        <pc:grpChg chg="add mod">
          <ac:chgData name="sean feng" userId="b2a58d911d4ad38c" providerId="LiveId" clId="{A2C0ED33-9323-4333-8EA9-C957DC44D383}" dt="2024-11-23T03:44:46.707" v="1118" actId="1076"/>
          <ac:grpSpMkLst>
            <pc:docMk/>
            <pc:sldMk cId="2833522348" sldId="309"/>
            <ac:grpSpMk id="2" creationId="{16C10A79-5205-6560-A66F-65F01204D28D}"/>
          </ac:grpSpMkLst>
        </pc:grpChg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  <pc:spChg chg="mod">
          <ac:chgData name="sean feng" userId="b2a58d911d4ad38c" providerId="LiveId" clId="{A2C0ED33-9323-4333-8EA9-C957DC44D383}" dt="2024-11-23T03:39:17.950" v="1088"/>
          <ac:spMkLst>
            <pc:docMk/>
            <pc:sldMk cId="708880018" sldId="310"/>
            <ac:spMk id="241" creationId="{E45CE945-96E0-7A15-E960-DAE8000644C9}"/>
          </ac:spMkLst>
        </pc:spChg>
        <pc:spChg chg="mod">
          <ac:chgData name="sean feng" userId="b2a58d911d4ad38c" providerId="LiveId" clId="{A2C0ED33-9323-4333-8EA9-C957DC44D383}" dt="2024-11-23T03:39:57.377" v="1100" actId="20577"/>
          <ac:spMkLst>
            <pc:docMk/>
            <pc:sldMk cId="708880018" sldId="310"/>
            <ac:spMk id="242" creationId="{FC46DF18-90F2-0AF0-13EE-242B69D98B7E}"/>
          </ac:spMkLst>
        </pc:spChg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B422C610-0745-4290-B7CE-3266EA1F9414}"/>
    <pc:docChg chg="undo custSel modSld">
      <pc:chgData name="sean feng" userId="b2a58d911d4ad38c" providerId="LiveId" clId="{B422C610-0745-4290-B7CE-3266EA1F9414}" dt="2024-12-17T01:19:42.254" v="70" actId="207"/>
      <pc:docMkLst>
        <pc:docMk/>
      </pc:docMkLst>
      <pc:sldChg chg="modNotesTx">
        <pc:chgData name="sean feng" userId="b2a58d911d4ad38c" providerId="LiveId" clId="{B422C610-0745-4290-B7CE-3266EA1F9414}" dt="2024-12-16T23:01:47.788" v="0" actId="20577"/>
        <pc:sldMkLst>
          <pc:docMk/>
          <pc:sldMk cId="0" sldId="256"/>
        </pc:sldMkLst>
      </pc:sldChg>
      <pc:sldChg chg="modNotesTx">
        <pc:chgData name="sean feng" userId="b2a58d911d4ad38c" providerId="LiveId" clId="{B422C610-0745-4290-B7CE-3266EA1F9414}" dt="2024-12-16T23:01:51.007" v="2" actId="20577"/>
        <pc:sldMkLst>
          <pc:docMk/>
          <pc:sldMk cId="0" sldId="257"/>
        </pc:sldMkLst>
      </pc:sldChg>
      <pc:sldChg chg="modNotesTx">
        <pc:chgData name="sean feng" userId="b2a58d911d4ad38c" providerId="LiveId" clId="{B422C610-0745-4290-B7CE-3266EA1F9414}" dt="2024-12-16T23:01:49.462" v="1" actId="20577"/>
        <pc:sldMkLst>
          <pc:docMk/>
          <pc:sldMk cId="481545840" sldId="295"/>
        </pc:sldMkLst>
      </pc:sldChg>
      <pc:sldChg chg="modNotesTx">
        <pc:chgData name="sean feng" userId="b2a58d911d4ad38c" providerId="LiveId" clId="{B422C610-0745-4290-B7CE-3266EA1F9414}" dt="2024-12-16T23:04:27.170" v="24" actId="20577"/>
        <pc:sldMkLst>
          <pc:docMk/>
          <pc:sldMk cId="708880018" sldId="310"/>
        </pc:sldMkLst>
      </pc:sldChg>
      <pc:sldChg chg="modNotesTx">
        <pc:chgData name="sean feng" userId="b2a58d911d4ad38c" providerId="LiveId" clId="{B422C610-0745-4290-B7CE-3266EA1F9414}" dt="2024-12-16T23:01:52.574" v="3" actId="20577"/>
        <pc:sldMkLst>
          <pc:docMk/>
          <pc:sldMk cId="872923454" sldId="311"/>
        </pc:sldMkLst>
      </pc:sldChg>
      <pc:sldChg chg="modNotesTx">
        <pc:chgData name="sean feng" userId="b2a58d911d4ad38c" providerId="LiveId" clId="{B422C610-0745-4290-B7CE-3266EA1F9414}" dt="2024-12-16T23:01:53.958" v="4" actId="20577"/>
        <pc:sldMkLst>
          <pc:docMk/>
          <pc:sldMk cId="261774296" sldId="312"/>
        </pc:sldMkLst>
      </pc:sldChg>
      <pc:sldChg chg="modNotesTx">
        <pc:chgData name="sean feng" userId="b2a58d911d4ad38c" providerId="LiveId" clId="{B422C610-0745-4290-B7CE-3266EA1F9414}" dt="2024-12-16T23:01:55.747" v="5" actId="20577"/>
        <pc:sldMkLst>
          <pc:docMk/>
          <pc:sldMk cId="2321010745" sldId="324"/>
        </pc:sldMkLst>
      </pc:sldChg>
      <pc:sldChg chg="modNotesTx">
        <pc:chgData name="sean feng" userId="b2a58d911d4ad38c" providerId="LiveId" clId="{B422C610-0745-4290-B7CE-3266EA1F9414}" dt="2024-12-16T23:02:20.123" v="20" actId="20577"/>
        <pc:sldMkLst>
          <pc:docMk/>
          <pc:sldMk cId="41627193" sldId="325"/>
        </pc:sldMkLst>
      </pc:sldChg>
      <pc:sldChg chg="modNotesTx">
        <pc:chgData name="sean feng" userId="b2a58d911d4ad38c" providerId="LiveId" clId="{B422C610-0745-4290-B7CE-3266EA1F9414}" dt="2024-12-16T23:02:21.762" v="21" actId="20577"/>
        <pc:sldMkLst>
          <pc:docMk/>
          <pc:sldMk cId="1822077951" sldId="326"/>
        </pc:sldMkLst>
      </pc:sldChg>
      <pc:sldChg chg="modNotesTx">
        <pc:chgData name="sean feng" userId="b2a58d911d4ad38c" providerId="LiveId" clId="{B422C610-0745-4290-B7CE-3266EA1F9414}" dt="2024-12-16T23:04:22.680" v="22" actId="20577"/>
        <pc:sldMkLst>
          <pc:docMk/>
          <pc:sldMk cId="550100257" sldId="327"/>
        </pc:sldMkLst>
      </pc:sldChg>
      <pc:sldChg chg="modSp mod modNotesTx">
        <pc:chgData name="sean feng" userId="b2a58d911d4ad38c" providerId="LiveId" clId="{B422C610-0745-4290-B7CE-3266EA1F9414}" dt="2024-12-17T01:17:44.850" v="34" actId="207"/>
        <pc:sldMkLst>
          <pc:docMk/>
          <pc:sldMk cId="2102314590" sldId="328"/>
        </pc:sldMkLst>
        <pc:spChg chg="mod">
          <ac:chgData name="sean feng" userId="b2a58d911d4ad38c" providerId="LiveId" clId="{B422C610-0745-4290-B7CE-3266EA1F9414}" dt="2024-12-17T01:17:44.850" v="34" actId="207"/>
          <ac:spMkLst>
            <pc:docMk/>
            <pc:sldMk cId="2102314590" sldId="328"/>
            <ac:spMk id="242" creationId="{27BCC2A4-866E-7AD4-20D9-3E3E61804706}"/>
          </ac:spMkLst>
        </pc:spChg>
      </pc:sldChg>
      <pc:sldChg chg="modNotesTx">
        <pc:chgData name="sean feng" userId="b2a58d911d4ad38c" providerId="LiveId" clId="{B422C610-0745-4290-B7CE-3266EA1F9414}" dt="2024-12-16T23:04:24.308" v="23" actId="20577"/>
        <pc:sldMkLst>
          <pc:docMk/>
          <pc:sldMk cId="2930827933" sldId="329"/>
        </pc:sldMkLst>
      </pc:sldChg>
      <pc:sldChg chg="modSp mod modNotesTx">
        <pc:chgData name="sean feng" userId="b2a58d911d4ad38c" providerId="LiveId" clId="{B422C610-0745-4290-B7CE-3266EA1F9414}" dt="2024-12-17T01:18:03.744" v="39" actId="207"/>
        <pc:sldMkLst>
          <pc:docMk/>
          <pc:sldMk cId="1897199681" sldId="331"/>
        </pc:sldMkLst>
        <pc:spChg chg="mod">
          <ac:chgData name="sean feng" userId="b2a58d911d4ad38c" providerId="LiveId" clId="{B422C610-0745-4290-B7CE-3266EA1F9414}" dt="2024-12-17T01:18:03.744" v="39" actId="207"/>
          <ac:spMkLst>
            <pc:docMk/>
            <pc:sldMk cId="1897199681" sldId="331"/>
            <ac:spMk id="242" creationId="{C065ACDC-FF3B-D519-3C85-C073BAE053C6}"/>
          </ac:spMkLst>
        </pc:spChg>
      </pc:sldChg>
      <pc:sldChg chg="modSp mod modNotesTx">
        <pc:chgData name="sean feng" userId="b2a58d911d4ad38c" providerId="LiveId" clId="{B422C610-0745-4290-B7CE-3266EA1F9414}" dt="2024-12-17T01:18:20.441" v="44" actId="207"/>
        <pc:sldMkLst>
          <pc:docMk/>
          <pc:sldMk cId="498964910" sldId="332"/>
        </pc:sldMkLst>
        <pc:spChg chg="mod">
          <ac:chgData name="sean feng" userId="b2a58d911d4ad38c" providerId="LiveId" clId="{B422C610-0745-4290-B7CE-3266EA1F9414}" dt="2024-12-17T01:18:20.441" v="44" actId="207"/>
          <ac:spMkLst>
            <pc:docMk/>
            <pc:sldMk cId="498964910" sldId="332"/>
            <ac:spMk id="242" creationId="{2DDE70C0-5069-5610-766D-9CA53B90116C}"/>
          </ac:spMkLst>
        </pc:spChg>
      </pc:sldChg>
      <pc:sldChg chg="modSp mod modNotesTx">
        <pc:chgData name="sean feng" userId="b2a58d911d4ad38c" providerId="LiveId" clId="{B422C610-0745-4290-B7CE-3266EA1F9414}" dt="2024-12-17T01:18:33.799" v="48" actId="207"/>
        <pc:sldMkLst>
          <pc:docMk/>
          <pc:sldMk cId="3636137888" sldId="333"/>
        </pc:sldMkLst>
      </pc:sldChg>
      <pc:sldChg chg="modSp mod modNotesTx">
        <pc:chgData name="sean feng" userId="b2a58d911d4ad38c" providerId="LiveId" clId="{B422C610-0745-4290-B7CE-3266EA1F9414}" dt="2024-12-17T01:18:47.646" v="52" actId="207"/>
        <pc:sldMkLst>
          <pc:docMk/>
          <pc:sldMk cId="1780116379" sldId="334"/>
        </pc:sldMkLst>
      </pc:sldChg>
      <pc:sldChg chg="modSp mod modNotesTx">
        <pc:chgData name="sean feng" userId="b2a58d911d4ad38c" providerId="LiveId" clId="{B422C610-0745-4290-B7CE-3266EA1F9414}" dt="2024-12-17T01:18:56.629" v="56" actId="207"/>
        <pc:sldMkLst>
          <pc:docMk/>
          <pc:sldMk cId="2537006206" sldId="335"/>
        </pc:sldMkLst>
      </pc:sldChg>
      <pc:sldChg chg="modSp mod modNotesTx">
        <pc:chgData name="sean feng" userId="b2a58d911d4ad38c" providerId="LiveId" clId="{B422C610-0745-4290-B7CE-3266EA1F9414}" dt="2024-12-17T01:19:06.291" v="60" actId="207"/>
        <pc:sldMkLst>
          <pc:docMk/>
          <pc:sldMk cId="1338927155" sldId="336"/>
        </pc:sldMkLst>
      </pc:sldChg>
      <pc:sldChg chg="modSp mod modNotesTx">
        <pc:chgData name="sean feng" userId="b2a58d911d4ad38c" providerId="LiveId" clId="{B422C610-0745-4290-B7CE-3266EA1F9414}" dt="2024-12-17T01:19:14.918" v="64" actId="207"/>
        <pc:sldMkLst>
          <pc:docMk/>
          <pc:sldMk cId="4286947685" sldId="337"/>
        </pc:sldMkLst>
      </pc:sldChg>
      <pc:sldChg chg="modSp mod modNotesTx">
        <pc:chgData name="sean feng" userId="b2a58d911d4ad38c" providerId="LiveId" clId="{B422C610-0745-4290-B7CE-3266EA1F9414}" dt="2024-12-17T01:19:31.769" v="68" actId="207"/>
        <pc:sldMkLst>
          <pc:docMk/>
          <pc:sldMk cId="3693423690" sldId="338"/>
        </pc:sldMkLst>
      </pc:sldChg>
      <pc:sldChg chg="modSp mod modNotesTx">
        <pc:chgData name="sean feng" userId="b2a58d911d4ad38c" providerId="LiveId" clId="{B422C610-0745-4290-B7CE-3266EA1F9414}" dt="2024-12-17T01:19:42.254" v="70" actId="207"/>
        <pc:sldMkLst>
          <pc:docMk/>
          <pc:sldMk cId="232110000" sldId="339"/>
        </pc:sldMkLst>
      </pc:sldChg>
    </pc:docChg>
  </pc:docChgLst>
  <pc:docChgLst>
    <pc:chgData name="sean feng" userId="b2a58d911d4ad38c" providerId="LiveId" clId="{26DA0078-B9AC-45D8-A93B-19D4C771FECD}"/>
    <pc:docChg chg="undo custSel addSld delSld modSld sldOrd">
      <pc:chgData name="sean feng" userId="b2a58d911d4ad38c" providerId="LiveId" clId="{26DA0078-B9AC-45D8-A93B-19D4C771FECD}" dt="2025-01-21T00:54:32.746" v="750" actId="20577"/>
      <pc:docMkLst>
        <pc:docMk/>
      </pc:docMkLst>
      <pc:sldChg chg="modSp mod">
        <pc:chgData name="sean feng" userId="b2a58d911d4ad38c" providerId="LiveId" clId="{26DA0078-B9AC-45D8-A93B-19D4C771FECD}" dt="2025-01-20T02:21:45.883" v="284" actId="20577"/>
        <pc:sldMkLst>
          <pc:docMk/>
          <pc:sldMk cId="0" sldId="257"/>
        </pc:sldMkLst>
        <pc:spChg chg="mod">
          <ac:chgData name="sean feng" userId="b2a58d911d4ad38c" providerId="LiveId" clId="{26DA0078-B9AC-45D8-A93B-19D4C771FECD}" dt="2025-01-20T02:21:45.883" v="284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26DA0078-B9AC-45D8-A93B-19D4C771FECD}" dt="2025-01-20T03:32:02.953" v="749"/>
        <pc:sldMkLst>
          <pc:docMk/>
          <pc:sldMk cId="708880018" sldId="310"/>
        </pc:sldMkLst>
        <pc:spChg chg="mod">
          <ac:chgData name="sean feng" userId="b2a58d911d4ad38c" providerId="LiveId" clId="{26DA0078-B9AC-45D8-A93B-19D4C771FECD}" dt="2025-01-20T03:32:02.953" v="749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 modNotesTx">
        <pc:chgData name="sean feng" userId="b2a58d911d4ad38c" providerId="LiveId" clId="{26DA0078-B9AC-45D8-A93B-19D4C771FECD}" dt="2025-01-21T00:54:32.746" v="750" actId="20577"/>
        <pc:sldMkLst>
          <pc:docMk/>
          <pc:sldMk cId="261774296" sldId="312"/>
        </pc:sldMkLst>
        <pc:spChg chg="mod">
          <ac:chgData name="sean feng" userId="b2a58d911d4ad38c" providerId="LiveId" clId="{26DA0078-B9AC-45D8-A93B-19D4C771FECD}" dt="2025-01-20T02:24:30.394" v="285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">
        <pc:chgData name="sean feng" userId="b2a58d911d4ad38c" providerId="LiveId" clId="{26DA0078-B9AC-45D8-A93B-19D4C771FECD}" dt="2025-01-20T03:24:58.291" v="727"/>
        <pc:sldMkLst>
          <pc:docMk/>
          <pc:sldMk cId="41627193" sldId="325"/>
        </pc:sldMkLst>
        <pc:spChg chg="mod">
          <ac:chgData name="sean feng" userId="b2a58d911d4ad38c" providerId="LiveId" clId="{26DA0078-B9AC-45D8-A93B-19D4C771FECD}" dt="2025-01-20T03:24:58.291" v="727"/>
          <ac:spMkLst>
            <pc:docMk/>
            <pc:sldMk cId="41627193" sldId="325"/>
            <ac:spMk id="228" creationId="{600F118A-468A-EA20-CA4B-62940E608D81}"/>
          </ac:spMkLst>
        </pc:spChg>
      </pc:sldChg>
      <pc:sldChg chg="modSp mod">
        <pc:chgData name="sean feng" userId="b2a58d911d4ad38c" providerId="LiveId" clId="{26DA0078-B9AC-45D8-A93B-19D4C771FECD}" dt="2025-01-20T03:25:15.425" v="732" actId="1076"/>
        <pc:sldMkLst>
          <pc:docMk/>
          <pc:sldMk cId="1822077951" sldId="326"/>
        </pc:sldMkLst>
        <pc:spChg chg="mod">
          <ac:chgData name="sean feng" userId="b2a58d911d4ad38c" providerId="LiveId" clId="{26DA0078-B9AC-45D8-A93B-19D4C771FECD}" dt="2025-01-20T03:25:15.425" v="732" actId="1076"/>
          <ac:spMkLst>
            <pc:docMk/>
            <pc:sldMk cId="1822077951" sldId="326"/>
            <ac:spMk id="3" creationId="{ED3A1B13-941F-5315-DF64-424C71D5EC04}"/>
          </ac:spMkLst>
        </pc:spChg>
      </pc:sldChg>
      <pc:sldChg chg="addSp modSp mod">
        <pc:chgData name="sean feng" userId="b2a58d911d4ad38c" providerId="LiveId" clId="{26DA0078-B9AC-45D8-A93B-19D4C771FECD}" dt="2025-01-20T02:41:37.894" v="501" actId="207"/>
        <pc:sldMkLst>
          <pc:docMk/>
          <pc:sldMk cId="2102314590" sldId="328"/>
        </pc:sldMkLst>
        <pc:spChg chg="add">
          <ac:chgData name="sean feng" userId="b2a58d911d4ad38c" providerId="LiveId" clId="{26DA0078-B9AC-45D8-A93B-19D4C771FECD}" dt="2025-01-20T02:40:27.945" v="478"/>
          <ac:spMkLst>
            <pc:docMk/>
            <pc:sldMk cId="2102314590" sldId="328"/>
            <ac:spMk id="2" creationId="{EE50C223-117B-8248-4135-69925065DB9B}"/>
          </ac:spMkLst>
        </pc:spChg>
        <pc:spChg chg="mod">
          <ac:chgData name="sean feng" userId="b2a58d911d4ad38c" providerId="LiveId" clId="{26DA0078-B9AC-45D8-A93B-19D4C771FECD}" dt="2025-01-20T02:40:19.408" v="477"/>
          <ac:spMkLst>
            <pc:docMk/>
            <pc:sldMk cId="2102314590" sldId="328"/>
            <ac:spMk id="241" creationId="{D3EE440B-079F-AD11-351F-1D9FFD2FAE67}"/>
          </ac:spMkLst>
        </pc:spChg>
        <pc:spChg chg="mod">
          <ac:chgData name="sean feng" userId="b2a58d911d4ad38c" providerId="LiveId" clId="{26DA0078-B9AC-45D8-A93B-19D4C771FECD}" dt="2025-01-20T02:41:37.894" v="501" actId="207"/>
          <ac:spMkLst>
            <pc:docMk/>
            <pc:sldMk cId="2102314590" sldId="328"/>
            <ac:spMk id="242" creationId="{27BCC2A4-866E-7AD4-20D9-3E3E61804706}"/>
          </ac:spMkLst>
        </pc:spChg>
      </pc:sldChg>
      <pc:sldChg chg="del">
        <pc:chgData name="sean feng" userId="b2a58d911d4ad38c" providerId="LiveId" clId="{26DA0078-B9AC-45D8-A93B-19D4C771FECD}" dt="2025-01-20T03:31:02.862" v="735" actId="47"/>
        <pc:sldMkLst>
          <pc:docMk/>
          <pc:sldMk cId="2930827933" sldId="329"/>
        </pc:sldMkLst>
      </pc:sldChg>
      <pc:sldChg chg="modSp mod">
        <pc:chgData name="sean feng" userId="b2a58d911d4ad38c" providerId="LiveId" clId="{26DA0078-B9AC-45D8-A93B-19D4C771FECD}" dt="2025-01-20T03:08:16.910" v="540" actId="20577"/>
        <pc:sldMkLst>
          <pc:docMk/>
          <pc:sldMk cId="1897199681" sldId="331"/>
        </pc:sldMkLst>
        <pc:spChg chg="mod">
          <ac:chgData name="sean feng" userId="b2a58d911d4ad38c" providerId="LiveId" clId="{26DA0078-B9AC-45D8-A93B-19D4C771FECD}" dt="2025-01-20T03:07:40.275" v="531" actId="20577"/>
          <ac:spMkLst>
            <pc:docMk/>
            <pc:sldMk cId="1897199681" sldId="331"/>
            <ac:spMk id="241" creationId="{1EB09C70-03CB-10DB-0FD4-FCE980FDCD50}"/>
          </ac:spMkLst>
        </pc:spChg>
        <pc:spChg chg="mod">
          <ac:chgData name="sean feng" userId="b2a58d911d4ad38c" providerId="LiveId" clId="{26DA0078-B9AC-45D8-A93B-19D4C771FECD}" dt="2025-01-20T03:08:16.910" v="540" actId="20577"/>
          <ac:spMkLst>
            <pc:docMk/>
            <pc:sldMk cId="1897199681" sldId="331"/>
            <ac:spMk id="242" creationId="{C065ACDC-FF3B-D519-3C85-C073BAE053C6}"/>
          </ac:spMkLst>
        </pc:spChg>
      </pc:sldChg>
      <pc:sldChg chg="addSp modSp mod">
        <pc:chgData name="sean feng" userId="b2a58d911d4ad38c" providerId="LiveId" clId="{26DA0078-B9AC-45D8-A93B-19D4C771FECD}" dt="2025-01-20T03:12:16.786" v="619" actId="1076"/>
        <pc:sldMkLst>
          <pc:docMk/>
          <pc:sldMk cId="498964910" sldId="332"/>
        </pc:sldMkLst>
        <pc:spChg chg="add">
          <ac:chgData name="sean feng" userId="b2a58d911d4ad38c" providerId="LiveId" clId="{26DA0078-B9AC-45D8-A93B-19D4C771FECD}" dt="2025-01-20T03:09:00.807" v="543"/>
          <ac:spMkLst>
            <pc:docMk/>
            <pc:sldMk cId="498964910" sldId="332"/>
            <ac:spMk id="2" creationId="{202815DD-C8F9-C6DC-4E14-ABA9621A59AE}"/>
          </ac:spMkLst>
        </pc:spChg>
        <pc:spChg chg="add mod">
          <ac:chgData name="sean feng" userId="b2a58d911d4ad38c" providerId="LiveId" clId="{26DA0078-B9AC-45D8-A93B-19D4C771FECD}" dt="2025-01-20T03:11:16.176" v="600" actId="1076"/>
          <ac:spMkLst>
            <pc:docMk/>
            <pc:sldMk cId="498964910" sldId="332"/>
            <ac:spMk id="3" creationId="{B4430F6C-BF8B-2C51-2CE0-9035A51E77BD}"/>
          </ac:spMkLst>
        </pc:spChg>
        <pc:spChg chg="add mod">
          <ac:chgData name="sean feng" userId="b2a58d911d4ad38c" providerId="LiveId" clId="{26DA0078-B9AC-45D8-A93B-19D4C771FECD}" dt="2025-01-20T03:12:16.786" v="619" actId="1076"/>
          <ac:spMkLst>
            <pc:docMk/>
            <pc:sldMk cId="498964910" sldId="332"/>
            <ac:spMk id="4" creationId="{EB0A4460-4D8A-EF07-763D-AE4FE8FD7647}"/>
          </ac:spMkLst>
        </pc:spChg>
        <pc:spChg chg="mod">
          <ac:chgData name="sean feng" userId="b2a58d911d4ad38c" providerId="LiveId" clId="{26DA0078-B9AC-45D8-A93B-19D4C771FECD}" dt="2025-01-20T03:08:46.703" v="542"/>
          <ac:spMkLst>
            <pc:docMk/>
            <pc:sldMk cId="498964910" sldId="332"/>
            <ac:spMk id="241" creationId="{5F11D05E-E632-A059-7426-0D200FBA52BD}"/>
          </ac:spMkLst>
        </pc:spChg>
        <pc:spChg chg="mod">
          <ac:chgData name="sean feng" userId="b2a58d911d4ad38c" providerId="LiveId" clId="{26DA0078-B9AC-45D8-A93B-19D4C771FECD}" dt="2025-01-20T03:12:11.451" v="618" actId="20577"/>
          <ac:spMkLst>
            <pc:docMk/>
            <pc:sldMk cId="498964910" sldId="332"/>
            <ac:spMk id="242" creationId="{2DDE70C0-5069-5610-766D-9CA53B90116C}"/>
          </ac:spMkLst>
        </pc:spChg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3636137888" sldId="333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1780116379" sldId="334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2537006206" sldId="335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1338927155" sldId="336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4286947685" sldId="337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3693423690" sldId="338"/>
        </pc:sldMkLst>
      </pc:sldChg>
      <pc:sldChg chg="del">
        <pc:chgData name="sean feng" userId="b2a58d911d4ad38c" providerId="LiveId" clId="{26DA0078-B9AC-45D8-A93B-19D4C771FECD}" dt="2025-01-20T03:23:25.764" v="726" actId="47"/>
        <pc:sldMkLst>
          <pc:docMk/>
          <pc:sldMk cId="232110000" sldId="339"/>
        </pc:sldMkLst>
      </pc:sldChg>
      <pc:sldChg chg="modSp add mod">
        <pc:chgData name="sean feng" userId="b2a58d911d4ad38c" providerId="LiveId" clId="{26DA0078-B9AC-45D8-A93B-19D4C771FECD}" dt="2025-01-20T02:33:57.580" v="445" actId="404"/>
        <pc:sldMkLst>
          <pc:docMk/>
          <pc:sldMk cId="366472254" sldId="340"/>
        </pc:sldMkLst>
        <pc:spChg chg="mod">
          <ac:chgData name="sean feng" userId="b2a58d911d4ad38c" providerId="LiveId" clId="{26DA0078-B9AC-45D8-A93B-19D4C771FECD}" dt="2025-01-20T02:33:57.580" v="445" actId="404"/>
          <ac:spMkLst>
            <pc:docMk/>
            <pc:sldMk cId="366472254" sldId="340"/>
            <ac:spMk id="228" creationId="{762737FC-73F9-3504-4755-CEE4232EAAC7}"/>
          </ac:spMkLst>
        </pc:spChg>
      </pc:sldChg>
      <pc:sldChg chg="addSp modSp add mod modNotesTx">
        <pc:chgData name="sean feng" userId="b2a58d911d4ad38c" providerId="LiveId" clId="{26DA0078-B9AC-45D8-A93B-19D4C771FECD}" dt="2025-01-20T02:40:06.717" v="476" actId="20577"/>
        <pc:sldMkLst>
          <pc:docMk/>
          <pc:sldMk cId="3086205968" sldId="341"/>
        </pc:sldMkLst>
        <pc:spChg chg="add">
          <ac:chgData name="sean feng" userId="b2a58d911d4ad38c" providerId="LiveId" clId="{26DA0078-B9AC-45D8-A93B-19D4C771FECD}" dt="2025-01-20T02:39:42.368" v="470"/>
          <ac:spMkLst>
            <pc:docMk/>
            <pc:sldMk cId="3086205968" sldId="341"/>
            <ac:spMk id="2" creationId="{352ED746-7B5F-2D6A-3AA5-E034A4518346}"/>
          </ac:spMkLst>
        </pc:spChg>
        <pc:spChg chg="mod">
          <ac:chgData name="sean feng" userId="b2a58d911d4ad38c" providerId="LiveId" clId="{26DA0078-B9AC-45D8-A93B-19D4C771FECD}" dt="2025-01-20T02:34:21.285" v="463" actId="20577"/>
          <ac:spMkLst>
            <pc:docMk/>
            <pc:sldMk cId="3086205968" sldId="341"/>
            <ac:spMk id="241" creationId="{0B18AFB0-AD8E-EFBC-5458-8D4A9F3E1801}"/>
          </ac:spMkLst>
        </pc:spChg>
        <pc:spChg chg="mod">
          <ac:chgData name="sean feng" userId="b2a58d911d4ad38c" providerId="LiveId" clId="{26DA0078-B9AC-45D8-A93B-19D4C771FECD}" dt="2025-01-20T02:39:48.735" v="475" actId="20577"/>
          <ac:spMkLst>
            <pc:docMk/>
            <pc:sldMk cId="3086205968" sldId="341"/>
            <ac:spMk id="242" creationId="{AA817E5B-0A78-11A9-2B55-57890AD6338C}"/>
          </ac:spMkLst>
        </pc:spChg>
      </pc:sldChg>
      <pc:sldChg chg="modSp add mod">
        <pc:chgData name="sean feng" userId="b2a58d911d4ad38c" providerId="LiveId" clId="{26DA0078-B9AC-45D8-A93B-19D4C771FECD}" dt="2025-01-20T02:57:35.412" v="519"/>
        <pc:sldMkLst>
          <pc:docMk/>
          <pc:sldMk cId="3272439286" sldId="342"/>
        </pc:sldMkLst>
        <pc:spChg chg="mod">
          <ac:chgData name="sean feng" userId="b2a58d911d4ad38c" providerId="LiveId" clId="{26DA0078-B9AC-45D8-A93B-19D4C771FECD}" dt="2025-01-20T02:57:24.839" v="518" actId="20577"/>
          <ac:spMkLst>
            <pc:docMk/>
            <pc:sldMk cId="3272439286" sldId="342"/>
            <ac:spMk id="241" creationId="{0B4214F7-0F7C-A0C0-68C7-AF12094BBFA3}"/>
          </ac:spMkLst>
        </pc:spChg>
        <pc:spChg chg="mod">
          <ac:chgData name="sean feng" userId="b2a58d911d4ad38c" providerId="LiveId" clId="{26DA0078-B9AC-45D8-A93B-19D4C771FECD}" dt="2025-01-20T02:57:35.412" v="519"/>
          <ac:spMkLst>
            <pc:docMk/>
            <pc:sldMk cId="3272439286" sldId="342"/>
            <ac:spMk id="242" creationId="{BB0C2BC9-19EF-E475-7CA0-6DF22C331A48}"/>
          </ac:spMkLst>
        </pc:spChg>
      </pc:sldChg>
      <pc:sldChg chg="add del">
        <pc:chgData name="sean feng" userId="b2a58d911d4ad38c" providerId="LiveId" clId="{26DA0078-B9AC-45D8-A93B-19D4C771FECD}" dt="2025-01-20T03:23:25.764" v="726" actId="47"/>
        <pc:sldMkLst>
          <pc:docMk/>
          <pc:sldMk cId="1599886132" sldId="343"/>
        </pc:sldMkLst>
      </pc:sldChg>
      <pc:sldChg chg="addSp delSp modSp add del mod">
        <pc:chgData name="sean feng" userId="b2a58d911d4ad38c" providerId="LiveId" clId="{26DA0078-B9AC-45D8-A93B-19D4C771FECD}" dt="2025-01-20T03:19:49.472" v="688" actId="47"/>
        <pc:sldMkLst>
          <pc:docMk/>
          <pc:sldMk cId="913019081" sldId="344"/>
        </pc:sldMkLst>
        <pc:spChg chg="add mod">
          <ac:chgData name="sean feng" userId="b2a58d911d4ad38c" providerId="LiveId" clId="{26DA0078-B9AC-45D8-A93B-19D4C771FECD}" dt="2025-01-20T03:17:32.765" v="667" actId="20577"/>
          <ac:spMkLst>
            <pc:docMk/>
            <pc:sldMk cId="913019081" sldId="344"/>
            <ac:spMk id="2" creationId="{D9843832-8E05-92CA-04B5-67318B2324E3}"/>
          </ac:spMkLst>
        </pc:spChg>
        <pc:spChg chg="del mod">
          <ac:chgData name="sean feng" userId="b2a58d911d4ad38c" providerId="LiveId" clId="{26DA0078-B9AC-45D8-A93B-19D4C771FECD}" dt="2025-01-20T03:17:27.227" v="662" actId="478"/>
          <ac:spMkLst>
            <pc:docMk/>
            <pc:sldMk cId="913019081" sldId="344"/>
            <ac:spMk id="3" creationId="{CDA47AF6-6C73-D925-BC02-1D5B316CC384}"/>
          </ac:spMkLst>
        </pc:spChg>
        <pc:spChg chg="mod">
          <ac:chgData name="sean feng" userId="b2a58d911d4ad38c" providerId="LiveId" clId="{26DA0078-B9AC-45D8-A93B-19D4C771FECD}" dt="2025-01-20T03:16:56.547" v="641" actId="1076"/>
          <ac:spMkLst>
            <pc:docMk/>
            <pc:sldMk cId="913019081" sldId="344"/>
            <ac:spMk id="4" creationId="{846F905A-CAB5-019F-A88C-1D3307AEBAFB}"/>
          </ac:spMkLst>
        </pc:spChg>
        <pc:spChg chg="add mod">
          <ac:chgData name="sean feng" userId="b2a58d911d4ad38c" providerId="LiveId" clId="{26DA0078-B9AC-45D8-A93B-19D4C771FECD}" dt="2025-01-20T03:17:50.094" v="668"/>
          <ac:spMkLst>
            <pc:docMk/>
            <pc:sldMk cId="913019081" sldId="344"/>
            <ac:spMk id="5" creationId="{035DDDCD-90C3-EB54-C9F2-01DAFB6A8AAC}"/>
          </ac:spMkLst>
        </pc:spChg>
        <pc:spChg chg="mod">
          <ac:chgData name="sean feng" userId="b2a58d911d4ad38c" providerId="LiveId" clId="{26DA0078-B9AC-45D8-A93B-19D4C771FECD}" dt="2025-01-20T03:17:14.488" v="661" actId="20577"/>
          <ac:spMkLst>
            <pc:docMk/>
            <pc:sldMk cId="913019081" sldId="344"/>
            <ac:spMk id="242" creationId="{1FB4A29A-9B17-0172-5F7A-7B3AE56B7CAE}"/>
          </ac:spMkLst>
        </pc:spChg>
      </pc:sldChg>
      <pc:sldChg chg="modSp add mod">
        <pc:chgData name="sean feng" userId="b2a58d911d4ad38c" providerId="LiveId" clId="{26DA0078-B9AC-45D8-A93B-19D4C771FECD}" dt="2025-01-20T03:18:14.985" v="670" actId="20577"/>
        <pc:sldMkLst>
          <pc:docMk/>
          <pc:sldMk cId="3453198013" sldId="345"/>
        </pc:sldMkLst>
        <pc:spChg chg="mod">
          <ac:chgData name="sean feng" userId="b2a58d911d4ad38c" providerId="LiveId" clId="{26DA0078-B9AC-45D8-A93B-19D4C771FECD}" dt="2025-01-20T03:18:14.985" v="670" actId="20577"/>
          <ac:spMkLst>
            <pc:docMk/>
            <pc:sldMk cId="3453198013" sldId="345"/>
            <ac:spMk id="242" creationId="{5633C1A6-63AD-4ED2-DC06-C7E9B6646646}"/>
          </ac:spMkLst>
        </pc:spChg>
      </pc:sldChg>
      <pc:sldChg chg="delSp modSp add del mod">
        <pc:chgData name="sean feng" userId="b2a58d911d4ad38c" providerId="LiveId" clId="{26DA0078-B9AC-45D8-A93B-19D4C771FECD}" dt="2025-01-20T03:23:25.764" v="726" actId="47"/>
        <pc:sldMkLst>
          <pc:docMk/>
          <pc:sldMk cId="2598819326" sldId="346"/>
        </pc:sldMkLst>
        <pc:spChg chg="del">
          <ac:chgData name="sean feng" userId="b2a58d911d4ad38c" providerId="LiveId" clId="{26DA0078-B9AC-45D8-A93B-19D4C771FECD}" dt="2025-01-20T03:20:51.286" v="725" actId="478"/>
          <ac:spMkLst>
            <pc:docMk/>
            <pc:sldMk cId="2598819326" sldId="346"/>
            <ac:spMk id="2" creationId="{E05A894F-B906-4001-550A-D44875B091FB}"/>
          </ac:spMkLst>
        </pc:spChg>
        <pc:spChg chg="mod">
          <ac:chgData name="sean feng" userId="b2a58d911d4ad38c" providerId="LiveId" clId="{26DA0078-B9AC-45D8-A93B-19D4C771FECD}" dt="2025-01-20T03:20:45.280" v="723" actId="20577"/>
          <ac:spMkLst>
            <pc:docMk/>
            <pc:sldMk cId="2598819326" sldId="346"/>
            <ac:spMk id="4" creationId="{8659CDE6-FC6C-6504-EA53-E23798778010}"/>
          </ac:spMkLst>
        </pc:spChg>
        <pc:spChg chg="mod">
          <ac:chgData name="sean feng" userId="b2a58d911d4ad38c" providerId="LiveId" clId="{26DA0078-B9AC-45D8-A93B-19D4C771FECD}" dt="2025-01-20T03:20:49.722" v="724" actId="20577"/>
          <ac:spMkLst>
            <pc:docMk/>
            <pc:sldMk cId="2598819326" sldId="346"/>
            <ac:spMk id="242" creationId="{F7688FB8-7731-AFE9-6EFC-38359F336106}"/>
          </ac:spMkLst>
        </pc:spChg>
      </pc:sldChg>
      <pc:sldChg chg="addSp modSp add del mod ord">
        <pc:chgData name="sean feng" userId="b2a58d911d4ad38c" providerId="LiveId" clId="{26DA0078-B9AC-45D8-A93B-19D4C771FECD}" dt="2025-01-20T03:19:43.773" v="687" actId="47"/>
        <pc:sldMkLst>
          <pc:docMk/>
          <pc:sldMk cId="2838348938" sldId="346"/>
        </pc:sldMkLst>
        <pc:spChg chg="add">
          <ac:chgData name="sean feng" userId="b2a58d911d4ad38c" providerId="LiveId" clId="{26DA0078-B9AC-45D8-A93B-19D4C771FECD}" dt="2025-01-20T03:18:45.816" v="672"/>
          <ac:spMkLst>
            <pc:docMk/>
            <pc:sldMk cId="2838348938" sldId="346"/>
            <ac:spMk id="3" creationId="{BC13E3B8-1AB2-2AC6-6EAA-5A01620CB3C9}"/>
          </ac:spMkLst>
        </pc:spChg>
        <pc:spChg chg="mod">
          <ac:chgData name="sean feng" userId="b2a58d911d4ad38c" providerId="LiveId" clId="{26DA0078-B9AC-45D8-A93B-19D4C771FECD}" dt="2025-01-20T03:19:05.412" v="684" actId="20577"/>
          <ac:spMkLst>
            <pc:docMk/>
            <pc:sldMk cId="2838348938" sldId="346"/>
            <ac:spMk id="242" creationId="{A4384248-1C81-04B3-5ECE-ECD21A9503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3F7F2FC-37B1-DFC9-ACFE-4AA1046F9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484FED9-BAC5-64E6-87BD-5F39353B29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E2EBBB7-DF1C-3EC0-2D7D-03298A931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74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1A1A5B5-B36C-A768-46C9-F7A8BE60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F6CA885-1211-6F19-FAC9-0200742C7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6E0EBC1-0734-9503-D553-957CCA478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13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6B80F23-040F-CB09-DC6C-E57DF691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50DA0C4-E57A-E90F-9AD8-97F69C756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DF3BE84-6619-E8E8-2F98-04905BD79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29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74AFD58-1E72-E3EB-E219-86F58971E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1A9BF8D-5FB7-092F-4380-DC79FB77F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1BE2908-B068-B923-BD6F-ADC17EE11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52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A7C333F2-79D8-E65D-303C-F348ACAA8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FBEBDB-24BF-E23C-CFA3-5FFADBBD8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2EAA014F-48E1-3D23-6E8A-7F9955911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48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B8A37FB-8DB3-733F-5348-DDE07DC9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C902C04-C4EB-594F-69E5-4E4F5B086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C84816A-2432-6689-7E9A-97A6A69F9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864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3E6D55C-AABB-BF38-32D2-04F40D182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C1A6775-619B-5E88-2091-4EC9CCB65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1658E346-B3C5-8D1D-00D0-6CA5F5506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8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9F2C7E7-23BD-7B35-48CF-44F19C62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3863E09-F8FF-66A3-5D63-E575F0ECC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E032CFA-14A0-2145-4F4D-9E2299002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36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17FA196B-8E8F-5914-B051-B2915CC7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830055-9948-8D23-37ED-7C3206FBD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4962CE7-B97B-73E9-A805-F3D642833B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13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3B4EDE7-D870-51C3-7A44-EDC38B54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7610D15-717A-BA98-4388-A7C85AAED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F6FC97D-EA3E-1751-1417-7239A3619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87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D58D599-DAFE-48E9-440C-3AAB72B4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026848E-F332-2E9F-B574-8C55AF39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8097FE7-CE31-458B-857D-6EA1D3EB4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7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collections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810967C-7FF4-DF68-E900-33023D02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B4214F7-0F7C-A0C0-68C7-AF12094BB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Collection Index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B0C2BC9-19EF-E475-7CA0-6DF22C331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671" y="1351973"/>
            <a:ext cx="8111691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  <a:hlinkClick r:id="rId3"/>
              </a:rPr>
              <a:t>https://docs.ansible.com/ansible/latest/collections/index.html</a:t>
            </a:r>
            <a:endParaRPr lang="en-US" sz="16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8B3FD17-C44C-4917-69FC-9A2F2B2164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43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50BFF16-3B18-C163-5792-3DAC0A6C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EB09C70-03CB-10DB-0FD4-FCE980FDC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Ansible Builtin Modules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065ACDC-FF3B-D519-3C85-C073BAE05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Builtin modules are pre-packaged modules available in the </a:t>
            </a:r>
            <a:r>
              <a:rPr lang="en-US" dirty="0" err="1">
                <a:solidFill>
                  <a:srgbClr val="FFFF00"/>
                </a:solidFill>
              </a:rPr>
              <a:t>ansible.builtin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collection.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No additional installation required.</a:t>
            </a:r>
          </a:p>
          <a:p>
            <a:pPr lvl="1"/>
            <a:r>
              <a:rPr lang="en-US" dirty="0"/>
              <a:t>Officially maintained with Ansible releases.</a:t>
            </a: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E6B900A-7FF7-4EFD-A633-C1F1F53861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19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C078CB4-FE4B-2895-A8D5-B8C3C009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F11D05E-E632-A059-7426-0D200FBA5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Key Builtin Modules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DDE70C0-5069-5610-766D-9CA53B901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ping: </a:t>
            </a:r>
          </a:p>
          <a:p>
            <a:pPr lvl="1"/>
            <a:r>
              <a:rPr lang="en-US" sz="2000" dirty="0"/>
              <a:t>Verifies connectivity between the control node and managed hosts.</a:t>
            </a:r>
          </a:p>
          <a:p>
            <a:pPr lvl="1"/>
            <a:r>
              <a:rPr lang="en-US" sz="2000" dirty="0"/>
              <a:t>Example: </a:t>
            </a:r>
          </a:p>
          <a:p>
            <a:pPr marL="571500" lvl="1" indent="0">
              <a:buNone/>
            </a:pPr>
            <a:endParaRPr lang="en-US" sz="2000" dirty="0"/>
          </a:p>
          <a:p>
            <a:r>
              <a:rPr lang="en-US" sz="2000" dirty="0"/>
              <a:t>copy: </a:t>
            </a:r>
          </a:p>
          <a:p>
            <a:pPr lvl="1"/>
            <a:r>
              <a:rPr lang="en-US" sz="2000" dirty="0"/>
              <a:t>Copies files from the control node to remote hosts.</a:t>
            </a:r>
          </a:p>
          <a:p>
            <a:pPr lvl="1"/>
            <a:r>
              <a:rPr lang="en-US" sz="2000" dirty="0"/>
              <a:t>Example: 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323BFE1-680F-CD69-B554-9F3077A7F2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30F6C-BF8B-2C51-2CE0-9035A51E77BD}"/>
              </a:ext>
            </a:extLst>
          </p:cNvPr>
          <p:cNvSpPr txBox="1"/>
          <p:nvPr/>
        </p:nvSpPr>
        <p:spPr>
          <a:xfrm>
            <a:off x="2673417" y="2900705"/>
            <a:ext cx="3797166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A4460-4D8A-EF07-763D-AE4FE8FD7647}"/>
              </a:ext>
            </a:extLst>
          </p:cNvPr>
          <p:cNvSpPr txBox="1"/>
          <p:nvPr/>
        </p:nvSpPr>
        <p:spPr>
          <a:xfrm>
            <a:off x="1664821" y="4287994"/>
            <a:ext cx="5814358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path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/file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=/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path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9896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AC44B83-31E3-0246-2CFE-B75282A5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7AA47E2-120D-FDF6-2424-FC3764DB5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Key Builtin Modules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633C1A6-63AD-4ED2-DC06-C7E9B6646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service: </a:t>
            </a:r>
          </a:p>
          <a:p>
            <a:pPr lvl="1"/>
            <a:r>
              <a:rPr lang="en-US" sz="2000" dirty="0"/>
              <a:t>Manages services (e.g., start, stop, restart).</a:t>
            </a:r>
          </a:p>
          <a:p>
            <a:pPr lvl="1"/>
            <a:r>
              <a:rPr lang="en-US" sz="2000" dirty="0"/>
              <a:t>Example: </a:t>
            </a:r>
          </a:p>
          <a:p>
            <a:pPr marL="571500" lvl="1" indent="0">
              <a:buNone/>
            </a:pPr>
            <a:endParaRPr lang="en-US" sz="2000" dirty="0"/>
          </a:p>
          <a:p>
            <a:r>
              <a:rPr lang="en-US" sz="2000" dirty="0"/>
              <a:t>apt: </a:t>
            </a:r>
          </a:p>
          <a:p>
            <a:pPr lvl="1"/>
            <a:r>
              <a:rPr lang="en-US" sz="2000" dirty="0"/>
              <a:t>Manages packages.</a:t>
            </a:r>
          </a:p>
          <a:p>
            <a:pPr lvl="1"/>
            <a:r>
              <a:rPr lang="en-US" sz="2000" dirty="0"/>
              <a:t>Example: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906EB0F-CC36-DF76-5B60-2FD6EF9B0D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06F1F-2C35-54FA-EFB5-F427B9925AFE}"/>
              </a:ext>
            </a:extLst>
          </p:cNvPr>
          <p:cNvSpPr txBox="1"/>
          <p:nvPr/>
        </p:nvSpPr>
        <p:spPr>
          <a:xfrm>
            <a:off x="1492810" y="2571750"/>
            <a:ext cx="615838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6471C-D3EC-10DE-3661-099CA02DF861}"/>
              </a:ext>
            </a:extLst>
          </p:cNvPr>
          <p:cNvSpPr txBox="1"/>
          <p:nvPr/>
        </p:nvSpPr>
        <p:spPr>
          <a:xfrm>
            <a:off x="1492810" y="4025413"/>
            <a:ext cx="6158380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apt </a:t>
            </a:r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“ </a:t>
            </a:r>
          </a:p>
        </p:txBody>
      </p:sp>
    </p:spTree>
    <p:extLst>
      <p:ext uri="{BB962C8B-B14F-4D97-AF65-F5344CB8AC3E}">
        <p14:creationId xmlns:p14="http://schemas.microsoft.com/office/powerpoint/2010/main" val="34531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E3BD3AD6-152A-2CA6-8854-E4CAD4CF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600F118A-468A-EA20-CA4B-62940E608D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AD-HOC COMMANDS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7799456E-DD0E-9DDD-C8C8-BEED120E4FEF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210FF75C-32D7-79FC-5094-A27A2D5BA706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690985F-8761-28E1-B0D7-1A6CEF9EC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D9EF68E-14BB-FC6B-FBCE-372FF33E4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What Are Ad-Hoc Commands?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18708D05-4EB0-344E-4F6B-F47C8EAAD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1246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One-time Ansible commands executed directly from the command line.</a:t>
            </a:r>
          </a:p>
          <a:p>
            <a:r>
              <a:rPr lang="en-US" dirty="0"/>
              <a:t>No playbook creation required.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E5E0AA3-9A7E-C7DA-72BC-92E64318A4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A1B13-941F-5315-DF64-424C71D5EC04}"/>
              </a:ext>
            </a:extLst>
          </p:cNvPr>
          <p:cNvSpPr txBox="1"/>
          <p:nvPr/>
        </p:nvSpPr>
        <p:spPr>
          <a:xfrm>
            <a:off x="1410632" y="2676149"/>
            <a:ext cx="6322735" cy="3320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400" dirty="0">
                <a:solidFill>
                  <a:srgbClr val="ABB2BF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[target]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[module]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"[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arguments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]"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7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26E0012-5DFE-01B3-209B-69A0B4F8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695ABA0-A2AC-47D7-DB27-017273538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Ad-Hoc Commands Examples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ACBF3F7-E947-53AB-6B87-87F2BD227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407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Check uptime: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3D8ECC2-427A-0517-A3BB-D3C4CE6D66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2CA2F-C692-A506-E9DE-4DC80A9D8420}"/>
              </a:ext>
            </a:extLst>
          </p:cNvPr>
          <p:cNvSpPr txBox="1"/>
          <p:nvPr/>
        </p:nvSpPr>
        <p:spPr>
          <a:xfrm>
            <a:off x="438727" y="1837497"/>
            <a:ext cx="8266546" cy="3320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400" dirty="0">
                <a:solidFill>
                  <a:srgbClr val="ABB2BF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s-E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uptime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F4A18C4E-7FA9-0E48-668D-0033B176AA81}"/>
              </a:ext>
            </a:extLst>
          </p:cNvPr>
          <p:cNvSpPr txBox="1">
            <a:spLocks/>
          </p:cNvSpPr>
          <p:nvPr/>
        </p:nvSpPr>
        <p:spPr>
          <a:xfrm>
            <a:off x="1207850" y="2368075"/>
            <a:ext cx="6728400" cy="40734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dirty="0"/>
              <a:t>Copy a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BF126-F3EF-B369-9F4D-70B5C87DEB82}"/>
              </a:ext>
            </a:extLst>
          </p:cNvPr>
          <p:cNvSpPr txBox="1"/>
          <p:nvPr/>
        </p:nvSpPr>
        <p:spPr>
          <a:xfrm>
            <a:off x="438727" y="2775424"/>
            <a:ext cx="8266546" cy="3320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src=/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/hosts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=/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tmp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/hosts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13E916C5-3C02-24A2-B3BE-B9583B149ACE}"/>
              </a:ext>
            </a:extLst>
          </p:cNvPr>
          <p:cNvSpPr txBox="1">
            <a:spLocks/>
          </p:cNvSpPr>
          <p:nvPr/>
        </p:nvSpPr>
        <p:spPr>
          <a:xfrm>
            <a:off x="1207850" y="3240524"/>
            <a:ext cx="6728400" cy="40734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dirty="0"/>
              <a:t>Restart a service: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E66B4-11A1-23DD-611D-F2482B401048}"/>
              </a:ext>
            </a:extLst>
          </p:cNvPr>
          <p:cNvSpPr txBox="1"/>
          <p:nvPr/>
        </p:nvSpPr>
        <p:spPr>
          <a:xfrm>
            <a:off x="438727" y="3647873"/>
            <a:ext cx="8266546" cy="3320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name=nginx state=restarted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0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Ansible modules simplify automation tasks.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Collections group related Ansible content for better usability.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Popular collections like </a:t>
            </a:r>
            <a:r>
              <a:rPr lang="en-US" dirty="0" err="1">
                <a:solidFill>
                  <a:srgbClr val="FFFF00"/>
                </a:solidFill>
              </a:rPr>
              <a:t>community.mongodb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community.mysql</a:t>
            </a:r>
            <a:r>
              <a:rPr lang="en-US" dirty="0"/>
              <a:t>, and </a:t>
            </a:r>
            <a:r>
              <a:rPr lang="en-US" dirty="0" err="1">
                <a:solidFill>
                  <a:srgbClr val="FFFF00"/>
                </a:solidFill>
              </a:rPr>
              <a:t>amazon.aws</a:t>
            </a:r>
            <a:r>
              <a:rPr lang="en-US" dirty="0"/>
              <a:t> extend Ansible's capabilities.</a:t>
            </a:r>
          </a:p>
          <a:p>
            <a:r>
              <a:rPr lang="en-US" dirty="0"/>
              <a:t>Ad-hoc commands are powerful for quick, one-off tasks.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ANSIBLE MODULES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zh-CN" dirty="0"/>
              <a:t>Introduction to Ansible Modules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zh-CN" dirty="0"/>
              <a:t>Understanding Ansible Collections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Exploration of Modules in Builtin Collection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Utilizing Ad-hoc commands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INTRODUCTION TO MODULES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What Are Ansible Modules?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Discrete units of code, also known as "task plugins" or "library plugins".</a:t>
            </a:r>
          </a:p>
          <a:p>
            <a:r>
              <a:rPr lang="en-US" dirty="0"/>
              <a:t>Perform specific tasks such as installing software, managing files, and configuring systems.</a:t>
            </a:r>
          </a:p>
          <a:p>
            <a:r>
              <a:rPr lang="en-US" dirty="0"/>
              <a:t>Ensure idempotency*: running a task multiple times yields the same result without unintended effects.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CAA83A0-9DD5-D253-CD2B-03A07CBA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8BAAC0C-1669-AFAD-3265-F88D417184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Why Use Ansible Modules?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34292BB1-2E48-78B7-18A6-CA32A59EC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Simplify complex automation tasks.</a:t>
            </a:r>
          </a:p>
          <a:p>
            <a:r>
              <a:rPr lang="en-US" dirty="0"/>
              <a:t>Eliminate the need for custom scripts.</a:t>
            </a:r>
          </a:p>
          <a:p>
            <a:r>
              <a:rPr lang="en-US" dirty="0"/>
              <a:t>Enhance reliability and efficiency in IT operations.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CF94B9E-D31B-BF11-5A97-6AB77483D0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01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DE3FDC99-559F-F31A-317C-BCB066029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762737FC-73F9-3504-4755-CEE4232EAA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INTRODUCTION TO COLLECTIONS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9AA1B13E-A00F-6936-07E3-6930ECFFF79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51209A51-8896-BE6B-71D6-333BDF12B7A7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7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E3A60D0-3C01-CCDD-F090-5AED4F99D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B18AFB0-AD8E-EFBC-5458-8D4A9F3E1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What Are Ansible Collections?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A817E5B-0A78-11A9-2B55-57890AD63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bundles of Ansible content (</a:t>
            </a:r>
            <a:r>
              <a:rPr lang="en-US" b="1" dirty="0">
                <a:solidFill>
                  <a:srgbClr val="FFFF00"/>
                </a:solidFill>
              </a:rPr>
              <a:t>modules</a:t>
            </a:r>
            <a:r>
              <a:rPr lang="en-US" dirty="0"/>
              <a:t>, roles, plugins, playbooks) that provide functionality for specific domains.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Simplifies content distribution and sharing.</a:t>
            </a:r>
          </a:p>
          <a:p>
            <a:pPr lvl="1"/>
            <a:r>
              <a:rPr lang="en-US" dirty="0"/>
              <a:t>Organizes modules and plugins by area of focus or technology.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B83F884-88EF-76CB-6E4E-E50A209A47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20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3D6A570-5E7C-DE35-12CD-FB1043E7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3EE440B-079F-AD11-351F-1D9FFD2FA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Examples of Collections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7BCC2A4-866E-7AD4-20D9-3E3E61804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6671" y="1351973"/>
            <a:ext cx="8111691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ansible.builtin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</a:p>
          <a:p>
            <a:pPr lvl="1"/>
            <a:r>
              <a:rPr lang="en-US" sz="2000" dirty="0"/>
              <a:t>Core modules included by default with Ansible.</a:t>
            </a:r>
          </a:p>
          <a:p>
            <a:r>
              <a:rPr lang="en-US" sz="2000" dirty="0" err="1"/>
              <a:t>community.general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A widely-used collection with community-contributed modules.</a:t>
            </a:r>
          </a:p>
          <a:p>
            <a:r>
              <a:rPr lang="en-US" sz="2000" dirty="0" err="1"/>
              <a:t>community.mongodb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Modules for managing MongoDB databases.</a:t>
            </a:r>
          </a:p>
          <a:p>
            <a:r>
              <a:rPr lang="en-US" sz="2000" dirty="0" err="1"/>
              <a:t>community.mysql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Modules for managing MySQL databases.</a:t>
            </a:r>
          </a:p>
          <a:p>
            <a:r>
              <a:rPr lang="en-US" sz="2000" dirty="0" err="1"/>
              <a:t>amazon.aws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Modules for interacting with AWS services like EC2, S3, and RDS.</a:t>
            </a:r>
            <a:endParaRPr lang="en-US" sz="16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B5B77C-E98E-FBC8-1630-8EBB5EAEE6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314590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529</Words>
  <Application>Microsoft Office PowerPoint</Application>
  <PresentationFormat>On-screen Show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Inria Sans</vt:lpstr>
      <vt:lpstr>Saira Semi Condensed</vt:lpstr>
      <vt:lpstr>Arial</vt:lpstr>
      <vt:lpstr>Courier New</vt:lpstr>
      <vt:lpstr>Titillium Web</vt:lpstr>
      <vt:lpstr>Gurney template</vt:lpstr>
      <vt:lpstr>SRT205 - AUTOMATION</vt:lpstr>
      <vt:lpstr>ANSIBLE MODULES</vt:lpstr>
      <vt:lpstr>TOPIC OVERVIEW</vt:lpstr>
      <vt:lpstr>INTRODUCTION TO MODULES</vt:lpstr>
      <vt:lpstr>What Are Ansible Modules?</vt:lpstr>
      <vt:lpstr>Why Use Ansible Modules?</vt:lpstr>
      <vt:lpstr>INTRODUCTION TO COLLECTIONS</vt:lpstr>
      <vt:lpstr>What Are Ansible Collections?</vt:lpstr>
      <vt:lpstr>Examples of Collections</vt:lpstr>
      <vt:lpstr>Collection Index</vt:lpstr>
      <vt:lpstr>Ansible Builtin Modules</vt:lpstr>
      <vt:lpstr>Key Builtin Modules</vt:lpstr>
      <vt:lpstr>Key Builtin Modules</vt:lpstr>
      <vt:lpstr>AD-HOC COMMANDS</vt:lpstr>
      <vt:lpstr>What Are Ad-Hoc Commands?</vt:lpstr>
      <vt:lpstr>Ad-Hoc Commands Examples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1</cp:revision>
  <dcterms:modified xsi:type="dcterms:W3CDTF">2025-01-21T00:54:37Z</dcterms:modified>
</cp:coreProperties>
</file>