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95" r:id="rId3"/>
    <p:sldId id="257" r:id="rId4"/>
    <p:sldId id="311" r:id="rId5"/>
    <p:sldId id="312" r:id="rId6"/>
    <p:sldId id="341" r:id="rId7"/>
    <p:sldId id="328" r:id="rId8"/>
    <p:sldId id="348" r:id="rId9"/>
    <p:sldId id="349" r:id="rId10"/>
    <p:sldId id="331" r:id="rId11"/>
    <p:sldId id="350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52" r:id="rId36"/>
    <p:sldId id="353" r:id="rId37"/>
    <p:sldId id="351" r:id="rId38"/>
    <p:sldId id="354" r:id="rId39"/>
    <p:sldId id="309" r:id="rId40"/>
    <p:sldId id="310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3051" autoAdjust="0"/>
  </p:normalViewPr>
  <p:slideViewPr>
    <p:cSldViewPr snapToGrid="0">
      <p:cViewPr varScale="1">
        <p:scale>
          <a:sx n="121" d="100"/>
          <a:sy n="121" d="100"/>
        </p:scale>
        <p:origin x="1452" y="9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D25EFD54-6E0A-431C-BE89-F76AF2500DA3}"/>
    <pc:docChg chg="undo custSel addSld delSld modSld sldOrd">
      <pc:chgData name="sean feng" userId="b2a58d911d4ad38c" providerId="LiveId" clId="{D25EFD54-6E0A-431C-BE89-F76AF2500DA3}" dt="2024-12-01T20:11:14.482" v="2652" actId="5793"/>
      <pc:docMkLst>
        <pc:docMk/>
      </pc:docMkLst>
      <pc:sldChg chg="modNotesTx">
        <pc:chgData name="sean feng" userId="b2a58d911d4ad38c" providerId="LiveId" clId="{D25EFD54-6E0A-431C-BE89-F76AF2500DA3}" dt="2024-12-01T18:59:14.926" v="1006" actId="20577"/>
        <pc:sldMkLst>
          <pc:docMk/>
          <pc:sldMk cId="0" sldId="256"/>
        </pc:sldMkLst>
      </pc:sldChg>
      <pc:sldChg chg="addSp delSp modSp mod ord modNotesTx">
        <pc:chgData name="sean feng" userId="b2a58d911d4ad38c" providerId="LiveId" clId="{D25EFD54-6E0A-431C-BE89-F76AF2500DA3}" dt="2024-12-01T19:03:57.416" v="1271" actId="20577"/>
        <pc:sldMkLst>
          <pc:docMk/>
          <pc:sldMk cId="0" sldId="257"/>
        </pc:sldMkLst>
        <pc:spChg chg="add mod">
          <ac:chgData name="sean feng" userId="b2a58d911d4ad38c" providerId="LiveId" clId="{D25EFD54-6E0A-431C-BE89-F76AF2500DA3}" dt="2024-12-01T18:19:52.262" v="35" actId="20577"/>
          <ac:spMkLst>
            <pc:docMk/>
            <pc:sldMk cId="0" sldId="257"/>
            <ac:spMk id="5" creationId="{B6FA2857-6669-9227-A1AE-77BDF63EB390}"/>
          </ac:spMkLst>
        </pc:spChg>
        <pc:spChg chg="mod">
          <ac:chgData name="sean feng" userId="b2a58d911d4ad38c" providerId="LiveId" clId="{D25EFD54-6E0A-431C-BE89-F76AF2500DA3}" dt="2024-12-01T18:18:59.967" v="21"/>
          <ac:spMkLst>
            <pc:docMk/>
            <pc:sldMk cId="0" sldId="257"/>
            <ac:spMk id="211" creationId="{00000000-0000-0000-0000-000000000000}"/>
          </ac:spMkLst>
        </pc:spChg>
      </pc:sldChg>
      <pc:sldChg chg="addSp delSp modSp mod modNotesTx">
        <pc:chgData name="sean feng" userId="b2a58d911d4ad38c" providerId="LiveId" clId="{D25EFD54-6E0A-431C-BE89-F76AF2500DA3}" dt="2024-12-01T18:59:56.175" v="1081" actId="33524"/>
        <pc:sldMkLst>
          <pc:docMk/>
          <pc:sldMk cId="481545840" sldId="295"/>
        </pc:sldMkLst>
        <pc:spChg chg="add mod">
          <ac:chgData name="sean feng" userId="b2a58d911d4ad38c" providerId="LiveId" clId="{D25EFD54-6E0A-431C-BE89-F76AF2500DA3}" dt="2024-12-01T18:43:00.503" v="307" actId="1076"/>
          <ac:spMkLst>
            <pc:docMk/>
            <pc:sldMk cId="481545840" sldId="295"/>
            <ac:spMk id="3" creationId="{DCD8C310-90EE-64DC-4171-86DF58EC7C51}"/>
          </ac:spMkLst>
        </pc:spChg>
        <pc:spChg chg="mod">
          <ac:chgData name="sean feng" userId="b2a58d911d4ad38c" providerId="LiveId" clId="{D25EFD54-6E0A-431C-BE89-F76AF2500DA3}" dt="2024-12-01T18:20:57.482" v="43"/>
          <ac:spMkLst>
            <pc:docMk/>
            <pc:sldMk cId="481545840" sldId="295"/>
            <ac:spMk id="228" creationId="{10D6FBBE-484C-A3D3-46A2-B9663B6170F4}"/>
          </ac:spMkLst>
        </pc:spChg>
      </pc:sldChg>
      <pc:sldChg chg="del">
        <pc:chgData name="sean feng" userId="b2a58d911d4ad38c" providerId="LiveId" clId="{D25EFD54-6E0A-431C-BE89-F76AF2500DA3}" dt="2024-12-01T18:40:06.201" v="285" actId="47"/>
        <pc:sldMkLst>
          <pc:docMk/>
          <pc:sldMk cId="3471660082" sldId="296"/>
        </pc:sldMkLst>
      </pc:sldChg>
      <pc:sldChg chg="del">
        <pc:chgData name="sean feng" userId="b2a58d911d4ad38c" providerId="LiveId" clId="{D25EFD54-6E0A-431C-BE89-F76AF2500DA3}" dt="2024-12-01T18:40:07.271" v="286" actId="47"/>
        <pc:sldMkLst>
          <pc:docMk/>
          <pc:sldMk cId="2751770676" sldId="297"/>
        </pc:sldMkLst>
      </pc:sldChg>
      <pc:sldChg chg="del">
        <pc:chgData name="sean feng" userId="b2a58d911d4ad38c" providerId="LiveId" clId="{D25EFD54-6E0A-431C-BE89-F76AF2500DA3}" dt="2024-12-01T18:40:21.370" v="288" actId="47"/>
        <pc:sldMkLst>
          <pc:docMk/>
          <pc:sldMk cId="67163855" sldId="298"/>
        </pc:sldMkLst>
      </pc:sldChg>
      <pc:sldChg chg="del">
        <pc:chgData name="sean feng" userId="b2a58d911d4ad38c" providerId="LiveId" clId="{D25EFD54-6E0A-431C-BE89-F76AF2500DA3}" dt="2024-12-01T18:40:24.796" v="289" actId="47"/>
        <pc:sldMkLst>
          <pc:docMk/>
          <pc:sldMk cId="2634054004" sldId="300"/>
        </pc:sldMkLst>
      </pc:sldChg>
      <pc:sldChg chg="del">
        <pc:chgData name="sean feng" userId="b2a58d911d4ad38c" providerId="LiveId" clId="{D25EFD54-6E0A-431C-BE89-F76AF2500DA3}" dt="2024-12-01T18:40:18.852" v="287" actId="47"/>
        <pc:sldMkLst>
          <pc:docMk/>
          <pc:sldMk cId="2633683685" sldId="301"/>
        </pc:sldMkLst>
      </pc:sldChg>
      <pc:sldChg chg="del">
        <pc:chgData name="sean feng" userId="b2a58d911d4ad38c" providerId="LiveId" clId="{D25EFD54-6E0A-431C-BE89-F76AF2500DA3}" dt="2024-12-01T18:40:26.174" v="290" actId="47"/>
        <pc:sldMkLst>
          <pc:docMk/>
          <pc:sldMk cId="2070212498" sldId="302"/>
        </pc:sldMkLst>
      </pc:sldChg>
      <pc:sldChg chg="del">
        <pc:chgData name="sean feng" userId="b2a58d911d4ad38c" providerId="LiveId" clId="{D25EFD54-6E0A-431C-BE89-F76AF2500DA3}" dt="2024-12-01T18:40:27.558" v="291" actId="47"/>
        <pc:sldMkLst>
          <pc:docMk/>
          <pc:sldMk cId="1119447690" sldId="303"/>
        </pc:sldMkLst>
      </pc:sldChg>
      <pc:sldChg chg="del">
        <pc:chgData name="sean feng" userId="b2a58d911d4ad38c" providerId="LiveId" clId="{D25EFD54-6E0A-431C-BE89-F76AF2500DA3}" dt="2024-12-01T18:40:28.835" v="292" actId="47"/>
        <pc:sldMkLst>
          <pc:docMk/>
          <pc:sldMk cId="1853054745" sldId="304"/>
        </pc:sldMkLst>
      </pc:sldChg>
      <pc:sldChg chg="del">
        <pc:chgData name="sean feng" userId="b2a58d911d4ad38c" providerId="LiveId" clId="{D25EFD54-6E0A-431C-BE89-F76AF2500DA3}" dt="2024-12-01T18:40:37.645" v="293" actId="47"/>
        <pc:sldMkLst>
          <pc:docMk/>
          <pc:sldMk cId="1035314481" sldId="307"/>
        </pc:sldMkLst>
      </pc:sldChg>
      <pc:sldChg chg="del">
        <pc:chgData name="sean feng" userId="b2a58d911d4ad38c" providerId="LiveId" clId="{D25EFD54-6E0A-431C-BE89-F76AF2500DA3}" dt="2024-12-01T18:40:41.343" v="294" actId="47"/>
        <pc:sldMkLst>
          <pc:docMk/>
          <pc:sldMk cId="3118434235" sldId="308"/>
        </pc:sldMkLst>
      </pc:sldChg>
      <pc:sldChg chg="modSp mod modNotesTx">
        <pc:chgData name="sean feng" userId="b2a58d911d4ad38c" providerId="LiveId" clId="{D25EFD54-6E0A-431C-BE89-F76AF2500DA3}" dt="2024-12-01T20:11:14.482" v="2652" actId="5793"/>
        <pc:sldMkLst>
          <pc:docMk/>
          <pc:sldMk cId="708880018" sldId="310"/>
        </pc:sldMkLst>
        <pc:spChg chg="mod">
          <ac:chgData name="sean feng" userId="b2a58d911d4ad38c" providerId="LiveId" clId="{D25EFD54-6E0A-431C-BE89-F76AF2500DA3}" dt="2024-12-01T18:41:06.128" v="297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addSp delSp modSp add mod ord">
        <pc:chgData name="sean feng" userId="b2a58d911d4ad38c" providerId="LiveId" clId="{D25EFD54-6E0A-431C-BE89-F76AF2500DA3}" dt="2024-12-01T18:42:18.754" v="304" actId="1076"/>
        <pc:sldMkLst>
          <pc:docMk/>
          <pc:sldMk cId="872923454" sldId="311"/>
        </pc:sldMkLst>
        <pc:spChg chg="add mod">
          <ac:chgData name="sean feng" userId="b2a58d911d4ad38c" providerId="LiveId" clId="{D25EFD54-6E0A-431C-BE89-F76AF2500DA3}" dt="2024-12-01T18:42:18.754" v="304" actId="1076"/>
          <ac:spMkLst>
            <pc:docMk/>
            <pc:sldMk cId="872923454" sldId="311"/>
            <ac:spMk id="7" creationId="{D7C90F17-1ADA-55F4-BC9B-9EE6C54FCFEE}"/>
          </ac:spMkLst>
        </pc:spChg>
        <pc:spChg chg="mod">
          <ac:chgData name="sean feng" userId="b2a58d911d4ad38c" providerId="LiveId" clId="{D25EFD54-6E0A-431C-BE89-F76AF2500DA3}" dt="2024-12-01T18:21:14.789" v="65" actId="20577"/>
          <ac:spMkLst>
            <pc:docMk/>
            <pc:sldMk cId="872923454" sldId="311"/>
            <ac:spMk id="228" creationId="{866F211B-E005-981E-E50D-B9AD0BC512BF}"/>
          </ac:spMkLst>
        </pc:spChg>
      </pc:sldChg>
      <pc:sldChg chg="addSp delSp modSp add del mod">
        <pc:chgData name="sean feng" userId="b2a58d911d4ad38c" providerId="LiveId" clId="{D25EFD54-6E0A-431C-BE89-F76AF2500DA3}" dt="2024-12-01T18:21:01.368" v="44" actId="47"/>
        <pc:sldMkLst>
          <pc:docMk/>
          <pc:sldMk cId="3517500816" sldId="311"/>
        </pc:sldMkLst>
      </pc:sldChg>
      <pc:sldChg chg="addSp delSp modSp add mod modNotesTx">
        <pc:chgData name="sean feng" userId="b2a58d911d4ad38c" providerId="LiveId" clId="{D25EFD54-6E0A-431C-BE89-F76AF2500DA3}" dt="2024-12-01T19:06:58.961" v="1351" actId="6549"/>
        <pc:sldMkLst>
          <pc:docMk/>
          <pc:sldMk cId="261774296" sldId="312"/>
        </pc:sldMkLst>
        <pc:spChg chg="mod">
          <ac:chgData name="sean feng" userId="b2a58d911d4ad38c" providerId="LiveId" clId="{D25EFD54-6E0A-431C-BE89-F76AF2500DA3}" dt="2024-12-01T18:25:39.815" v="93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D25EFD54-6E0A-431C-BE89-F76AF2500DA3}" dt="2024-12-01T18:25:54.576" v="101" actId="113"/>
          <ac:spMkLst>
            <pc:docMk/>
            <pc:sldMk cId="261774296" sldId="312"/>
            <ac:spMk id="242" creationId="{46DC7AA1-0B4E-67DC-FCF1-EA6B9E300328}"/>
          </ac:spMkLst>
        </pc:spChg>
      </pc:sldChg>
      <pc:sldChg chg="modSp add mod modNotesTx">
        <pc:chgData name="sean feng" userId="b2a58d911d4ad38c" providerId="LiveId" clId="{D25EFD54-6E0A-431C-BE89-F76AF2500DA3}" dt="2024-12-01T19:16:06.662" v="1353"/>
        <pc:sldMkLst>
          <pc:docMk/>
          <pc:sldMk cId="1279397553" sldId="313"/>
        </pc:sldMkLst>
      </pc:sldChg>
      <pc:sldChg chg="modSp add mod modNotesTx">
        <pc:chgData name="sean feng" userId="b2a58d911d4ad38c" providerId="LiveId" clId="{D25EFD54-6E0A-431C-BE89-F76AF2500DA3}" dt="2024-12-01T19:18:34.703" v="1354"/>
        <pc:sldMkLst>
          <pc:docMk/>
          <pc:sldMk cId="3806222138" sldId="314"/>
        </pc:sldMkLst>
      </pc:sldChg>
      <pc:sldChg chg="modSp add mod modNotesTx">
        <pc:chgData name="sean feng" userId="b2a58d911d4ad38c" providerId="LiveId" clId="{D25EFD54-6E0A-431C-BE89-F76AF2500DA3}" dt="2024-12-01T19:24:22.992" v="1435" actId="20577"/>
        <pc:sldMkLst>
          <pc:docMk/>
          <pc:sldMk cId="3083007042" sldId="315"/>
        </pc:sldMkLst>
      </pc:sldChg>
      <pc:sldChg chg="add del">
        <pc:chgData name="sean feng" userId="b2a58d911d4ad38c" providerId="LiveId" clId="{D25EFD54-6E0A-431C-BE89-F76AF2500DA3}" dt="2024-12-01T18:29:27.477" v="168"/>
        <pc:sldMkLst>
          <pc:docMk/>
          <pc:sldMk cId="1678492250" sldId="316"/>
        </pc:sldMkLst>
      </pc:sldChg>
      <pc:sldChg chg="addSp modSp add mod modNotesTx">
        <pc:chgData name="sean feng" userId="b2a58d911d4ad38c" providerId="LiveId" clId="{D25EFD54-6E0A-431C-BE89-F76AF2500DA3}" dt="2024-12-01T19:44:36.665" v="2194" actId="20577"/>
        <pc:sldMkLst>
          <pc:docMk/>
          <pc:sldMk cId="3207606332" sldId="316"/>
        </pc:sldMkLst>
      </pc:sldChg>
      <pc:sldChg chg="modSp add mod ord modNotesTx">
        <pc:chgData name="sean feng" userId="b2a58d911d4ad38c" providerId="LiveId" clId="{D25EFD54-6E0A-431C-BE89-F76AF2500DA3}" dt="2024-12-01T19:41:10.305" v="2070" actId="20577"/>
        <pc:sldMkLst>
          <pc:docMk/>
          <pc:sldMk cId="538669049" sldId="317"/>
        </pc:sldMkLst>
      </pc:sldChg>
      <pc:sldChg chg="modSp add mod modNotesTx">
        <pc:chgData name="sean feng" userId="b2a58d911d4ad38c" providerId="LiveId" clId="{D25EFD54-6E0A-431C-BE89-F76AF2500DA3}" dt="2024-12-01T19:54:45.340" v="2271" actId="20577"/>
        <pc:sldMkLst>
          <pc:docMk/>
          <pc:sldMk cId="3948810976" sldId="318"/>
        </pc:sldMkLst>
      </pc:sldChg>
      <pc:sldChg chg="addSp delSp modSp add mod">
        <pc:chgData name="sean feng" userId="b2a58d911d4ad38c" providerId="LiveId" clId="{D25EFD54-6E0A-431C-BE89-F76AF2500DA3}" dt="2024-12-01T18:41:39.032" v="300" actId="1076"/>
        <pc:sldMkLst>
          <pc:docMk/>
          <pc:sldMk cId="1654448632" sldId="319"/>
        </pc:sldMkLst>
      </pc:sldChg>
      <pc:sldChg chg="addSp modSp add mod modNotesTx">
        <pc:chgData name="sean feng" userId="b2a58d911d4ad38c" providerId="LiveId" clId="{D25EFD54-6E0A-431C-BE89-F76AF2500DA3}" dt="2024-12-01T20:02:21.166" v="2559" actId="20577"/>
        <pc:sldMkLst>
          <pc:docMk/>
          <pc:sldMk cId="4289188727" sldId="320"/>
        </pc:sldMkLst>
      </pc:sldChg>
      <pc:sldChg chg="addSp modSp add mod modNotesTx">
        <pc:chgData name="sean feng" userId="b2a58d911d4ad38c" providerId="LiveId" clId="{D25EFD54-6E0A-431C-BE89-F76AF2500DA3}" dt="2024-12-01T20:03:15.062" v="2565" actId="20577"/>
        <pc:sldMkLst>
          <pc:docMk/>
          <pc:sldMk cId="1660773330" sldId="321"/>
        </pc:sldMkLst>
      </pc:sldChg>
      <pc:sldChg chg="addSp delSp modSp add del mod modNotesTx">
        <pc:chgData name="sean feng" userId="b2a58d911d4ad38c" providerId="LiveId" clId="{D25EFD54-6E0A-431C-BE89-F76AF2500DA3}" dt="2024-12-01T20:08:37.204" v="2642" actId="478"/>
        <pc:sldMkLst>
          <pc:docMk/>
          <pc:sldMk cId="3430175982" sldId="322"/>
        </pc:sldMkLst>
      </pc:sldChg>
      <pc:sldChg chg="modSp add mod modNotesTx">
        <pc:chgData name="sean feng" userId="b2a58d911d4ad38c" providerId="LiveId" clId="{D25EFD54-6E0A-431C-BE89-F76AF2500DA3}" dt="2024-12-01T19:49:20.259" v="2236"/>
        <pc:sldMkLst>
          <pc:docMk/>
          <pc:sldMk cId="163746267" sldId="323"/>
        </pc:sldMkLst>
      </pc:sldChg>
      <pc:sldMasterChg chg="delSldLayout">
        <pc:chgData name="sean feng" userId="b2a58d911d4ad38c" providerId="LiveId" clId="{D25EFD54-6E0A-431C-BE89-F76AF2500DA3}" dt="2024-12-01T18:40:06.201" v="285" actId="47"/>
        <pc:sldMasterMkLst>
          <pc:docMk/>
          <pc:sldMasterMk cId="0" sldId="2147483658"/>
        </pc:sldMasterMkLst>
        <pc:sldLayoutChg chg="del">
          <pc:chgData name="sean feng" userId="b2a58d911d4ad38c" providerId="LiveId" clId="{D25EFD54-6E0A-431C-BE89-F76AF2500DA3}" dt="2024-12-01T18:40:06.201" v="285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125DD82A-64EC-421B-9747-24D0708D97FB}"/>
    <pc:docChg chg="undo custSel addSld delSld modSld sldOrd">
      <pc:chgData name="sean feng" userId="b2a58d911d4ad38c" providerId="LiveId" clId="{125DD82A-64EC-421B-9747-24D0708D97FB}" dt="2024-12-08T14:45:24.634" v="625" actId="404"/>
      <pc:docMkLst>
        <pc:docMk/>
      </pc:docMkLst>
      <pc:sldChg chg="addSp modSp mod">
        <pc:chgData name="sean feng" userId="b2a58d911d4ad38c" providerId="LiveId" clId="{125DD82A-64EC-421B-9747-24D0708D97FB}" dt="2024-12-08T14:45:10.005" v="617" actId="20577"/>
        <pc:sldMkLst>
          <pc:docMk/>
          <pc:sldMk cId="0" sldId="257"/>
        </pc:sldMkLst>
        <pc:spChg chg="mod">
          <ac:chgData name="sean feng" userId="b2a58d911d4ad38c" providerId="LiveId" clId="{125DD82A-64EC-421B-9747-24D0708D97FB}" dt="2024-12-08T14:45:10.005" v="617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125DD82A-64EC-421B-9747-24D0708D97FB}" dt="2024-12-08T14:45:24.634" v="625" actId="404"/>
        <pc:sldMkLst>
          <pc:docMk/>
          <pc:sldMk cId="481545840" sldId="295"/>
        </pc:sldMkLst>
        <pc:spChg chg="mod">
          <ac:chgData name="sean feng" userId="b2a58d911d4ad38c" providerId="LiveId" clId="{125DD82A-64EC-421B-9747-24D0708D97FB}" dt="2024-12-08T14:45:24.634" v="625" actId="40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125DD82A-64EC-421B-9747-24D0708D97FB}" dt="2024-12-08T03:44:22.363" v="244"/>
        <pc:sldMkLst>
          <pc:docMk/>
          <pc:sldMk cId="708880018" sldId="310"/>
        </pc:sldMkLst>
        <pc:spChg chg="mod">
          <ac:chgData name="sean feng" userId="b2a58d911d4ad38c" providerId="LiveId" clId="{125DD82A-64EC-421B-9747-24D0708D97FB}" dt="2024-12-08T03:44:22.363" v="24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125DD82A-64EC-421B-9747-24D0708D97FB}" dt="2024-12-08T13:59:28.429" v="383" actId="404"/>
        <pc:sldMkLst>
          <pc:docMk/>
          <pc:sldMk cId="872923454" sldId="311"/>
        </pc:sldMkLst>
        <pc:spChg chg="mod">
          <ac:chgData name="sean feng" userId="b2a58d911d4ad38c" providerId="LiveId" clId="{125DD82A-64EC-421B-9747-24D0708D97FB}" dt="2024-12-08T13:59:28.429" v="383" actId="404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125DD82A-64EC-421B-9747-24D0708D97FB}" dt="2024-12-08T03:23:32.593" v="38" actId="20577"/>
        <pc:sldMkLst>
          <pc:docMk/>
          <pc:sldMk cId="261774296" sldId="312"/>
        </pc:sldMkLst>
        <pc:spChg chg="mod">
          <ac:chgData name="sean feng" userId="b2a58d911d4ad38c" providerId="LiveId" clId="{125DD82A-64EC-421B-9747-24D0708D97FB}" dt="2024-12-08T03:23:06.144" v="3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125DD82A-64EC-421B-9747-24D0708D97FB}" dt="2024-12-08T03:23:32.593" v="38" actId="20577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125DD82A-64EC-421B-9747-24D0708D97FB}" dt="2024-12-08T03:43:48.243" v="235" actId="47"/>
        <pc:sldMkLst>
          <pc:docMk/>
          <pc:sldMk cId="1279397553" sldId="313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806222138" sldId="314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083007042" sldId="315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207606332" sldId="316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538669049" sldId="317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948810976" sldId="318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54448632" sldId="319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4289188727" sldId="320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60773330" sldId="321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430175982" sldId="322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3746267" sldId="323"/>
        </pc:sldMkLst>
      </pc:sldChg>
      <pc:sldChg chg="modSp add mod">
        <pc:chgData name="sean feng" userId="b2a58d911d4ad38c" providerId="LiveId" clId="{125DD82A-64EC-421B-9747-24D0708D97FB}" dt="2024-12-08T03:24:50.574" v="46" actId="20577"/>
        <pc:sldMkLst>
          <pc:docMk/>
          <pc:sldMk cId="2321010745" sldId="324"/>
        </pc:sldMkLst>
      </pc:sldChg>
      <pc:sldChg chg="modSp add mod">
        <pc:chgData name="sean feng" userId="b2a58d911d4ad38c" providerId="LiveId" clId="{125DD82A-64EC-421B-9747-24D0708D97FB}" dt="2024-12-08T03:25:05.725" v="48"/>
        <pc:sldMkLst>
          <pc:docMk/>
          <pc:sldMk cId="41627193" sldId="325"/>
        </pc:sldMkLst>
      </pc:sldChg>
      <pc:sldChg chg="addSp modSp add mod">
        <pc:chgData name="sean feng" userId="b2a58d911d4ad38c" providerId="LiveId" clId="{125DD82A-64EC-421B-9747-24D0708D97FB}" dt="2024-12-08T03:34:16.607" v="129" actId="20577"/>
        <pc:sldMkLst>
          <pc:docMk/>
          <pc:sldMk cId="1822077951" sldId="326"/>
        </pc:sldMkLst>
      </pc:sldChg>
      <pc:sldChg chg="addSp modSp add mod">
        <pc:chgData name="sean feng" userId="b2a58d911d4ad38c" providerId="LiveId" clId="{125DD82A-64EC-421B-9747-24D0708D97FB}" dt="2024-12-08T03:41:44.264" v="216"/>
        <pc:sldMkLst>
          <pc:docMk/>
          <pc:sldMk cId="550100257" sldId="327"/>
        </pc:sldMkLst>
      </pc:sldChg>
      <pc:sldChg chg="addSp delSp modSp add mod ord">
        <pc:chgData name="sean feng" userId="b2a58d911d4ad38c" providerId="LiveId" clId="{125DD82A-64EC-421B-9747-24D0708D97FB}" dt="2024-12-08T14:17:42.817" v="410"/>
        <pc:sldMkLst>
          <pc:docMk/>
          <pc:sldMk cId="2102314590" sldId="328"/>
        </pc:sldMkLst>
        <pc:spChg chg="mod">
          <ac:chgData name="sean feng" userId="b2a58d911d4ad38c" providerId="LiveId" clId="{125DD82A-64EC-421B-9747-24D0708D97FB}" dt="2024-12-08T03:42:26.743" v="218"/>
          <ac:spMkLst>
            <pc:docMk/>
            <pc:sldMk cId="2102314590" sldId="328"/>
            <ac:spMk id="241" creationId="{D3EE440B-079F-AD11-351F-1D9FFD2FAE67}"/>
          </ac:spMkLst>
        </pc:spChg>
        <pc:spChg chg="mod">
          <ac:chgData name="sean feng" userId="b2a58d911d4ad38c" providerId="LiveId" clId="{125DD82A-64EC-421B-9747-24D0708D97FB}" dt="2024-12-08T14:16:45.745" v="408" actId="404"/>
          <ac:spMkLst>
            <pc:docMk/>
            <pc:sldMk cId="2102314590" sldId="328"/>
            <ac:spMk id="242" creationId="{27BCC2A4-866E-7AD4-20D9-3E3E61804706}"/>
          </ac:spMkLst>
        </pc:spChg>
      </pc:sldChg>
      <pc:sldChg chg="modSp add mod">
        <pc:chgData name="sean feng" userId="b2a58d911d4ad38c" providerId="LiveId" clId="{125DD82A-64EC-421B-9747-24D0708D97FB}" dt="2024-12-08T03:43:13.505" v="234"/>
        <pc:sldMkLst>
          <pc:docMk/>
          <pc:sldMk cId="2930827933" sldId="329"/>
        </pc:sldMkLst>
      </pc:sldChg>
      <pc:sldChg chg="modSp add del mod">
        <pc:chgData name="sean feng" userId="b2a58d911d4ad38c" providerId="LiveId" clId="{125DD82A-64EC-421B-9747-24D0708D97FB}" dt="2024-12-08T14:44:46.435" v="595" actId="47"/>
        <pc:sldMkLst>
          <pc:docMk/>
          <pc:sldMk cId="1623738121" sldId="330"/>
        </pc:sldMkLst>
      </pc:sldChg>
      <pc:sldChg chg="addSp modSp add mod">
        <pc:chgData name="sean feng" userId="b2a58d911d4ad38c" providerId="LiveId" clId="{125DD82A-64EC-421B-9747-24D0708D97FB}" dt="2024-12-08T14:19:06.784" v="437"/>
        <pc:sldMkLst>
          <pc:docMk/>
          <pc:sldMk cId="1897199681" sldId="331"/>
        </pc:sldMkLst>
      </pc:sldChg>
      <pc:sldChg chg="modSp add mod">
        <pc:chgData name="sean feng" userId="b2a58d911d4ad38c" providerId="LiveId" clId="{125DD82A-64EC-421B-9747-24D0708D97FB}" dt="2024-12-08T14:20:12.290" v="453"/>
        <pc:sldMkLst>
          <pc:docMk/>
          <pc:sldMk cId="498964910" sldId="332"/>
        </pc:sldMkLst>
      </pc:sldChg>
      <pc:sldChg chg="addSp modSp add mod">
        <pc:chgData name="sean feng" userId="b2a58d911d4ad38c" providerId="LiveId" clId="{125DD82A-64EC-421B-9747-24D0708D97FB}" dt="2024-12-08T14:21:48.109" v="473"/>
        <pc:sldMkLst>
          <pc:docMk/>
          <pc:sldMk cId="3636137888" sldId="333"/>
        </pc:sldMkLst>
      </pc:sldChg>
      <pc:sldChg chg="modSp add mod">
        <pc:chgData name="sean feng" userId="b2a58d911d4ad38c" providerId="LiveId" clId="{125DD82A-64EC-421B-9747-24D0708D97FB}" dt="2024-12-08T14:22:49.226" v="495" actId="20577"/>
        <pc:sldMkLst>
          <pc:docMk/>
          <pc:sldMk cId="1780116379" sldId="334"/>
        </pc:sldMkLst>
      </pc:sldChg>
      <pc:sldChg chg="addSp modSp add mod">
        <pc:chgData name="sean feng" userId="b2a58d911d4ad38c" providerId="LiveId" clId="{125DD82A-64EC-421B-9747-24D0708D97FB}" dt="2024-12-08T14:24:19.085" v="515"/>
        <pc:sldMkLst>
          <pc:docMk/>
          <pc:sldMk cId="2537006206" sldId="335"/>
        </pc:sldMkLst>
      </pc:sldChg>
      <pc:sldChg chg="addSp modSp add mod">
        <pc:chgData name="sean feng" userId="b2a58d911d4ad38c" providerId="LiveId" clId="{125DD82A-64EC-421B-9747-24D0708D97FB}" dt="2024-12-08T14:25:29.957" v="546"/>
        <pc:sldMkLst>
          <pc:docMk/>
          <pc:sldMk cId="1338927155" sldId="336"/>
        </pc:sldMkLst>
      </pc:sldChg>
      <pc:sldChg chg="modSp add mod">
        <pc:chgData name="sean feng" userId="b2a58d911d4ad38c" providerId="LiveId" clId="{125DD82A-64EC-421B-9747-24D0708D97FB}" dt="2024-12-08T14:26:14.576" v="563"/>
        <pc:sldMkLst>
          <pc:docMk/>
          <pc:sldMk cId="4286947685" sldId="337"/>
        </pc:sldMkLst>
      </pc:sldChg>
      <pc:sldChg chg="modSp add mod">
        <pc:chgData name="sean feng" userId="b2a58d911d4ad38c" providerId="LiveId" clId="{125DD82A-64EC-421B-9747-24D0708D97FB}" dt="2024-12-08T14:27:02.501" v="579"/>
        <pc:sldMkLst>
          <pc:docMk/>
          <pc:sldMk cId="3693423690" sldId="338"/>
        </pc:sldMkLst>
      </pc:sldChg>
      <pc:sldChg chg="addSp modSp add mod">
        <pc:chgData name="sean feng" userId="b2a58d911d4ad38c" providerId="LiveId" clId="{125DD82A-64EC-421B-9747-24D0708D97FB}" dt="2024-12-08T14:27:33.910" v="594" actId="20577"/>
        <pc:sldMkLst>
          <pc:docMk/>
          <pc:sldMk cId="232110000" sldId="339"/>
        </pc:sldMkLst>
      </pc:sldChg>
    </pc:docChg>
  </pc:docChgLst>
  <pc:docChgLst>
    <pc:chgData name="sean feng" userId="b2a58d911d4ad38c" providerId="LiveId" clId="{F5214677-4A4C-4562-9E8B-7382291A374D}"/>
    <pc:docChg chg="undo custSel addSld delSld modSld">
      <pc:chgData name="sean feng" userId="b2a58d911d4ad38c" providerId="LiveId" clId="{F5214677-4A4C-4562-9E8B-7382291A374D}" dt="2025-02-03T04:45:59.536" v="338" actId="20577"/>
      <pc:docMkLst>
        <pc:docMk/>
      </pc:docMkLst>
      <pc:sldChg chg="modSp mod">
        <pc:chgData name="sean feng" userId="b2a58d911d4ad38c" providerId="LiveId" clId="{F5214677-4A4C-4562-9E8B-7382291A374D}" dt="2025-02-03T04:45:59.536" v="338" actId="20577"/>
        <pc:sldMkLst>
          <pc:docMk/>
          <pc:sldMk cId="708880018" sldId="310"/>
        </pc:sldMkLst>
        <pc:spChg chg="mod">
          <ac:chgData name="sean feng" userId="b2a58d911d4ad38c" providerId="LiveId" clId="{F5214677-4A4C-4562-9E8B-7382291A374D}" dt="2025-02-03T04:45:59.536" v="338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F5214677-4A4C-4562-9E8B-7382291A374D}" dt="2025-02-02T23:36:12.383" v="4" actId="20577"/>
        <pc:sldMkLst>
          <pc:docMk/>
          <pc:sldMk cId="2102314590" sldId="328"/>
        </pc:sldMkLst>
        <pc:spChg chg="mod">
          <ac:chgData name="sean feng" userId="b2a58d911d4ad38c" providerId="LiveId" clId="{F5214677-4A4C-4562-9E8B-7382291A374D}" dt="2025-02-02T23:36:12.383" v="4" actId="20577"/>
          <ac:spMkLst>
            <pc:docMk/>
            <pc:sldMk cId="2102314590" sldId="328"/>
            <ac:spMk id="2" creationId="{6584518A-93E9-FD7F-39A4-A814A56E74B4}"/>
          </ac:spMkLst>
        </pc:spChg>
      </pc:sldChg>
      <pc:sldChg chg="modSp mod">
        <pc:chgData name="sean feng" userId="b2a58d911d4ad38c" providerId="LiveId" clId="{F5214677-4A4C-4562-9E8B-7382291A374D}" dt="2025-02-03T04:12:30.065" v="332" actId="20577"/>
        <pc:sldMkLst>
          <pc:docMk/>
          <pc:sldMk cId="3553167433" sldId="355"/>
        </pc:sldMkLst>
        <pc:spChg chg="mod">
          <ac:chgData name="sean feng" userId="b2a58d911d4ad38c" providerId="LiveId" clId="{F5214677-4A4C-4562-9E8B-7382291A374D}" dt="2025-02-03T04:12:30.065" v="332" actId="20577"/>
          <ac:spMkLst>
            <pc:docMk/>
            <pc:sldMk cId="3553167433" sldId="355"/>
            <ac:spMk id="242" creationId="{14396BC0-5E08-7815-2F7E-64505FBC5AF7}"/>
          </ac:spMkLst>
        </pc:spChg>
      </pc:sldChg>
      <pc:sldChg chg="addSp delSp modSp add mod">
        <pc:chgData name="sean feng" userId="b2a58d911d4ad38c" providerId="LiveId" clId="{F5214677-4A4C-4562-9E8B-7382291A374D}" dt="2025-02-03T03:10:42.099" v="71" actId="14100"/>
        <pc:sldMkLst>
          <pc:docMk/>
          <pc:sldMk cId="1108270423" sldId="356"/>
        </pc:sldMkLst>
        <pc:spChg chg="add mod">
          <ac:chgData name="sean feng" userId="b2a58d911d4ad38c" providerId="LiveId" clId="{F5214677-4A4C-4562-9E8B-7382291A374D}" dt="2025-02-03T03:10:42.099" v="71" actId="14100"/>
          <ac:spMkLst>
            <pc:docMk/>
            <pc:sldMk cId="1108270423" sldId="356"/>
            <ac:spMk id="3" creationId="{1C100F32-1E64-47AC-E88C-D4892A47CCA8}"/>
          </ac:spMkLst>
        </pc:spChg>
        <pc:spChg chg="add mod">
          <ac:chgData name="sean feng" userId="b2a58d911d4ad38c" providerId="LiveId" clId="{F5214677-4A4C-4562-9E8B-7382291A374D}" dt="2025-02-03T03:10:39.950" v="70" actId="14100"/>
          <ac:spMkLst>
            <pc:docMk/>
            <pc:sldMk cId="1108270423" sldId="356"/>
            <ac:spMk id="4" creationId="{7C053889-A358-D8FF-59BF-FA5B7F1DC46D}"/>
          </ac:spMkLst>
        </pc:spChg>
        <pc:spChg chg="mod">
          <ac:chgData name="sean feng" userId="b2a58d911d4ad38c" providerId="LiveId" clId="{F5214677-4A4C-4562-9E8B-7382291A374D}" dt="2025-02-03T03:03:39.680" v="21" actId="5793"/>
          <ac:spMkLst>
            <pc:docMk/>
            <pc:sldMk cId="1108270423" sldId="356"/>
            <ac:spMk id="242" creationId="{806D4FDD-CA8B-F533-1E5F-924061863895}"/>
          </ac:spMkLst>
        </pc:spChg>
        <pc:graphicFrameChg chg="mod modGraphic">
          <ac:chgData name="sean feng" userId="b2a58d911d4ad38c" providerId="LiveId" clId="{F5214677-4A4C-4562-9E8B-7382291A374D}" dt="2025-02-03T03:03:46.130" v="22" actId="1076"/>
          <ac:graphicFrameMkLst>
            <pc:docMk/>
            <pc:sldMk cId="1108270423" sldId="356"/>
            <ac:graphicFrameMk id="2" creationId="{EB680E16-DA95-C06F-6B61-D6323E194B94}"/>
          </ac:graphicFrameMkLst>
        </pc:graphicFrameChg>
      </pc:sldChg>
      <pc:sldChg chg="modSp add mod">
        <pc:chgData name="sean feng" userId="b2a58d911d4ad38c" providerId="LiveId" clId="{F5214677-4A4C-4562-9E8B-7382291A374D}" dt="2025-02-03T03:10:46.358" v="72" actId="14100"/>
        <pc:sldMkLst>
          <pc:docMk/>
          <pc:sldMk cId="3321829439" sldId="357"/>
        </pc:sldMkLst>
        <pc:spChg chg="mod">
          <ac:chgData name="sean feng" userId="b2a58d911d4ad38c" providerId="LiveId" clId="{F5214677-4A4C-4562-9E8B-7382291A374D}" dt="2025-02-03T03:10:46.358" v="72" actId="14100"/>
          <ac:spMkLst>
            <pc:docMk/>
            <pc:sldMk cId="3321829439" sldId="357"/>
            <ac:spMk id="3" creationId="{CE9865FD-072E-4D21-5D95-5EE708E88964}"/>
          </ac:spMkLst>
        </pc:spChg>
        <pc:spChg chg="mod">
          <ac:chgData name="sean feng" userId="b2a58d911d4ad38c" providerId="LiveId" clId="{F5214677-4A4C-4562-9E8B-7382291A374D}" dt="2025-02-03T03:10:19.720" v="67"/>
          <ac:spMkLst>
            <pc:docMk/>
            <pc:sldMk cId="3321829439" sldId="357"/>
            <ac:spMk id="4" creationId="{B3C28C7F-44E6-078B-CB1F-879E537AB401}"/>
          </ac:spMkLst>
        </pc:spChg>
        <pc:graphicFrameChg chg="modGraphic">
          <ac:chgData name="sean feng" userId="b2a58d911d4ad38c" providerId="LiveId" clId="{F5214677-4A4C-4562-9E8B-7382291A374D}" dt="2025-02-03T03:05:26.232" v="62" actId="207"/>
          <ac:graphicFrameMkLst>
            <pc:docMk/>
            <pc:sldMk cId="3321829439" sldId="357"/>
            <ac:graphicFrameMk id="2" creationId="{B87480DE-D510-65BD-5594-A63F5B5C0F47}"/>
          </ac:graphicFrameMkLst>
        </pc:graphicFrameChg>
      </pc:sldChg>
      <pc:sldChg chg="modSp add mod">
        <pc:chgData name="sean feng" userId="b2a58d911d4ad38c" providerId="LiveId" clId="{F5214677-4A4C-4562-9E8B-7382291A374D}" dt="2025-02-03T03:12:03.489" v="81" actId="207"/>
        <pc:sldMkLst>
          <pc:docMk/>
          <pc:sldMk cId="1356978452" sldId="358"/>
        </pc:sldMkLst>
        <pc:spChg chg="mod">
          <ac:chgData name="sean feng" userId="b2a58d911d4ad38c" providerId="LiveId" clId="{F5214677-4A4C-4562-9E8B-7382291A374D}" dt="2025-02-03T03:12:03.489" v="81" actId="207"/>
          <ac:spMkLst>
            <pc:docMk/>
            <pc:sldMk cId="1356978452" sldId="358"/>
            <ac:spMk id="3" creationId="{141C5408-58E5-6D6B-0F72-D410ECCD8556}"/>
          </ac:spMkLst>
        </pc:spChg>
        <pc:spChg chg="mod">
          <ac:chgData name="sean feng" userId="b2a58d911d4ad38c" providerId="LiveId" clId="{F5214677-4A4C-4562-9E8B-7382291A374D}" dt="2025-02-03T03:11:13.172" v="79"/>
          <ac:spMkLst>
            <pc:docMk/>
            <pc:sldMk cId="1356978452" sldId="358"/>
            <ac:spMk id="4" creationId="{F25EC953-D3E0-90B3-B82B-1C98ECFC46C7}"/>
          </ac:spMkLst>
        </pc:spChg>
        <pc:graphicFrameChg chg="mod modGraphic">
          <ac:chgData name="sean feng" userId="b2a58d911d4ad38c" providerId="LiveId" clId="{F5214677-4A4C-4562-9E8B-7382291A374D}" dt="2025-02-03T03:11:07.962" v="78" actId="120"/>
          <ac:graphicFrameMkLst>
            <pc:docMk/>
            <pc:sldMk cId="1356978452" sldId="358"/>
            <ac:graphicFrameMk id="2" creationId="{16058925-FCA6-9DF0-9FB9-0D29EDCFFE1F}"/>
          </ac:graphicFrameMkLst>
        </pc:graphicFrameChg>
      </pc:sldChg>
      <pc:sldChg chg="modSp add mod">
        <pc:chgData name="sean feng" userId="b2a58d911d4ad38c" providerId="LiveId" clId="{F5214677-4A4C-4562-9E8B-7382291A374D}" dt="2025-02-03T03:13:51.862" v="95" actId="207"/>
        <pc:sldMkLst>
          <pc:docMk/>
          <pc:sldMk cId="2911535971" sldId="359"/>
        </pc:sldMkLst>
        <pc:spChg chg="mod">
          <ac:chgData name="sean feng" userId="b2a58d911d4ad38c" providerId="LiveId" clId="{F5214677-4A4C-4562-9E8B-7382291A374D}" dt="2025-02-03T03:13:51.862" v="95" actId="207"/>
          <ac:spMkLst>
            <pc:docMk/>
            <pc:sldMk cId="2911535971" sldId="359"/>
            <ac:spMk id="3" creationId="{BF11C1F7-3DAF-8915-6D00-CA893A99D55C}"/>
          </ac:spMkLst>
        </pc:spChg>
        <pc:spChg chg="mod">
          <ac:chgData name="sean feng" userId="b2a58d911d4ad38c" providerId="LiveId" clId="{F5214677-4A4C-4562-9E8B-7382291A374D}" dt="2025-02-03T03:13:36.364" v="92"/>
          <ac:spMkLst>
            <pc:docMk/>
            <pc:sldMk cId="2911535971" sldId="359"/>
            <ac:spMk id="4" creationId="{1533D054-46CE-1E5A-80E7-8642AB870092}"/>
          </ac:spMkLst>
        </pc:spChg>
        <pc:spChg chg="mod">
          <ac:chgData name="sean feng" userId="b2a58d911d4ad38c" providerId="LiveId" clId="{F5214677-4A4C-4562-9E8B-7382291A374D}" dt="2025-02-03T03:12:41.541" v="85" actId="1076"/>
          <ac:spMkLst>
            <pc:docMk/>
            <pc:sldMk cId="2911535971" sldId="359"/>
            <ac:spMk id="242" creationId="{738D4681-F74C-B5FD-E606-BBD8F8076D2B}"/>
          </ac:spMkLst>
        </pc:spChg>
        <pc:graphicFrameChg chg="mod modGraphic">
          <ac:chgData name="sean feng" userId="b2a58d911d4ad38c" providerId="LiveId" clId="{F5214677-4A4C-4562-9E8B-7382291A374D}" dt="2025-02-03T03:13:02.790" v="90" actId="207"/>
          <ac:graphicFrameMkLst>
            <pc:docMk/>
            <pc:sldMk cId="2911535971" sldId="359"/>
            <ac:graphicFrameMk id="2" creationId="{CBB33ADA-2420-58DA-7025-1037AA9CAD5A}"/>
          </ac:graphicFrameMkLst>
        </pc:graphicFrameChg>
      </pc:sldChg>
      <pc:sldChg chg="modSp add mod">
        <pc:chgData name="sean feng" userId="b2a58d911d4ad38c" providerId="LiveId" clId="{F5214677-4A4C-4562-9E8B-7382291A374D}" dt="2025-02-03T03:17:37.195" v="105"/>
        <pc:sldMkLst>
          <pc:docMk/>
          <pc:sldMk cId="685147363" sldId="360"/>
        </pc:sldMkLst>
        <pc:spChg chg="mod">
          <ac:chgData name="sean feng" userId="b2a58d911d4ad38c" providerId="LiveId" clId="{F5214677-4A4C-4562-9E8B-7382291A374D}" dt="2025-02-03T03:17:15.857" v="100" actId="207"/>
          <ac:spMkLst>
            <pc:docMk/>
            <pc:sldMk cId="685147363" sldId="360"/>
            <ac:spMk id="3" creationId="{F2F32BE2-F05F-B9E6-0EED-4B6F958116A0}"/>
          </ac:spMkLst>
        </pc:spChg>
        <pc:spChg chg="mod">
          <ac:chgData name="sean feng" userId="b2a58d911d4ad38c" providerId="LiveId" clId="{F5214677-4A4C-4562-9E8B-7382291A374D}" dt="2025-02-03T03:17:37.195" v="105"/>
          <ac:spMkLst>
            <pc:docMk/>
            <pc:sldMk cId="685147363" sldId="360"/>
            <ac:spMk id="4" creationId="{E665A3A7-6326-3342-74C7-06ACA84FD3C2}"/>
          </ac:spMkLst>
        </pc:spChg>
        <pc:graphicFrameChg chg="modGraphic">
          <ac:chgData name="sean feng" userId="b2a58d911d4ad38c" providerId="LiveId" clId="{F5214677-4A4C-4562-9E8B-7382291A374D}" dt="2025-02-03T03:17:28.911" v="104" actId="13926"/>
          <ac:graphicFrameMkLst>
            <pc:docMk/>
            <pc:sldMk cId="685147363" sldId="360"/>
            <ac:graphicFrameMk id="2" creationId="{8A63F2D8-286D-BD31-DFC6-D00E9F40A39D}"/>
          </ac:graphicFrameMkLst>
        </pc:graphicFrameChg>
      </pc:sldChg>
      <pc:sldChg chg="modSp add mod">
        <pc:chgData name="sean feng" userId="b2a58d911d4ad38c" providerId="LiveId" clId="{F5214677-4A4C-4562-9E8B-7382291A374D}" dt="2025-02-03T03:19:17.184" v="116" actId="13926"/>
        <pc:sldMkLst>
          <pc:docMk/>
          <pc:sldMk cId="273215760" sldId="361"/>
        </pc:sldMkLst>
        <pc:spChg chg="mod">
          <ac:chgData name="sean feng" userId="b2a58d911d4ad38c" providerId="LiveId" clId="{F5214677-4A4C-4562-9E8B-7382291A374D}" dt="2025-02-03T03:19:05.753" v="112" actId="207"/>
          <ac:spMkLst>
            <pc:docMk/>
            <pc:sldMk cId="273215760" sldId="361"/>
            <ac:spMk id="3" creationId="{180DA6C8-9889-8412-CFBA-F00FFD607B0E}"/>
          </ac:spMkLst>
        </pc:spChg>
        <pc:spChg chg="mod">
          <ac:chgData name="sean feng" userId="b2a58d911d4ad38c" providerId="LiveId" clId="{F5214677-4A4C-4562-9E8B-7382291A374D}" dt="2025-02-03T03:18:44.046" v="107"/>
          <ac:spMkLst>
            <pc:docMk/>
            <pc:sldMk cId="273215760" sldId="361"/>
            <ac:spMk id="4" creationId="{011F30B9-4D99-8953-ED6A-F7D48C4661DF}"/>
          </ac:spMkLst>
        </pc:spChg>
        <pc:graphicFrameChg chg="modGraphic">
          <ac:chgData name="sean feng" userId="b2a58d911d4ad38c" providerId="LiveId" clId="{F5214677-4A4C-4562-9E8B-7382291A374D}" dt="2025-02-03T03:19:17.184" v="116" actId="13926"/>
          <ac:graphicFrameMkLst>
            <pc:docMk/>
            <pc:sldMk cId="273215760" sldId="361"/>
            <ac:graphicFrameMk id="2" creationId="{1E05D1CE-0DCC-9251-2F13-1350ABEBB118}"/>
          </ac:graphicFrameMkLst>
        </pc:graphicFrameChg>
      </pc:sldChg>
      <pc:sldChg chg="modSp add mod">
        <pc:chgData name="sean feng" userId="b2a58d911d4ad38c" providerId="LiveId" clId="{F5214677-4A4C-4562-9E8B-7382291A374D}" dt="2025-02-03T03:21:08.170" v="126" actId="207"/>
        <pc:sldMkLst>
          <pc:docMk/>
          <pc:sldMk cId="2967807585" sldId="362"/>
        </pc:sldMkLst>
        <pc:spChg chg="mod">
          <ac:chgData name="sean feng" userId="b2a58d911d4ad38c" providerId="LiveId" clId="{F5214677-4A4C-4562-9E8B-7382291A374D}" dt="2025-02-03T03:21:08.170" v="126" actId="207"/>
          <ac:spMkLst>
            <pc:docMk/>
            <pc:sldMk cId="2967807585" sldId="362"/>
            <ac:spMk id="3" creationId="{DCD96FE5-BBAA-FB92-ABF3-098BD2BAB0D8}"/>
          </ac:spMkLst>
        </pc:spChg>
        <pc:spChg chg="mod">
          <ac:chgData name="sean feng" userId="b2a58d911d4ad38c" providerId="LiveId" clId="{F5214677-4A4C-4562-9E8B-7382291A374D}" dt="2025-02-03T03:20:13.448" v="122"/>
          <ac:spMkLst>
            <pc:docMk/>
            <pc:sldMk cId="2967807585" sldId="362"/>
            <ac:spMk id="4" creationId="{7568CA3B-72D4-7A25-A4C8-CC65083D6EE5}"/>
          </ac:spMkLst>
        </pc:spChg>
        <pc:graphicFrameChg chg="modGraphic">
          <ac:chgData name="sean feng" userId="b2a58d911d4ad38c" providerId="LiveId" clId="{F5214677-4A4C-4562-9E8B-7382291A374D}" dt="2025-02-03T03:20:08.774" v="121" actId="13926"/>
          <ac:graphicFrameMkLst>
            <pc:docMk/>
            <pc:sldMk cId="2967807585" sldId="362"/>
            <ac:graphicFrameMk id="2" creationId="{0586E02D-83F8-4F41-6375-D39A3FC4F4BD}"/>
          </ac:graphicFrameMkLst>
        </pc:graphicFrameChg>
      </pc:sldChg>
      <pc:sldChg chg="modSp add mod">
        <pc:chgData name="sean feng" userId="b2a58d911d4ad38c" providerId="LiveId" clId="{F5214677-4A4C-4562-9E8B-7382291A374D}" dt="2025-02-03T03:23:15.388" v="156" actId="1076"/>
        <pc:sldMkLst>
          <pc:docMk/>
          <pc:sldMk cId="2028224284" sldId="363"/>
        </pc:sldMkLst>
        <pc:spChg chg="mod">
          <ac:chgData name="sean feng" userId="b2a58d911d4ad38c" providerId="LiveId" clId="{F5214677-4A4C-4562-9E8B-7382291A374D}" dt="2025-02-03T03:23:15.388" v="156" actId="1076"/>
          <ac:spMkLst>
            <pc:docMk/>
            <pc:sldMk cId="2028224284" sldId="363"/>
            <ac:spMk id="3" creationId="{8B653F26-67EE-5D78-30C1-3CE2709A18FD}"/>
          </ac:spMkLst>
        </pc:spChg>
        <pc:spChg chg="mod">
          <ac:chgData name="sean feng" userId="b2a58d911d4ad38c" providerId="LiveId" clId="{F5214677-4A4C-4562-9E8B-7382291A374D}" dt="2025-02-03T03:22:22.983" v="133"/>
          <ac:spMkLst>
            <pc:docMk/>
            <pc:sldMk cId="2028224284" sldId="363"/>
            <ac:spMk id="4" creationId="{EA2F4EFE-0950-9E9E-F272-AD6E5702CD01}"/>
          </ac:spMkLst>
        </pc:spChg>
        <pc:graphicFrameChg chg="modGraphic">
          <ac:chgData name="sean feng" userId="b2a58d911d4ad38c" providerId="LiveId" clId="{F5214677-4A4C-4562-9E8B-7382291A374D}" dt="2025-02-03T03:21:57.611" v="131" actId="13926"/>
          <ac:graphicFrameMkLst>
            <pc:docMk/>
            <pc:sldMk cId="2028224284" sldId="363"/>
            <ac:graphicFrameMk id="2" creationId="{70E322A6-E810-99CB-611B-CEE6D31E9874}"/>
          </ac:graphicFrameMkLst>
        </pc:graphicFrameChg>
      </pc:sldChg>
      <pc:sldChg chg="addSp delSp modSp add mod">
        <pc:chgData name="sean feng" userId="b2a58d911d4ad38c" providerId="LiveId" clId="{F5214677-4A4C-4562-9E8B-7382291A374D}" dt="2025-02-03T03:25:47.730" v="178" actId="207"/>
        <pc:sldMkLst>
          <pc:docMk/>
          <pc:sldMk cId="2063136713" sldId="364"/>
        </pc:sldMkLst>
        <pc:spChg chg="add mod">
          <ac:chgData name="sean feng" userId="b2a58d911d4ad38c" providerId="LiveId" clId="{F5214677-4A4C-4562-9E8B-7382291A374D}" dt="2025-02-03T03:25:47.730" v="178" actId="207"/>
          <ac:spMkLst>
            <pc:docMk/>
            <pc:sldMk cId="2063136713" sldId="364"/>
            <ac:spMk id="5" creationId="{2D9B9B1C-A769-131F-3E7A-BD42D427363E}"/>
          </ac:spMkLst>
        </pc:spChg>
        <pc:spChg chg="add mod">
          <ac:chgData name="sean feng" userId="b2a58d911d4ad38c" providerId="LiveId" clId="{F5214677-4A4C-4562-9E8B-7382291A374D}" dt="2025-02-03T03:24:50.948" v="171"/>
          <ac:spMkLst>
            <pc:docMk/>
            <pc:sldMk cId="2063136713" sldId="364"/>
            <ac:spMk id="6" creationId="{D84CF609-F66F-FF85-8B36-6DBEA1FCC2E7}"/>
          </ac:spMkLst>
        </pc:spChg>
        <pc:graphicFrameChg chg="mod modGraphic">
          <ac:chgData name="sean feng" userId="b2a58d911d4ad38c" providerId="LiveId" clId="{F5214677-4A4C-4562-9E8B-7382291A374D}" dt="2025-02-03T03:24:46.061" v="170" actId="13926"/>
          <ac:graphicFrameMkLst>
            <pc:docMk/>
            <pc:sldMk cId="2063136713" sldId="364"/>
            <ac:graphicFrameMk id="2" creationId="{A2A12349-8F96-099E-D4D8-11F4E0072F97}"/>
          </ac:graphicFrameMkLst>
        </pc:graphicFrameChg>
      </pc:sldChg>
      <pc:sldChg chg="modSp add mod">
        <pc:chgData name="sean feng" userId="b2a58d911d4ad38c" providerId="LiveId" clId="{F5214677-4A4C-4562-9E8B-7382291A374D}" dt="2025-02-03T03:27:18.354" v="188"/>
        <pc:sldMkLst>
          <pc:docMk/>
          <pc:sldMk cId="4136470446" sldId="365"/>
        </pc:sldMkLst>
        <pc:spChg chg="mod">
          <ac:chgData name="sean feng" userId="b2a58d911d4ad38c" providerId="LiveId" clId="{F5214677-4A4C-4562-9E8B-7382291A374D}" dt="2025-02-03T03:27:13.291" v="187" actId="207"/>
          <ac:spMkLst>
            <pc:docMk/>
            <pc:sldMk cId="4136470446" sldId="365"/>
            <ac:spMk id="5" creationId="{548B11EC-8236-BE6B-5D3D-49F1F1A63229}"/>
          </ac:spMkLst>
        </pc:spChg>
        <pc:spChg chg="mod">
          <ac:chgData name="sean feng" userId="b2a58d911d4ad38c" providerId="LiveId" clId="{F5214677-4A4C-4562-9E8B-7382291A374D}" dt="2025-02-03T03:27:18.354" v="188"/>
          <ac:spMkLst>
            <pc:docMk/>
            <pc:sldMk cId="4136470446" sldId="365"/>
            <ac:spMk id="6" creationId="{194C0866-6564-3B33-418B-A849DF4FE9EF}"/>
          </ac:spMkLst>
        </pc:spChg>
        <pc:graphicFrameChg chg="modGraphic">
          <ac:chgData name="sean feng" userId="b2a58d911d4ad38c" providerId="LiveId" clId="{F5214677-4A4C-4562-9E8B-7382291A374D}" dt="2025-02-03T03:26:42.442" v="183" actId="13926"/>
          <ac:graphicFrameMkLst>
            <pc:docMk/>
            <pc:sldMk cId="4136470446" sldId="365"/>
            <ac:graphicFrameMk id="2" creationId="{329C09A5-EBA6-DD85-E659-5A15104E244A}"/>
          </ac:graphicFrameMkLst>
        </pc:graphicFrameChg>
      </pc:sldChg>
      <pc:sldChg chg="addSp modSp add mod">
        <pc:chgData name="sean feng" userId="b2a58d911d4ad38c" providerId="LiveId" clId="{F5214677-4A4C-4562-9E8B-7382291A374D}" dt="2025-02-03T03:44:39.716" v="278" actId="20577"/>
        <pc:sldMkLst>
          <pc:docMk/>
          <pc:sldMk cId="1122428852" sldId="366"/>
        </pc:sldMkLst>
        <pc:spChg chg="add mod">
          <ac:chgData name="sean feng" userId="b2a58d911d4ad38c" providerId="LiveId" clId="{F5214677-4A4C-4562-9E8B-7382291A374D}" dt="2025-02-03T03:28:48.963" v="202" actId="207"/>
          <ac:spMkLst>
            <pc:docMk/>
            <pc:sldMk cId="1122428852" sldId="366"/>
            <ac:spMk id="3" creationId="{2E9A5145-81D3-AB03-5A63-39559936FBEA}"/>
          </ac:spMkLst>
        </pc:spChg>
        <pc:spChg chg="mod">
          <ac:chgData name="sean feng" userId="b2a58d911d4ad38c" providerId="LiveId" clId="{F5214677-4A4C-4562-9E8B-7382291A374D}" dt="2025-02-03T03:28:46.089" v="201" actId="14100"/>
          <ac:spMkLst>
            <pc:docMk/>
            <pc:sldMk cId="1122428852" sldId="366"/>
            <ac:spMk id="5" creationId="{92CCA7A2-446B-6DE7-CF45-88EF6D62BAA4}"/>
          </ac:spMkLst>
        </pc:spChg>
        <pc:spChg chg="mod">
          <ac:chgData name="sean feng" userId="b2a58d911d4ad38c" providerId="LiveId" clId="{F5214677-4A4C-4562-9E8B-7382291A374D}" dt="2025-02-03T03:27:51.619" v="194"/>
          <ac:spMkLst>
            <pc:docMk/>
            <pc:sldMk cId="1122428852" sldId="366"/>
            <ac:spMk id="6" creationId="{712EBE02-48B9-FF41-85AC-2CCF5351938D}"/>
          </ac:spMkLst>
        </pc:spChg>
        <pc:graphicFrameChg chg="modGraphic">
          <ac:chgData name="sean feng" userId="b2a58d911d4ad38c" providerId="LiveId" clId="{F5214677-4A4C-4562-9E8B-7382291A374D}" dt="2025-02-03T03:44:39.716" v="278" actId="20577"/>
          <ac:graphicFrameMkLst>
            <pc:docMk/>
            <pc:sldMk cId="1122428852" sldId="366"/>
            <ac:graphicFrameMk id="2" creationId="{B826243C-53B1-02BA-4B9F-6513FD0B5EAD}"/>
          </ac:graphicFrameMkLst>
        </pc:graphicFrameChg>
      </pc:sldChg>
      <pc:sldChg chg="delSp modSp add mod">
        <pc:chgData name="sean feng" userId="b2a58d911d4ad38c" providerId="LiveId" clId="{F5214677-4A4C-4562-9E8B-7382291A374D}" dt="2025-02-03T03:30:22.147" v="212" actId="478"/>
        <pc:sldMkLst>
          <pc:docMk/>
          <pc:sldMk cId="2432107142" sldId="367"/>
        </pc:sldMkLst>
        <pc:spChg chg="mod">
          <ac:chgData name="sean feng" userId="b2a58d911d4ad38c" providerId="LiveId" clId="{F5214677-4A4C-4562-9E8B-7382291A374D}" dt="2025-02-03T03:30:20.449" v="211" actId="207"/>
          <ac:spMkLst>
            <pc:docMk/>
            <pc:sldMk cId="2432107142" sldId="367"/>
            <ac:spMk id="5" creationId="{89DACB37-3DE8-4620-10E9-D225D075D6E5}"/>
          </ac:spMkLst>
        </pc:spChg>
        <pc:spChg chg="mod">
          <ac:chgData name="sean feng" userId="b2a58d911d4ad38c" providerId="LiveId" clId="{F5214677-4A4C-4562-9E8B-7382291A374D}" dt="2025-02-03T03:30:04.340" v="209"/>
          <ac:spMkLst>
            <pc:docMk/>
            <pc:sldMk cId="2432107142" sldId="367"/>
            <ac:spMk id="6" creationId="{30009AF2-AF41-D8B3-33F1-217A81487F05}"/>
          </ac:spMkLst>
        </pc:spChg>
        <pc:graphicFrameChg chg="modGraphic">
          <ac:chgData name="sean feng" userId="b2a58d911d4ad38c" providerId="LiveId" clId="{F5214677-4A4C-4562-9E8B-7382291A374D}" dt="2025-02-03T03:29:59.865" v="208" actId="207"/>
          <ac:graphicFrameMkLst>
            <pc:docMk/>
            <pc:sldMk cId="2432107142" sldId="367"/>
            <ac:graphicFrameMk id="2" creationId="{1932498A-E942-3AF9-52F4-25B2AA959202}"/>
          </ac:graphicFrameMkLst>
        </pc:graphicFrameChg>
      </pc:sldChg>
      <pc:sldChg chg="modSp add mod">
        <pc:chgData name="sean feng" userId="b2a58d911d4ad38c" providerId="LiveId" clId="{F5214677-4A4C-4562-9E8B-7382291A374D}" dt="2025-02-03T03:31:28.855" v="222" actId="20577"/>
        <pc:sldMkLst>
          <pc:docMk/>
          <pc:sldMk cId="616554969" sldId="368"/>
        </pc:sldMkLst>
        <pc:spChg chg="mod">
          <ac:chgData name="sean feng" userId="b2a58d911d4ad38c" providerId="LiveId" clId="{F5214677-4A4C-4562-9E8B-7382291A374D}" dt="2025-02-03T03:31:28.855" v="222" actId="20577"/>
          <ac:spMkLst>
            <pc:docMk/>
            <pc:sldMk cId="616554969" sldId="368"/>
            <ac:spMk id="5" creationId="{55D71470-F014-5100-B4C3-7E4F28407B8D}"/>
          </ac:spMkLst>
        </pc:spChg>
        <pc:spChg chg="mod">
          <ac:chgData name="sean feng" userId="b2a58d911d4ad38c" providerId="LiveId" clId="{F5214677-4A4C-4562-9E8B-7382291A374D}" dt="2025-02-03T03:31:20.793" v="220"/>
          <ac:spMkLst>
            <pc:docMk/>
            <pc:sldMk cId="616554969" sldId="368"/>
            <ac:spMk id="6" creationId="{9BACA304-9717-E4DA-611F-99018E98D51F}"/>
          </ac:spMkLst>
        </pc:spChg>
        <pc:graphicFrameChg chg="modGraphic">
          <ac:chgData name="sean feng" userId="b2a58d911d4ad38c" providerId="LiveId" clId="{F5214677-4A4C-4562-9E8B-7382291A374D}" dt="2025-02-03T03:31:14.839" v="219" actId="13926"/>
          <ac:graphicFrameMkLst>
            <pc:docMk/>
            <pc:sldMk cId="616554969" sldId="368"/>
            <ac:graphicFrameMk id="2" creationId="{60592C7A-5D5C-8E74-39E3-6DBC381490D4}"/>
          </ac:graphicFrameMkLst>
        </pc:graphicFrameChg>
      </pc:sldChg>
      <pc:sldChg chg="add del">
        <pc:chgData name="sean feng" userId="b2a58d911d4ad38c" providerId="LiveId" clId="{F5214677-4A4C-4562-9E8B-7382291A374D}" dt="2025-02-03T03:30:50.979" v="214"/>
        <pc:sldMkLst>
          <pc:docMk/>
          <pc:sldMk cId="1094588681" sldId="368"/>
        </pc:sldMkLst>
      </pc:sldChg>
      <pc:sldChg chg="addSp modSp add mod">
        <pc:chgData name="sean feng" userId="b2a58d911d4ad38c" providerId="LiveId" clId="{F5214677-4A4C-4562-9E8B-7382291A374D}" dt="2025-02-03T03:37:11.460" v="234" actId="207"/>
        <pc:sldMkLst>
          <pc:docMk/>
          <pc:sldMk cId="3307902886" sldId="369"/>
        </pc:sldMkLst>
        <pc:spChg chg="add mod">
          <ac:chgData name="sean feng" userId="b2a58d911d4ad38c" providerId="LiveId" clId="{F5214677-4A4C-4562-9E8B-7382291A374D}" dt="2025-02-03T03:37:11.460" v="234" actId="207"/>
          <ac:spMkLst>
            <pc:docMk/>
            <pc:sldMk cId="3307902886" sldId="369"/>
            <ac:spMk id="3" creationId="{B2A78A45-5EB5-3423-0F64-F32D7F550CE7}"/>
          </ac:spMkLst>
        </pc:spChg>
        <pc:spChg chg="mod">
          <ac:chgData name="sean feng" userId="b2a58d911d4ad38c" providerId="LiveId" clId="{F5214677-4A4C-4562-9E8B-7382291A374D}" dt="2025-02-03T03:36:54.965" v="230" actId="20577"/>
          <ac:spMkLst>
            <pc:docMk/>
            <pc:sldMk cId="3307902886" sldId="369"/>
            <ac:spMk id="5" creationId="{E2D8D335-577A-8BC2-8B6E-4B1D06C01CF2}"/>
          </ac:spMkLst>
        </pc:spChg>
        <pc:spChg chg="mod">
          <ac:chgData name="sean feng" userId="b2a58d911d4ad38c" providerId="LiveId" clId="{F5214677-4A4C-4562-9E8B-7382291A374D}" dt="2025-02-03T03:36:37.102" v="228"/>
          <ac:spMkLst>
            <pc:docMk/>
            <pc:sldMk cId="3307902886" sldId="369"/>
            <ac:spMk id="6" creationId="{AFE53010-EA4A-3BFA-E539-C854D5692D49}"/>
          </ac:spMkLst>
        </pc:spChg>
        <pc:graphicFrameChg chg="modGraphic">
          <ac:chgData name="sean feng" userId="b2a58d911d4ad38c" providerId="LiveId" clId="{F5214677-4A4C-4562-9E8B-7382291A374D}" dt="2025-02-03T03:36:32.777" v="227" actId="13926"/>
          <ac:graphicFrameMkLst>
            <pc:docMk/>
            <pc:sldMk cId="3307902886" sldId="369"/>
            <ac:graphicFrameMk id="2" creationId="{A6A09919-B055-007D-1B63-4B9E7371224A}"/>
          </ac:graphicFrameMkLst>
        </pc:graphicFrameChg>
      </pc:sldChg>
      <pc:sldChg chg="modSp add mod">
        <pc:chgData name="sean feng" userId="b2a58d911d4ad38c" providerId="LiveId" clId="{F5214677-4A4C-4562-9E8B-7382291A374D}" dt="2025-02-03T03:38:27.818" v="243" actId="207"/>
        <pc:sldMkLst>
          <pc:docMk/>
          <pc:sldMk cId="2031481917" sldId="370"/>
        </pc:sldMkLst>
        <pc:spChg chg="mod">
          <ac:chgData name="sean feng" userId="b2a58d911d4ad38c" providerId="LiveId" clId="{F5214677-4A4C-4562-9E8B-7382291A374D}" dt="2025-02-03T03:38:27.818" v="243" actId="207"/>
          <ac:spMkLst>
            <pc:docMk/>
            <pc:sldMk cId="2031481917" sldId="370"/>
            <ac:spMk id="5" creationId="{ACB82BE6-8A7B-1DE4-62CA-906A60259351}"/>
          </ac:spMkLst>
        </pc:spChg>
        <pc:spChg chg="mod">
          <ac:chgData name="sean feng" userId="b2a58d911d4ad38c" providerId="LiveId" clId="{F5214677-4A4C-4562-9E8B-7382291A374D}" dt="2025-02-03T03:38:00.880" v="240"/>
          <ac:spMkLst>
            <pc:docMk/>
            <pc:sldMk cId="2031481917" sldId="370"/>
            <ac:spMk id="6" creationId="{1370A17B-0524-DCED-77D3-8E4CA943EFFE}"/>
          </ac:spMkLst>
        </pc:spChg>
        <pc:graphicFrameChg chg="modGraphic">
          <ac:chgData name="sean feng" userId="b2a58d911d4ad38c" providerId="LiveId" clId="{F5214677-4A4C-4562-9E8B-7382291A374D}" dt="2025-02-03T03:37:57.292" v="239" actId="13926"/>
          <ac:graphicFrameMkLst>
            <pc:docMk/>
            <pc:sldMk cId="2031481917" sldId="370"/>
            <ac:graphicFrameMk id="2" creationId="{3D487A6B-58DD-1B60-8665-4531C3B51AF3}"/>
          </ac:graphicFrameMkLst>
        </pc:graphicFrameChg>
      </pc:sldChg>
      <pc:sldChg chg="modSp add mod">
        <pc:chgData name="sean feng" userId="b2a58d911d4ad38c" providerId="LiveId" clId="{F5214677-4A4C-4562-9E8B-7382291A374D}" dt="2025-02-03T04:26:26.824" v="333"/>
        <pc:sldMkLst>
          <pc:docMk/>
          <pc:sldMk cId="3407070844" sldId="371"/>
        </pc:sldMkLst>
        <pc:spChg chg="mod">
          <ac:chgData name="sean feng" userId="b2a58d911d4ad38c" providerId="LiveId" clId="{F5214677-4A4C-4562-9E8B-7382291A374D}" dt="2025-02-03T03:39:26.191" v="250" actId="207"/>
          <ac:spMkLst>
            <pc:docMk/>
            <pc:sldMk cId="3407070844" sldId="371"/>
            <ac:spMk id="5" creationId="{CD5FF7BC-0854-6E0E-C3F5-9E70151E06E1}"/>
          </ac:spMkLst>
        </pc:spChg>
        <pc:spChg chg="mod">
          <ac:chgData name="sean feng" userId="b2a58d911d4ad38c" providerId="LiveId" clId="{F5214677-4A4C-4562-9E8B-7382291A374D}" dt="2025-02-03T04:26:26.824" v="333"/>
          <ac:spMkLst>
            <pc:docMk/>
            <pc:sldMk cId="3407070844" sldId="371"/>
            <ac:spMk id="6" creationId="{A9655156-EA91-58D0-DAFB-9727C2B414D7}"/>
          </ac:spMkLst>
        </pc:spChg>
        <pc:graphicFrameChg chg="modGraphic">
          <ac:chgData name="sean feng" userId="b2a58d911d4ad38c" providerId="LiveId" clId="{F5214677-4A4C-4562-9E8B-7382291A374D}" dt="2025-02-03T03:38:47.959" v="248" actId="13926"/>
          <ac:graphicFrameMkLst>
            <pc:docMk/>
            <pc:sldMk cId="3407070844" sldId="371"/>
            <ac:graphicFrameMk id="2" creationId="{63C28371-CBAF-BC1A-2307-39A06A23F434}"/>
          </ac:graphicFrameMkLst>
        </pc:graphicFrameChg>
      </pc:sldChg>
      <pc:sldChg chg="addSp delSp modSp add mod">
        <pc:chgData name="sean feng" userId="b2a58d911d4ad38c" providerId="LiveId" clId="{F5214677-4A4C-4562-9E8B-7382291A374D}" dt="2025-02-03T03:40:54.943" v="264"/>
        <pc:sldMkLst>
          <pc:docMk/>
          <pc:sldMk cId="1885759165" sldId="372"/>
        </pc:sldMkLst>
        <pc:spChg chg="add mod">
          <ac:chgData name="sean feng" userId="b2a58d911d4ad38c" providerId="LiveId" clId="{F5214677-4A4C-4562-9E8B-7382291A374D}" dt="2025-02-03T03:40:54.943" v="264"/>
          <ac:spMkLst>
            <pc:docMk/>
            <pc:sldMk cId="1885759165" sldId="372"/>
            <ac:spMk id="6" creationId="{FF020C21-7B54-B511-2E81-1860D8745F76}"/>
          </ac:spMkLst>
        </pc:spChg>
        <pc:spChg chg="add mod">
          <ac:chgData name="sean feng" userId="b2a58d911d4ad38c" providerId="LiveId" clId="{F5214677-4A4C-4562-9E8B-7382291A374D}" dt="2025-02-03T03:40:48.862" v="263"/>
          <ac:spMkLst>
            <pc:docMk/>
            <pc:sldMk cId="1885759165" sldId="372"/>
            <ac:spMk id="7" creationId="{179BF178-A8E3-7024-78CA-4B4DC9ABE7A9}"/>
          </ac:spMkLst>
        </pc:spChg>
        <pc:graphicFrameChg chg="mod modGraphic">
          <ac:chgData name="sean feng" userId="b2a58d911d4ad38c" providerId="LiveId" clId="{F5214677-4A4C-4562-9E8B-7382291A374D}" dt="2025-02-03T03:40:45.504" v="262" actId="13926"/>
          <ac:graphicFrameMkLst>
            <pc:docMk/>
            <pc:sldMk cId="1885759165" sldId="372"/>
            <ac:graphicFrameMk id="2" creationId="{31B07999-A175-2A6C-96B4-A9BD04CF9E11}"/>
          </ac:graphicFrameMkLst>
        </pc:graphicFrameChg>
      </pc:sldChg>
      <pc:sldChg chg="addSp modSp add mod">
        <pc:chgData name="sean feng" userId="b2a58d911d4ad38c" providerId="LiveId" clId="{F5214677-4A4C-4562-9E8B-7382291A374D}" dt="2025-02-03T03:43:11.640" v="277" actId="207"/>
        <pc:sldMkLst>
          <pc:docMk/>
          <pc:sldMk cId="1788116013" sldId="373"/>
        </pc:sldMkLst>
        <pc:spChg chg="add mod">
          <ac:chgData name="sean feng" userId="b2a58d911d4ad38c" providerId="LiveId" clId="{F5214677-4A4C-4562-9E8B-7382291A374D}" dt="2025-02-03T03:43:11.640" v="277" actId="207"/>
          <ac:spMkLst>
            <pc:docMk/>
            <pc:sldMk cId="1788116013" sldId="373"/>
            <ac:spMk id="3" creationId="{24BE1303-81CC-3CEE-2F12-8D1D4E2B2F0C}"/>
          </ac:spMkLst>
        </pc:spChg>
        <pc:spChg chg="mod">
          <ac:chgData name="sean feng" userId="b2a58d911d4ad38c" providerId="LiveId" clId="{F5214677-4A4C-4562-9E8B-7382291A374D}" dt="2025-02-03T03:42:21.945" v="271"/>
          <ac:spMkLst>
            <pc:docMk/>
            <pc:sldMk cId="1788116013" sldId="373"/>
            <ac:spMk id="6" creationId="{948288A9-1B3E-903E-6B6D-69386E50880D}"/>
          </ac:spMkLst>
        </pc:spChg>
        <pc:spChg chg="mod">
          <ac:chgData name="sean feng" userId="b2a58d911d4ad38c" providerId="LiveId" clId="{F5214677-4A4C-4562-9E8B-7382291A374D}" dt="2025-02-03T03:42:15.170" v="270"/>
          <ac:spMkLst>
            <pc:docMk/>
            <pc:sldMk cId="1788116013" sldId="373"/>
            <ac:spMk id="7" creationId="{ED2BC7C8-2162-C248-EE7C-1F13D6D0F8C7}"/>
          </ac:spMkLst>
        </pc:spChg>
        <pc:graphicFrameChg chg="modGraphic">
          <ac:chgData name="sean feng" userId="b2a58d911d4ad38c" providerId="LiveId" clId="{F5214677-4A4C-4562-9E8B-7382291A374D}" dt="2025-02-03T03:42:11.304" v="269" actId="13926"/>
          <ac:graphicFrameMkLst>
            <pc:docMk/>
            <pc:sldMk cId="1788116013" sldId="373"/>
            <ac:graphicFrameMk id="2" creationId="{9356AAF2-D856-B5C1-5DF9-D15BC660E931}"/>
          </ac:graphicFrameMkLst>
        </pc:graphicFrameChg>
      </pc:sldChg>
      <pc:sldChg chg="addSp modSp add mod">
        <pc:chgData name="sean feng" userId="b2a58d911d4ad38c" providerId="LiveId" clId="{F5214677-4A4C-4562-9E8B-7382291A374D}" dt="2025-02-03T03:46:05.815" v="293" actId="1076"/>
        <pc:sldMkLst>
          <pc:docMk/>
          <pc:sldMk cId="1972391727" sldId="374"/>
        </pc:sldMkLst>
        <pc:spChg chg="add mod">
          <ac:chgData name="sean feng" userId="b2a58d911d4ad38c" providerId="LiveId" clId="{F5214677-4A4C-4562-9E8B-7382291A374D}" dt="2025-02-03T03:46:05.815" v="293" actId="1076"/>
          <ac:spMkLst>
            <pc:docMk/>
            <pc:sldMk cId="1972391727" sldId="374"/>
            <ac:spMk id="3" creationId="{9A143354-C25F-1B08-0744-2661C490E12C}"/>
          </ac:spMkLst>
        </pc:spChg>
        <pc:spChg chg="mod">
          <ac:chgData name="sean feng" userId="b2a58d911d4ad38c" providerId="LiveId" clId="{F5214677-4A4C-4562-9E8B-7382291A374D}" dt="2025-02-03T03:46:02.064" v="292" actId="1076"/>
          <ac:spMkLst>
            <pc:docMk/>
            <pc:sldMk cId="1972391727" sldId="374"/>
            <ac:spMk id="6" creationId="{D6A1AEC8-C40A-97D8-8DCF-6B25D6F1120E}"/>
          </ac:spMkLst>
        </pc:spChg>
        <pc:spChg chg="mod">
          <ac:chgData name="sean feng" userId="b2a58d911d4ad38c" providerId="LiveId" clId="{F5214677-4A4C-4562-9E8B-7382291A374D}" dt="2025-02-03T03:46:00.231" v="291" actId="1076"/>
          <ac:spMkLst>
            <pc:docMk/>
            <pc:sldMk cId="1972391727" sldId="374"/>
            <ac:spMk id="7" creationId="{8729377E-D7D3-9619-2ABD-5F3D9CFA7E26}"/>
          </ac:spMkLst>
        </pc:spChg>
        <pc:graphicFrameChg chg="modGraphic">
          <ac:chgData name="sean feng" userId="b2a58d911d4ad38c" providerId="LiveId" clId="{F5214677-4A4C-4562-9E8B-7382291A374D}" dt="2025-02-03T03:45:08.771" v="285" actId="13926"/>
          <ac:graphicFrameMkLst>
            <pc:docMk/>
            <pc:sldMk cId="1972391727" sldId="374"/>
            <ac:graphicFrameMk id="2" creationId="{36EFF7C0-2394-FE92-2551-EA93DEF3DDAB}"/>
          </ac:graphicFrameMkLst>
        </pc:graphicFrameChg>
      </pc:sldChg>
      <pc:sldChg chg="modSp add mod">
        <pc:chgData name="sean feng" userId="b2a58d911d4ad38c" providerId="LiveId" clId="{F5214677-4A4C-4562-9E8B-7382291A374D}" dt="2025-02-03T03:46:46.018" v="300"/>
        <pc:sldMkLst>
          <pc:docMk/>
          <pc:sldMk cId="1301181646" sldId="375"/>
        </pc:sldMkLst>
        <pc:spChg chg="mod">
          <ac:chgData name="sean feng" userId="b2a58d911d4ad38c" providerId="LiveId" clId="{F5214677-4A4C-4562-9E8B-7382291A374D}" dt="2025-02-03T03:46:46.018" v="300"/>
          <ac:spMkLst>
            <pc:docMk/>
            <pc:sldMk cId="1301181646" sldId="375"/>
            <ac:spMk id="6" creationId="{076FD5C7-141B-A2A5-0D9D-0A2116506396}"/>
          </ac:spMkLst>
        </pc:spChg>
        <pc:spChg chg="mod">
          <ac:chgData name="sean feng" userId="b2a58d911d4ad38c" providerId="LiveId" clId="{F5214677-4A4C-4562-9E8B-7382291A374D}" dt="2025-02-03T03:46:39.050" v="299"/>
          <ac:spMkLst>
            <pc:docMk/>
            <pc:sldMk cId="1301181646" sldId="375"/>
            <ac:spMk id="7" creationId="{90661A70-9F26-5CA4-03E3-C8FCC7D948CB}"/>
          </ac:spMkLst>
        </pc:spChg>
        <pc:graphicFrameChg chg="modGraphic">
          <ac:chgData name="sean feng" userId="b2a58d911d4ad38c" providerId="LiveId" clId="{F5214677-4A4C-4562-9E8B-7382291A374D}" dt="2025-02-03T03:46:35.166" v="298" actId="13926"/>
          <ac:graphicFrameMkLst>
            <pc:docMk/>
            <pc:sldMk cId="1301181646" sldId="375"/>
            <ac:graphicFrameMk id="2" creationId="{9EDC530C-3742-35AA-2448-688A277F0AFD}"/>
          </ac:graphicFrameMkLst>
        </pc:graphicFrameChg>
      </pc:sldChg>
      <pc:sldChg chg="addSp modSp add mod">
        <pc:chgData name="sean feng" userId="b2a58d911d4ad38c" providerId="LiveId" clId="{F5214677-4A4C-4562-9E8B-7382291A374D}" dt="2025-02-03T03:48:19.115" v="311" actId="207"/>
        <pc:sldMkLst>
          <pc:docMk/>
          <pc:sldMk cId="2625821429" sldId="376"/>
        </pc:sldMkLst>
        <pc:spChg chg="add mod">
          <ac:chgData name="sean feng" userId="b2a58d911d4ad38c" providerId="LiveId" clId="{F5214677-4A4C-4562-9E8B-7382291A374D}" dt="2025-02-03T03:48:19.115" v="311" actId="207"/>
          <ac:spMkLst>
            <pc:docMk/>
            <pc:sldMk cId="2625821429" sldId="376"/>
            <ac:spMk id="3" creationId="{DA85876E-E58E-C314-123A-6F0F95C256C1}"/>
          </ac:spMkLst>
        </pc:spChg>
        <pc:spChg chg="mod">
          <ac:chgData name="sean feng" userId="b2a58d911d4ad38c" providerId="LiveId" clId="{F5214677-4A4C-4562-9E8B-7382291A374D}" dt="2025-02-03T03:47:27.979" v="307"/>
          <ac:spMkLst>
            <pc:docMk/>
            <pc:sldMk cId="2625821429" sldId="376"/>
            <ac:spMk id="6" creationId="{90134B37-DD02-9E89-68CD-1173BE6DD350}"/>
          </ac:spMkLst>
        </pc:spChg>
        <pc:spChg chg="mod">
          <ac:chgData name="sean feng" userId="b2a58d911d4ad38c" providerId="LiveId" clId="{F5214677-4A4C-4562-9E8B-7382291A374D}" dt="2025-02-03T03:47:21.890" v="306"/>
          <ac:spMkLst>
            <pc:docMk/>
            <pc:sldMk cId="2625821429" sldId="376"/>
            <ac:spMk id="7" creationId="{BC99E7B7-A5AC-7A43-4E6D-B20436AC7632}"/>
          </ac:spMkLst>
        </pc:spChg>
        <pc:graphicFrameChg chg="modGraphic">
          <ac:chgData name="sean feng" userId="b2a58d911d4ad38c" providerId="LiveId" clId="{F5214677-4A4C-4562-9E8B-7382291A374D}" dt="2025-02-03T03:47:18.105" v="305" actId="13926"/>
          <ac:graphicFrameMkLst>
            <pc:docMk/>
            <pc:sldMk cId="2625821429" sldId="376"/>
            <ac:graphicFrameMk id="2" creationId="{CB928579-7D4C-9834-BC67-A636386CDFC7}"/>
          </ac:graphicFrameMkLst>
        </pc:graphicFrameChg>
      </pc:sldChg>
      <pc:sldChg chg="modSp add mod modNotesTx">
        <pc:chgData name="sean feng" userId="b2a58d911d4ad38c" providerId="LiveId" clId="{F5214677-4A4C-4562-9E8B-7382291A374D}" dt="2025-02-03T03:49:44.432" v="329"/>
        <pc:sldMkLst>
          <pc:docMk/>
          <pc:sldMk cId="4088058273" sldId="377"/>
        </pc:sldMkLst>
        <pc:spChg chg="mod">
          <ac:chgData name="sean feng" userId="b2a58d911d4ad38c" providerId="LiveId" clId="{F5214677-4A4C-4562-9E8B-7382291A374D}" dt="2025-02-03T03:49:07.146" v="327" actId="1076"/>
          <ac:spMkLst>
            <pc:docMk/>
            <pc:sldMk cId="4088058273" sldId="377"/>
            <ac:spMk id="6" creationId="{171DCFB3-39FA-C942-60F8-4ABFE62D3FBE}"/>
          </ac:spMkLst>
        </pc:spChg>
        <pc:spChg chg="mod">
          <ac:chgData name="sean feng" userId="b2a58d911d4ad38c" providerId="LiveId" clId="{F5214677-4A4C-4562-9E8B-7382291A374D}" dt="2025-02-03T03:48:41.371" v="317"/>
          <ac:spMkLst>
            <pc:docMk/>
            <pc:sldMk cId="4088058273" sldId="377"/>
            <ac:spMk id="7" creationId="{F4AE60F4-4FDF-954A-D8AC-D10112631BB4}"/>
          </ac:spMkLst>
        </pc:spChg>
        <pc:graphicFrameChg chg="modGraphic">
          <ac:chgData name="sean feng" userId="b2a58d911d4ad38c" providerId="LiveId" clId="{F5214677-4A4C-4562-9E8B-7382291A374D}" dt="2025-02-03T03:48:35.619" v="316" actId="13926"/>
          <ac:graphicFrameMkLst>
            <pc:docMk/>
            <pc:sldMk cId="4088058273" sldId="377"/>
            <ac:graphicFrameMk id="2" creationId="{75390F66-6CC5-03E1-6465-0AEB3EC78784}"/>
          </ac:graphicFrameMkLst>
        </pc:graphicFrameChg>
      </pc:sldChg>
    </pc:docChg>
  </pc:docChgLst>
  <pc:docChgLst>
    <pc:chgData name="sean feng" userId="b2a58d911d4ad38c" providerId="LiveId" clId="{7B7CF6D9-353F-48DA-9F15-26FFE3758F73}"/>
    <pc:docChg chg="undo custSel modSld">
      <pc:chgData name="sean feng" userId="b2a58d911d4ad38c" providerId="LiveId" clId="{7B7CF6D9-353F-48DA-9F15-26FFE3758F73}" dt="2025-02-21T04:35:43.057" v="115" actId="207"/>
      <pc:docMkLst>
        <pc:docMk/>
      </pc:docMkLst>
      <pc:sldChg chg="modSp mod">
        <pc:chgData name="sean feng" userId="b2a58d911d4ad38c" providerId="LiveId" clId="{7B7CF6D9-353F-48DA-9F15-26FFE3758F73}" dt="2025-02-21T04:28:15.544" v="1" actId="207"/>
        <pc:sldMkLst>
          <pc:docMk/>
          <pc:sldMk cId="2102314590" sldId="328"/>
        </pc:sldMkLst>
        <pc:spChg chg="mod">
          <ac:chgData name="sean feng" userId="b2a58d911d4ad38c" providerId="LiveId" clId="{7B7CF6D9-353F-48DA-9F15-26FFE3758F73}" dt="2025-02-21T04:28:15.544" v="1" actId="207"/>
          <ac:spMkLst>
            <pc:docMk/>
            <pc:sldMk cId="2102314590" sldId="328"/>
            <ac:spMk id="2" creationId="{6584518A-93E9-FD7F-39A4-A814A56E74B4}"/>
          </ac:spMkLst>
        </pc:spChg>
      </pc:sldChg>
      <pc:sldChg chg="modSp mod">
        <pc:chgData name="sean feng" userId="b2a58d911d4ad38c" providerId="LiveId" clId="{7B7CF6D9-353F-48DA-9F15-26FFE3758F73}" dt="2025-02-21T04:28:52.307" v="8" actId="207"/>
        <pc:sldMkLst>
          <pc:docMk/>
          <pc:sldMk cId="1897199681" sldId="331"/>
        </pc:sldMkLst>
        <pc:spChg chg="mod">
          <ac:chgData name="sean feng" userId="b2a58d911d4ad38c" providerId="LiveId" clId="{7B7CF6D9-353F-48DA-9F15-26FFE3758F73}" dt="2025-02-21T04:28:52.307" v="8" actId="207"/>
          <ac:spMkLst>
            <pc:docMk/>
            <pc:sldMk cId="1897199681" sldId="331"/>
            <ac:spMk id="3" creationId="{A7AE3C9F-4EA8-B1A3-CEA8-9A790102A541}"/>
          </ac:spMkLst>
        </pc:spChg>
        <pc:spChg chg="mod">
          <ac:chgData name="sean feng" userId="b2a58d911d4ad38c" providerId="LiveId" clId="{7B7CF6D9-353F-48DA-9F15-26FFE3758F73}" dt="2025-02-21T04:28:47.327" v="7" actId="207"/>
          <ac:spMkLst>
            <pc:docMk/>
            <pc:sldMk cId="1897199681" sldId="331"/>
            <ac:spMk id="9" creationId="{E18BB94F-7EED-D54E-F271-DC5DEC91F307}"/>
          </ac:spMkLst>
        </pc:spChg>
      </pc:sldChg>
      <pc:sldChg chg="modSp mod">
        <pc:chgData name="sean feng" userId="b2a58d911d4ad38c" providerId="LiveId" clId="{7B7CF6D9-353F-48DA-9F15-26FFE3758F73}" dt="2025-02-21T04:28:11.252" v="0" actId="207"/>
        <pc:sldMkLst>
          <pc:docMk/>
          <pc:sldMk cId="4214620517" sldId="341"/>
        </pc:sldMkLst>
        <pc:spChg chg="mod">
          <ac:chgData name="sean feng" userId="b2a58d911d4ad38c" providerId="LiveId" clId="{7B7CF6D9-353F-48DA-9F15-26FFE3758F73}" dt="2025-02-21T04:28:11.252" v="0" actId="207"/>
          <ac:spMkLst>
            <pc:docMk/>
            <pc:sldMk cId="4214620517" sldId="341"/>
            <ac:spMk id="4" creationId="{89F137D8-25D5-1E84-0974-B2147B14E5DD}"/>
          </ac:spMkLst>
        </pc:spChg>
      </pc:sldChg>
      <pc:sldChg chg="modSp mod">
        <pc:chgData name="sean feng" userId="b2a58d911d4ad38c" providerId="LiveId" clId="{7B7CF6D9-353F-48DA-9F15-26FFE3758F73}" dt="2025-02-21T04:28:24.259" v="3" actId="207"/>
        <pc:sldMkLst>
          <pc:docMk/>
          <pc:sldMk cId="1276339151" sldId="348"/>
        </pc:sldMkLst>
        <pc:spChg chg="mod">
          <ac:chgData name="sean feng" userId="b2a58d911d4ad38c" providerId="LiveId" clId="{7B7CF6D9-353F-48DA-9F15-26FFE3758F73}" dt="2025-02-21T04:28:19.996" v="2" actId="207"/>
          <ac:spMkLst>
            <pc:docMk/>
            <pc:sldMk cId="1276339151" sldId="348"/>
            <ac:spMk id="2" creationId="{875D5875-3051-AC27-7D2A-AFA3E8C2D83B}"/>
          </ac:spMkLst>
        </pc:spChg>
        <pc:spChg chg="mod">
          <ac:chgData name="sean feng" userId="b2a58d911d4ad38c" providerId="LiveId" clId="{7B7CF6D9-353F-48DA-9F15-26FFE3758F73}" dt="2025-02-21T04:28:24.259" v="3" actId="207"/>
          <ac:spMkLst>
            <pc:docMk/>
            <pc:sldMk cId="1276339151" sldId="348"/>
            <ac:spMk id="3" creationId="{5687ADCB-22D4-804F-6388-76E1580E9E6B}"/>
          </ac:spMkLst>
        </pc:spChg>
      </pc:sldChg>
      <pc:sldChg chg="modSp mod">
        <pc:chgData name="sean feng" userId="b2a58d911d4ad38c" providerId="LiveId" clId="{7B7CF6D9-353F-48DA-9F15-26FFE3758F73}" dt="2025-02-21T04:28:43.188" v="6" actId="207"/>
        <pc:sldMkLst>
          <pc:docMk/>
          <pc:sldMk cId="1373947256" sldId="349"/>
        </pc:sldMkLst>
        <pc:spChg chg="mod">
          <ac:chgData name="sean feng" userId="b2a58d911d4ad38c" providerId="LiveId" clId="{7B7CF6D9-353F-48DA-9F15-26FFE3758F73}" dt="2025-02-21T04:28:28.284" v="4" actId="207"/>
          <ac:spMkLst>
            <pc:docMk/>
            <pc:sldMk cId="1373947256" sldId="349"/>
            <ac:spMk id="2" creationId="{7710AF1A-BCEC-0EC8-C344-E5DB6F016418}"/>
          </ac:spMkLst>
        </pc:spChg>
        <pc:spChg chg="mod">
          <ac:chgData name="sean feng" userId="b2a58d911d4ad38c" providerId="LiveId" clId="{7B7CF6D9-353F-48DA-9F15-26FFE3758F73}" dt="2025-02-21T04:28:37.056" v="5" actId="207"/>
          <ac:spMkLst>
            <pc:docMk/>
            <pc:sldMk cId="1373947256" sldId="349"/>
            <ac:spMk id="7" creationId="{412D403A-DA44-707E-3C0B-666A6294F052}"/>
          </ac:spMkLst>
        </pc:spChg>
        <pc:spChg chg="mod">
          <ac:chgData name="sean feng" userId="b2a58d911d4ad38c" providerId="LiveId" clId="{7B7CF6D9-353F-48DA-9F15-26FFE3758F73}" dt="2025-02-21T04:28:43.188" v="6" actId="207"/>
          <ac:spMkLst>
            <pc:docMk/>
            <pc:sldMk cId="1373947256" sldId="349"/>
            <ac:spMk id="10" creationId="{9590E739-0F91-B85D-66C4-E464B5031B5F}"/>
          </ac:spMkLst>
        </pc:spChg>
      </pc:sldChg>
      <pc:sldChg chg="modSp mod">
        <pc:chgData name="sean feng" userId="b2a58d911d4ad38c" providerId="LiveId" clId="{7B7CF6D9-353F-48DA-9F15-26FFE3758F73}" dt="2025-02-21T04:28:59.360" v="10" actId="207"/>
        <pc:sldMkLst>
          <pc:docMk/>
          <pc:sldMk cId="115931085" sldId="350"/>
        </pc:sldMkLst>
        <pc:spChg chg="mod">
          <ac:chgData name="sean feng" userId="b2a58d911d4ad38c" providerId="LiveId" clId="{7B7CF6D9-353F-48DA-9F15-26FFE3758F73}" dt="2025-02-21T04:28:59.360" v="10" actId="207"/>
          <ac:spMkLst>
            <pc:docMk/>
            <pc:sldMk cId="115931085" sldId="350"/>
            <ac:spMk id="3" creationId="{FBDC745B-0062-0109-CC19-EDA66C6648EB}"/>
          </ac:spMkLst>
        </pc:spChg>
        <pc:spChg chg="mod">
          <ac:chgData name="sean feng" userId="b2a58d911d4ad38c" providerId="LiveId" clId="{7B7CF6D9-353F-48DA-9F15-26FFE3758F73}" dt="2025-02-21T04:28:56.017" v="9" actId="207"/>
          <ac:spMkLst>
            <pc:docMk/>
            <pc:sldMk cId="115931085" sldId="350"/>
            <ac:spMk id="9" creationId="{99849748-D160-C143-864E-9E4910270CDC}"/>
          </ac:spMkLst>
        </pc:spChg>
      </pc:sldChg>
      <pc:sldChg chg="modSp mod">
        <pc:chgData name="sean feng" userId="b2a58d911d4ad38c" providerId="LiveId" clId="{7B7CF6D9-353F-48DA-9F15-26FFE3758F73}" dt="2025-02-21T04:35:35.222" v="114" actId="207"/>
        <pc:sldMkLst>
          <pc:docMk/>
          <pc:sldMk cId="1028250233" sldId="351"/>
        </pc:sldMkLst>
        <pc:spChg chg="mod">
          <ac:chgData name="sean feng" userId="b2a58d911d4ad38c" providerId="LiveId" clId="{7B7CF6D9-353F-48DA-9F15-26FFE3758F73}" dt="2025-02-21T04:35:27.382" v="113" actId="207"/>
          <ac:spMkLst>
            <pc:docMk/>
            <pc:sldMk cId="1028250233" sldId="351"/>
            <ac:spMk id="2" creationId="{E3A18110-DDB5-65DF-58E7-A53838AD721B}"/>
          </ac:spMkLst>
        </pc:spChg>
        <pc:spChg chg="mod">
          <ac:chgData name="sean feng" userId="b2a58d911d4ad38c" providerId="LiveId" clId="{7B7CF6D9-353F-48DA-9F15-26FFE3758F73}" dt="2025-02-21T04:35:35.222" v="114" actId="207"/>
          <ac:spMkLst>
            <pc:docMk/>
            <pc:sldMk cId="1028250233" sldId="351"/>
            <ac:spMk id="3" creationId="{E486D7BA-343E-09AC-39E7-44877C2C6935}"/>
          </ac:spMkLst>
        </pc:spChg>
      </pc:sldChg>
      <pc:sldChg chg="modSp mod">
        <pc:chgData name="sean feng" userId="b2a58d911d4ad38c" providerId="LiveId" clId="{7B7CF6D9-353F-48DA-9F15-26FFE3758F73}" dt="2025-02-21T04:35:43.057" v="115" actId="207"/>
        <pc:sldMkLst>
          <pc:docMk/>
          <pc:sldMk cId="904851595" sldId="354"/>
        </pc:sldMkLst>
        <pc:spChg chg="mod">
          <ac:chgData name="sean feng" userId="b2a58d911d4ad38c" providerId="LiveId" clId="{7B7CF6D9-353F-48DA-9F15-26FFE3758F73}" dt="2025-02-21T04:35:43.057" v="115" actId="207"/>
          <ac:spMkLst>
            <pc:docMk/>
            <pc:sldMk cId="904851595" sldId="354"/>
            <ac:spMk id="2" creationId="{5B628D8D-9D89-9C50-84DD-024352030F56}"/>
          </ac:spMkLst>
        </pc:spChg>
        <pc:spChg chg="mod">
          <ac:chgData name="sean feng" userId="b2a58d911d4ad38c" providerId="LiveId" clId="{7B7CF6D9-353F-48DA-9F15-26FFE3758F73}" dt="2025-02-21T04:35:43.057" v="115" actId="207"/>
          <ac:spMkLst>
            <pc:docMk/>
            <pc:sldMk cId="904851595" sldId="354"/>
            <ac:spMk id="3" creationId="{330100E1-3C58-A242-37C1-A2CA16ABA4E7}"/>
          </ac:spMkLst>
        </pc:spChg>
        <pc:spChg chg="mod">
          <ac:chgData name="sean feng" userId="b2a58d911d4ad38c" providerId="LiveId" clId="{7B7CF6D9-353F-48DA-9F15-26FFE3758F73}" dt="2025-02-21T04:35:43.057" v="115" actId="207"/>
          <ac:spMkLst>
            <pc:docMk/>
            <pc:sldMk cId="904851595" sldId="354"/>
            <ac:spMk id="4" creationId="{4957E85E-688F-341B-25DE-C418F97949E9}"/>
          </ac:spMkLst>
        </pc:spChg>
      </pc:sldChg>
      <pc:sldChg chg="modSp mod">
        <pc:chgData name="sean feng" userId="b2a58d911d4ad38c" providerId="LiveId" clId="{7B7CF6D9-353F-48DA-9F15-26FFE3758F73}" dt="2025-02-21T04:31:17.713" v="55" actId="1035"/>
        <pc:sldMkLst>
          <pc:docMk/>
          <pc:sldMk cId="3553167433" sldId="355"/>
        </pc:sldMkLst>
        <pc:spChg chg="mod">
          <ac:chgData name="sean feng" userId="b2a58d911d4ad38c" providerId="LiveId" clId="{7B7CF6D9-353F-48DA-9F15-26FFE3758F73}" dt="2025-02-21T04:31:13.287" v="48" actId="1076"/>
          <ac:spMkLst>
            <pc:docMk/>
            <pc:sldMk cId="3553167433" sldId="355"/>
            <ac:spMk id="242" creationId="{14396BC0-5E08-7815-2F7E-64505FBC5AF7}"/>
          </ac:spMkLst>
        </pc:spChg>
        <pc:graphicFrameChg chg="mod modGraphic">
          <ac:chgData name="sean feng" userId="b2a58d911d4ad38c" providerId="LiveId" clId="{7B7CF6D9-353F-48DA-9F15-26FFE3758F73}" dt="2025-02-21T04:31:17.713" v="55" actId="1035"/>
          <ac:graphicFrameMkLst>
            <pc:docMk/>
            <pc:sldMk cId="3553167433" sldId="355"/>
            <ac:graphicFrameMk id="2" creationId="{3BB41661-7BDD-D030-1D69-970762CAD0E6}"/>
          </ac:graphicFrameMkLst>
        </pc:graphicFrameChg>
      </pc:sldChg>
      <pc:sldChg chg="modSp mod">
        <pc:chgData name="sean feng" userId="b2a58d911d4ad38c" providerId="LiveId" clId="{7B7CF6D9-353F-48DA-9F15-26FFE3758F73}" dt="2025-02-21T04:31:35.462" v="57" actId="207"/>
        <pc:sldMkLst>
          <pc:docMk/>
          <pc:sldMk cId="1108270423" sldId="356"/>
        </pc:sldMkLst>
        <pc:spChg chg="mod">
          <ac:chgData name="sean feng" userId="b2a58d911d4ad38c" providerId="LiveId" clId="{7B7CF6D9-353F-48DA-9F15-26FFE3758F73}" dt="2025-02-21T04:31:35.462" v="57" actId="207"/>
          <ac:spMkLst>
            <pc:docMk/>
            <pc:sldMk cId="1108270423" sldId="356"/>
            <ac:spMk id="3" creationId="{1C100F32-1E64-47AC-E88C-D4892A47CCA8}"/>
          </ac:spMkLst>
        </pc:spChg>
        <pc:graphicFrameChg chg="modGraphic">
          <ac:chgData name="sean feng" userId="b2a58d911d4ad38c" providerId="LiveId" clId="{7B7CF6D9-353F-48DA-9F15-26FFE3758F73}" dt="2025-02-21T04:31:29.200" v="56" actId="13238"/>
          <ac:graphicFrameMkLst>
            <pc:docMk/>
            <pc:sldMk cId="1108270423" sldId="356"/>
            <ac:graphicFrameMk id="2" creationId="{EB680E16-DA95-C06F-6B61-D6323E194B94}"/>
          </ac:graphicFrameMkLst>
        </pc:graphicFrameChg>
      </pc:sldChg>
      <pc:sldChg chg="modSp mod">
        <pc:chgData name="sean feng" userId="b2a58d911d4ad38c" providerId="LiveId" clId="{7B7CF6D9-353F-48DA-9F15-26FFE3758F73}" dt="2025-02-21T04:31:47.811" v="59" actId="207"/>
        <pc:sldMkLst>
          <pc:docMk/>
          <pc:sldMk cId="3321829439" sldId="357"/>
        </pc:sldMkLst>
        <pc:spChg chg="mod">
          <ac:chgData name="sean feng" userId="b2a58d911d4ad38c" providerId="LiveId" clId="{7B7CF6D9-353F-48DA-9F15-26FFE3758F73}" dt="2025-02-21T04:31:47.811" v="59" actId="207"/>
          <ac:spMkLst>
            <pc:docMk/>
            <pc:sldMk cId="3321829439" sldId="357"/>
            <ac:spMk id="3" creationId="{CE9865FD-072E-4D21-5D95-5EE708E88964}"/>
          </ac:spMkLst>
        </pc:spChg>
        <pc:graphicFrameChg chg="modGraphic">
          <ac:chgData name="sean feng" userId="b2a58d911d4ad38c" providerId="LiveId" clId="{7B7CF6D9-353F-48DA-9F15-26FFE3758F73}" dt="2025-02-21T04:31:44.167" v="58" actId="13238"/>
          <ac:graphicFrameMkLst>
            <pc:docMk/>
            <pc:sldMk cId="3321829439" sldId="357"/>
            <ac:graphicFrameMk id="2" creationId="{B87480DE-D510-65BD-5594-A63F5B5C0F47}"/>
          </ac:graphicFrameMkLst>
        </pc:graphicFrameChg>
      </pc:sldChg>
      <pc:sldChg chg="modSp mod">
        <pc:chgData name="sean feng" userId="b2a58d911d4ad38c" providerId="LiveId" clId="{7B7CF6D9-353F-48DA-9F15-26FFE3758F73}" dt="2025-02-21T04:31:59.978" v="61" actId="207"/>
        <pc:sldMkLst>
          <pc:docMk/>
          <pc:sldMk cId="1356978452" sldId="358"/>
        </pc:sldMkLst>
        <pc:spChg chg="mod">
          <ac:chgData name="sean feng" userId="b2a58d911d4ad38c" providerId="LiveId" clId="{7B7CF6D9-353F-48DA-9F15-26FFE3758F73}" dt="2025-02-21T04:31:59.978" v="61" actId="207"/>
          <ac:spMkLst>
            <pc:docMk/>
            <pc:sldMk cId="1356978452" sldId="358"/>
            <ac:spMk id="3" creationId="{141C5408-58E5-6D6B-0F72-D410ECCD8556}"/>
          </ac:spMkLst>
        </pc:spChg>
        <pc:graphicFrameChg chg="modGraphic">
          <ac:chgData name="sean feng" userId="b2a58d911d4ad38c" providerId="LiveId" clId="{7B7CF6D9-353F-48DA-9F15-26FFE3758F73}" dt="2025-02-21T04:31:55.617" v="60" actId="13238"/>
          <ac:graphicFrameMkLst>
            <pc:docMk/>
            <pc:sldMk cId="1356978452" sldId="358"/>
            <ac:graphicFrameMk id="2" creationId="{16058925-FCA6-9DF0-9FB9-0D29EDCFFE1F}"/>
          </ac:graphicFrameMkLst>
        </pc:graphicFrameChg>
      </pc:sldChg>
      <pc:sldChg chg="modSp mod">
        <pc:chgData name="sean feng" userId="b2a58d911d4ad38c" providerId="LiveId" clId="{7B7CF6D9-353F-48DA-9F15-26FFE3758F73}" dt="2025-02-21T04:32:08.661" v="63" actId="207"/>
        <pc:sldMkLst>
          <pc:docMk/>
          <pc:sldMk cId="2911535971" sldId="359"/>
        </pc:sldMkLst>
        <pc:spChg chg="mod">
          <ac:chgData name="sean feng" userId="b2a58d911d4ad38c" providerId="LiveId" clId="{7B7CF6D9-353F-48DA-9F15-26FFE3758F73}" dt="2025-02-21T04:32:08.661" v="63" actId="207"/>
          <ac:spMkLst>
            <pc:docMk/>
            <pc:sldMk cId="2911535971" sldId="359"/>
            <ac:spMk id="3" creationId="{BF11C1F7-3DAF-8915-6D00-CA893A99D55C}"/>
          </ac:spMkLst>
        </pc:spChg>
        <pc:graphicFrameChg chg="modGraphic">
          <ac:chgData name="sean feng" userId="b2a58d911d4ad38c" providerId="LiveId" clId="{7B7CF6D9-353F-48DA-9F15-26FFE3758F73}" dt="2025-02-21T04:32:05.613" v="62" actId="13238"/>
          <ac:graphicFrameMkLst>
            <pc:docMk/>
            <pc:sldMk cId="2911535971" sldId="359"/>
            <ac:graphicFrameMk id="2" creationId="{CBB33ADA-2420-58DA-7025-1037AA9CAD5A}"/>
          </ac:graphicFrameMkLst>
        </pc:graphicFrameChg>
      </pc:sldChg>
      <pc:sldChg chg="modSp mod">
        <pc:chgData name="sean feng" userId="b2a58d911d4ad38c" providerId="LiveId" clId="{7B7CF6D9-353F-48DA-9F15-26FFE3758F73}" dt="2025-02-21T04:32:18.356" v="65" actId="207"/>
        <pc:sldMkLst>
          <pc:docMk/>
          <pc:sldMk cId="685147363" sldId="360"/>
        </pc:sldMkLst>
        <pc:spChg chg="mod">
          <ac:chgData name="sean feng" userId="b2a58d911d4ad38c" providerId="LiveId" clId="{7B7CF6D9-353F-48DA-9F15-26FFE3758F73}" dt="2025-02-21T04:32:18.356" v="65" actId="207"/>
          <ac:spMkLst>
            <pc:docMk/>
            <pc:sldMk cId="685147363" sldId="360"/>
            <ac:spMk id="3" creationId="{F2F32BE2-F05F-B9E6-0EED-4B6F958116A0}"/>
          </ac:spMkLst>
        </pc:spChg>
        <pc:graphicFrameChg chg="modGraphic">
          <ac:chgData name="sean feng" userId="b2a58d911d4ad38c" providerId="LiveId" clId="{7B7CF6D9-353F-48DA-9F15-26FFE3758F73}" dt="2025-02-21T04:32:15.203" v="64" actId="13238"/>
          <ac:graphicFrameMkLst>
            <pc:docMk/>
            <pc:sldMk cId="685147363" sldId="360"/>
            <ac:graphicFrameMk id="2" creationId="{8A63F2D8-286D-BD31-DFC6-D00E9F40A39D}"/>
          </ac:graphicFrameMkLst>
        </pc:graphicFrameChg>
      </pc:sldChg>
      <pc:sldChg chg="modSp mod">
        <pc:chgData name="sean feng" userId="b2a58d911d4ad38c" providerId="LiveId" clId="{7B7CF6D9-353F-48DA-9F15-26FFE3758F73}" dt="2025-02-21T04:32:29.909" v="67" actId="207"/>
        <pc:sldMkLst>
          <pc:docMk/>
          <pc:sldMk cId="273215760" sldId="361"/>
        </pc:sldMkLst>
        <pc:spChg chg="mod">
          <ac:chgData name="sean feng" userId="b2a58d911d4ad38c" providerId="LiveId" clId="{7B7CF6D9-353F-48DA-9F15-26FFE3758F73}" dt="2025-02-21T04:32:29.909" v="67" actId="207"/>
          <ac:spMkLst>
            <pc:docMk/>
            <pc:sldMk cId="273215760" sldId="361"/>
            <ac:spMk id="3" creationId="{180DA6C8-9889-8412-CFBA-F00FFD607B0E}"/>
          </ac:spMkLst>
        </pc:spChg>
        <pc:graphicFrameChg chg="modGraphic">
          <ac:chgData name="sean feng" userId="b2a58d911d4ad38c" providerId="LiveId" clId="{7B7CF6D9-353F-48DA-9F15-26FFE3758F73}" dt="2025-02-21T04:32:26.867" v="66" actId="13238"/>
          <ac:graphicFrameMkLst>
            <pc:docMk/>
            <pc:sldMk cId="273215760" sldId="361"/>
            <ac:graphicFrameMk id="2" creationId="{1E05D1CE-0DCC-9251-2F13-1350ABEBB118}"/>
          </ac:graphicFrameMkLst>
        </pc:graphicFrameChg>
      </pc:sldChg>
      <pc:sldChg chg="modSp mod">
        <pc:chgData name="sean feng" userId="b2a58d911d4ad38c" providerId="LiveId" clId="{7B7CF6D9-353F-48DA-9F15-26FFE3758F73}" dt="2025-02-21T04:32:39.293" v="69" actId="207"/>
        <pc:sldMkLst>
          <pc:docMk/>
          <pc:sldMk cId="2967807585" sldId="362"/>
        </pc:sldMkLst>
        <pc:spChg chg="mod">
          <ac:chgData name="sean feng" userId="b2a58d911d4ad38c" providerId="LiveId" clId="{7B7CF6D9-353F-48DA-9F15-26FFE3758F73}" dt="2025-02-21T04:32:39.293" v="69" actId="207"/>
          <ac:spMkLst>
            <pc:docMk/>
            <pc:sldMk cId="2967807585" sldId="362"/>
            <ac:spMk id="3" creationId="{DCD96FE5-BBAA-FB92-ABF3-098BD2BAB0D8}"/>
          </ac:spMkLst>
        </pc:spChg>
        <pc:graphicFrameChg chg="modGraphic">
          <ac:chgData name="sean feng" userId="b2a58d911d4ad38c" providerId="LiveId" clId="{7B7CF6D9-353F-48DA-9F15-26FFE3758F73}" dt="2025-02-21T04:32:35.595" v="68" actId="13238"/>
          <ac:graphicFrameMkLst>
            <pc:docMk/>
            <pc:sldMk cId="2967807585" sldId="362"/>
            <ac:graphicFrameMk id="2" creationId="{0586E02D-83F8-4F41-6375-D39A3FC4F4BD}"/>
          </ac:graphicFrameMkLst>
        </pc:graphicFrameChg>
      </pc:sldChg>
      <pc:sldChg chg="modSp mod">
        <pc:chgData name="sean feng" userId="b2a58d911d4ad38c" providerId="LiveId" clId="{7B7CF6D9-353F-48DA-9F15-26FFE3758F73}" dt="2025-02-21T04:32:49.715" v="71" actId="207"/>
        <pc:sldMkLst>
          <pc:docMk/>
          <pc:sldMk cId="2028224284" sldId="363"/>
        </pc:sldMkLst>
        <pc:spChg chg="mod">
          <ac:chgData name="sean feng" userId="b2a58d911d4ad38c" providerId="LiveId" clId="{7B7CF6D9-353F-48DA-9F15-26FFE3758F73}" dt="2025-02-21T04:32:49.715" v="71" actId="207"/>
          <ac:spMkLst>
            <pc:docMk/>
            <pc:sldMk cId="2028224284" sldId="363"/>
            <ac:spMk id="3" creationId="{8B653F26-67EE-5D78-30C1-3CE2709A18FD}"/>
          </ac:spMkLst>
        </pc:spChg>
        <pc:graphicFrameChg chg="modGraphic">
          <ac:chgData name="sean feng" userId="b2a58d911d4ad38c" providerId="LiveId" clId="{7B7CF6D9-353F-48DA-9F15-26FFE3758F73}" dt="2025-02-21T04:32:46.267" v="70" actId="13238"/>
          <ac:graphicFrameMkLst>
            <pc:docMk/>
            <pc:sldMk cId="2028224284" sldId="363"/>
            <ac:graphicFrameMk id="2" creationId="{70E322A6-E810-99CB-611B-CEE6D31E9874}"/>
          </ac:graphicFrameMkLst>
        </pc:graphicFrameChg>
      </pc:sldChg>
      <pc:sldChg chg="modSp mod">
        <pc:chgData name="sean feng" userId="b2a58d911d4ad38c" providerId="LiveId" clId="{7B7CF6D9-353F-48DA-9F15-26FFE3758F73}" dt="2025-02-21T04:32:59.927" v="73" actId="207"/>
        <pc:sldMkLst>
          <pc:docMk/>
          <pc:sldMk cId="2063136713" sldId="364"/>
        </pc:sldMkLst>
        <pc:spChg chg="mod">
          <ac:chgData name="sean feng" userId="b2a58d911d4ad38c" providerId="LiveId" clId="{7B7CF6D9-353F-48DA-9F15-26FFE3758F73}" dt="2025-02-21T04:32:59.927" v="73" actId="207"/>
          <ac:spMkLst>
            <pc:docMk/>
            <pc:sldMk cId="2063136713" sldId="364"/>
            <ac:spMk id="5" creationId="{2D9B9B1C-A769-131F-3E7A-BD42D427363E}"/>
          </ac:spMkLst>
        </pc:spChg>
        <pc:graphicFrameChg chg="modGraphic">
          <ac:chgData name="sean feng" userId="b2a58d911d4ad38c" providerId="LiveId" clId="{7B7CF6D9-353F-48DA-9F15-26FFE3758F73}" dt="2025-02-21T04:32:57.312" v="72" actId="13238"/>
          <ac:graphicFrameMkLst>
            <pc:docMk/>
            <pc:sldMk cId="2063136713" sldId="364"/>
            <ac:graphicFrameMk id="2" creationId="{A2A12349-8F96-099E-D4D8-11F4E0072F97}"/>
          </ac:graphicFrameMkLst>
        </pc:graphicFrameChg>
      </pc:sldChg>
      <pc:sldChg chg="modSp mod">
        <pc:chgData name="sean feng" userId="b2a58d911d4ad38c" providerId="LiveId" clId="{7B7CF6D9-353F-48DA-9F15-26FFE3758F73}" dt="2025-02-21T04:33:09.018" v="77" actId="207"/>
        <pc:sldMkLst>
          <pc:docMk/>
          <pc:sldMk cId="4136470446" sldId="365"/>
        </pc:sldMkLst>
        <pc:spChg chg="mod">
          <ac:chgData name="sean feng" userId="b2a58d911d4ad38c" providerId="LiveId" clId="{7B7CF6D9-353F-48DA-9F15-26FFE3758F73}" dt="2025-02-21T04:33:09.018" v="77" actId="207"/>
          <ac:spMkLst>
            <pc:docMk/>
            <pc:sldMk cId="4136470446" sldId="365"/>
            <ac:spMk id="5" creationId="{548B11EC-8236-BE6B-5D3D-49F1F1A63229}"/>
          </ac:spMkLst>
        </pc:spChg>
        <pc:graphicFrameChg chg="modGraphic">
          <ac:chgData name="sean feng" userId="b2a58d911d4ad38c" providerId="LiveId" clId="{7B7CF6D9-353F-48DA-9F15-26FFE3758F73}" dt="2025-02-21T04:33:04.937" v="76" actId="13240"/>
          <ac:graphicFrameMkLst>
            <pc:docMk/>
            <pc:sldMk cId="4136470446" sldId="365"/>
            <ac:graphicFrameMk id="2" creationId="{329C09A5-EBA6-DD85-E659-5A15104E244A}"/>
          </ac:graphicFrameMkLst>
        </pc:graphicFrameChg>
      </pc:sldChg>
      <pc:sldChg chg="modSp mod">
        <pc:chgData name="sean feng" userId="b2a58d911d4ad38c" providerId="LiveId" clId="{7B7CF6D9-353F-48DA-9F15-26FFE3758F73}" dt="2025-02-21T04:33:18.631" v="80" actId="207"/>
        <pc:sldMkLst>
          <pc:docMk/>
          <pc:sldMk cId="1122428852" sldId="366"/>
        </pc:sldMkLst>
        <pc:spChg chg="mod">
          <ac:chgData name="sean feng" userId="b2a58d911d4ad38c" providerId="LiveId" clId="{7B7CF6D9-353F-48DA-9F15-26FFE3758F73}" dt="2025-02-21T04:33:18.631" v="80" actId="207"/>
          <ac:spMkLst>
            <pc:docMk/>
            <pc:sldMk cId="1122428852" sldId="366"/>
            <ac:spMk id="3" creationId="{2E9A5145-81D3-AB03-5A63-39559936FBEA}"/>
          </ac:spMkLst>
        </pc:spChg>
        <pc:spChg chg="mod">
          <ac:chgData name="sean feng" userId="b2a58d911d4ad38c" providerId="LiveId" clId="{7B7CF6D9-353F-48DA-9F15-26FFE3758F73}" dt="2025-02-21T04:33:16.798" v="79" actId="207"/>
          <ac:spMkLst>
            <pc:docMk/>
            <pc:sldMk cId="1122428852" sldId="366"/>
            <ac:spMk id="5" creationId="{92CCA7A2-446B-6DE7-CF45-88EF6D62BAA4}"/>
          </ac:spMkLst>
        </pc:spChg>
        <pc:graphicFrameChg chg="modGraphic">
          <ac:chgData name="sean feng" userId="b2a58d911d4ad38c" providerId="LiveId" clId="{7B7CF6D9-353F-48DA-9F15-26FFE3758F73}" dt="2025-02-21T04:33:14.249" v="78" actId="13238"/>
          <ac:graphicFrameMkLst>
            <pc:docMk/>
            <pc:sldMk cId="1122428852" sldId="366"/>
            <ac:graphicFrameMk id="2" creationId="{B826243C-53B1-02BA-4B9F-6513FD0B5EAD}"/>
          </ac:graphicFrameMkLst>
        </pc:graphicFrameChg>
      </pc:sldChg>
      <pc:sldChg chg="modSp mod">
        <pc:chgData name="sean feng" userId="b2a58d911d4ad38c" providerId="LiveId" clId="{7B7CF6D9-353F-48DA-9F15-26FFE3758F73}" dt="2025-02-21T04:33:26.135" v="82" actId="207"/>
        <pc:sldMkLst>
          <pc:docMk/>
          <pc:sldMk cId="2432107142" sldId="367"/>
        </pc:sldMkLst>
        <pc:spChg chg="mod">
          <ac:chgData name="sean feng" userId="b2a58d911d4ad38c" providerId="LiveId" clId="{7B7CF6D9-353F-48DA-9F15-26FFE3758F73}" dt="2025-02-21T04:33:26.135" v="82" actId="207"/>
          <ac:spMkLst>
            <pc:docMk/>
            <pc:sldMk cId="2432107142" sldId="367"/>
            <ac:spMk id="5" creationId="{89DACB37-3DE8-4620-10E9-D225D075D6E5}"/>
          </ac:spMkLst>
        </pc:spChg>
        <pc:graphicFrameChg chg="modGraphic">
          <ac:chgData name="sean feng" userId="b2a58d911d4ad38c" providerId="LiveId" clId="{7B7CF6D9-353F-48DA-9F15-26FFE3758F73}" dt="2025-02-21T04:33:23.461" v="81" actId="13238"/>
          <ac:graphicFrameMkLst>
            <pc:docMk/>
            <pc:sldMk cId="2432107142" sldId="367"/>
            <ac:graphicFrameMk id="2" creationId="{1932498A-E942-3AF9-52F4-25B2AA959202}"/>
          </ac:graphicFrameMkLst>
        </pc:graphicFrameChg>
      </pc:sldChg>
      <pc:sldChg chg="modSp mod">
        <pc:chgData name="sean feng" userId="b2a58d911d4ad38c" providerId="LiveId" clId="{7B7CF6D9-353F-48DA-9F15-26FFE3758F73}" dt="2025-02-21T04:33:36.383" v="84" actId="207"/>
        <pc:sldMkLst>
          <pc:docMk/>
          <pc:sldMk cId="616554969" sldId="368"/>
        </pc:sldMkLst>
        <pc:spChg chg="mod">
          <ac:chgData name="sean feng" userId="b2a58d911d4ad38c" providerId="LiveId" clId="{7B7CF6D9-353F-48DA-9F15-26FFE3758F73}" dt="2025-02-21T04:33:36.383" v="84" actId="207"/>
          <ac:spMkLst>
            <pc:docMk/>
            <pc:sldMk cId="616554969" sldId="368"/>
            <ac:spMk id="5" creationId="{55D71470-F014-5100-B4C3-7E4F28407B8D}"/>
          </ac:spMkLst>
        </pc:spChg>
        <pc:graphicFrameChg chg="modGraphic">
          <ac:chgData name="sean feng" userId="b2a58d911d4ad38c" providerId="LiveId" clId="{7B7CF6D9-353F-48DA-9F15-26FFE3758F73}" dt="2025-02-21T04:33:33.653" v="83" actId="13238"/>
          <ac:graphicFrameMkLst>
            <pc:docMk/>
            <pc:sldMk cId="616554969" sldId="368"/>
            <ac:graphicFrameMk id="2" creationId="{60592C7A-5D5C-8E74-39E3-6DBC381490D4}"/>
          </ac:graphicFrameMkLst>
        </pc:graphicFrameChg>
      </pc:sldChg>
      <pc:sldChg chg="modSp mod">
        <pc:chgData name="sean feng" userId="b2a58d911d4ad38c" providerId="LiveId" clId="{7B7CF6D9-353F-48DA-9F15-26FFE3758F73}" dt="2025-02-21T04:33:45.283" v="87" actId="207"/>
        <pc:sldMkLst>
          <pc:docMk/>
          <pc:sldMk cId="3307902886" sldId="369"/>
        </pc:sldMkLst>
        <pc:spChg chg="mod">
          <ac:chgData name="sean feng" userId="b2a58d911d4ad38c" providerId="LiveId" clId="{7B7CF6D9-353F-48DA-9F15-26FFE3758F73}" dt="2025-02-21T04:33:45.283" v="87" actId="207"/>
          <ac:spMkLst>
            <pc:docMk/>
            <pc:sldMk cId="3307902886" sldId="369"/>
            <ac:spMk id="3" creationId="{B2A78A45-5EB5-3423-0F64-F32D7F550CE7}"/>
          </ac:spMkLst>
        </pc:spChg>
        <pc:spChg chg="mod">
          <ac:chgData name="sean feng" userId="b2a58d911d4ad38c" providerId="LiveId" clId="{7B7CF6D9-353F-48DA-9F15-26FFE3758F73}" dt="2025-02-21T04:33:43.203" v="86" actId="207"/>
          <ac:spMkLst>
            <pc:docMk/>
            <pc:sldMk cId="3307902886" sldId="369"/>
            <ac:spMk id="5" creationId="{E2D8D335-577A-8BC2-8B6E-4B1D06C01CF2}"/>
          </ac:spMkLst>
        </pc:spChg>
        <pc:graphicFrameChg chg="modGraphic">
          <ac:chgData name="sean feng" userId="b2a58d911d4ad38c" providerId="LiveId" clId="{7B7CF6D9-353F-48DA-9F15-26FFE3758F73}" dt="2025-02-21T04:33:40.631" v="85" actId="13238"/>
          <ac:graphicFrameMkLst>
            <pc:docMk/>
            <pc:sldMk cId="3307902886" sldId="369"/>
            <ac:graphicFrameMk id="2" creationId="{A6A09919-B055-007D-1B63-4B9E7371224A}"/>
          </ac:graphicFrameMkLst>
        </pc:graphicFrameChg>
      </pc:sldChg>
      <pc:sldChg chg="modSp mod">
        <pc:chgData name="sean feng" userId="b2a58d911d4ad38c" providerId="LiveId" clId="{7B7CF6D9-353F-48DA-9F15-26FFE3758F73}" dt="2025-02-21T04:33:57.513" v="91" actId="207"/>
        <pc:sldMkLst>
          <pc:docMk/>
          <pc:sldMk cId="2031481917" sldId="370"/>
        </pc:sldMkLst>
        <pc:spChg chg="mod">
          <ac:chgData name="sean feng" userId="b2a58d911d4ad38c" providerId="LiveId" clId="{7B7CF6D9-353F-48DA-9F15-26FFE3758F73}" dt="2025-02-21T04:33:57.513" v="91" actId="207"/>
          <ac:spMkLst>
            <pc:docMk/>
            <pc:sldMk cId="2031481917" sldId="370"/>
            <ac:spMk id="5" creationId="{ACB82BE6-8A7B-1DE4-62CA-906A60259351}"/>
          </ac:spMkLst>
        </pc:spChg>
        <pc:spChg chg="mod">
          <ac:chgData name="sean feng" userId="b2a58d911d4ad38c" providerId="LiveId" clId="{7B7CF6D9-353F-48DA-9F15-26FFE3758F73}" dt="2025-02-21T04:33:55.279" v="90" actId="207"/>
          <ac:spMkLst>
            <pc:docMk/>
            <pc:sldMk cId="2031481917" sldId="370"/>
            <ac:spMk id="6" creationId="{1370A17B-0524-DCED-77D3-8E4CA943EFFE}"/>
          </ac:spMkLst>
        </pc:spChg>
        <pc:graphicFrameChg chg="modGraphic">
          <ac:chgData name="sean feng" userId="b2a58d911d4ad38c" providerId="LiveId" clId="{7B7CF6D9-353F-48DA-9F15-26FFE3758F73}" dt="2025-02-21T04:33:51.062" v="88" actId="13238"/>
          <ac:graphicFrameMkLst>
            <pc:docMk/>
            <pc:sldMk cId="2031481917" sldId="370"/>
            <ac:graphicFrameMk id="2" creationId="{3D487A6B-58DD-1B60-8665-4531C3B51AF3}"/>
          </ac:graphicFrameMkLst>
        </pc:graphicFrameChg>
      </pc:sldChg>
      <pc:sldChg chg="modSp mod">
        <pc:chgData name="sean feng" userId="b2a58d911d4ad38c" providerId="LiveId" clId="{7B7CF6D9-353F-48DA-9F15-26FFE3758F73}" dt="2025-02-21T04:34:08.556" v="96" actId="207"/>
        <pc:sldMkLst>
          <pc:docMk/>
          <pc:sldMk cId="3407070844" sldId="371"/>
        </pc:sldMkLst>
        <pc:spChg chg="mod">
          <ac:chgData name="sean feng" userId="b2a58d911d4ad38c" providerId="LiveId" clId="{7B7CF6D9-353F-48DA-9F15-26FFE3758F73}" dt="2025-02-21T04:34:08.556" v="96" actId="207"/>
          <ac:spMkLst>
            <pc:docMk/>
            <pc:sldMk cId="3407070844" sldId="371"/>
            <ac:spMk id="5" creationId="{CD5FF7BC-0854-6E0E-C3F5-9E70151E06E1}"/>
          </ac:spMkLst>
        </pc:spChg>
        <pc:graphicFrameChg chg="modGraphic">
          <ac:chgData name="sean feng" userId="b2a58d911d4ad38c" providerId="LiveId" clId="{7B7CF6D9-353F-48DA-9F15-26FFE3758F73}" dt="2025-02-21T04:34:02.196" v="94" actId="13240"/>
          <ac:graphicFrameMkLst>
            <pc:docMk/>
            <pc:sldMk cId="3407070844" sldId="371"/>
            <ac:graphicFrameMk id="2" creationId="{63C28371-CBAF-BC1A-2307-39A06A23F434}"/>
          </ac:graphicFrameMkLst>
        </pc:graphicFrameChg>
      </pc:sldChg>
      <pc:sldChg chg="modSp mod">
        <pc:chgData name="sean feng" userId="b2a58d911d4ad38c" providerId="LiveId" clId="{7B7CF6D9-353F-48DA-9F15-26FFE3758F73}" dt="2025-02-21T04:34:19.045" v="98" actId="207"/>
        <pc:sldMkLst>
          <pc:docMk/>
          <pc:sldMk cId="1885759165" sldId="372"/>
        </pc:sldMkLst>
        <pc:spChg chg="mod">
          <ac:chgData name="sean feng" userId="b2a58d911d4ad38c" providerId="LiveId" clId="{7B7CF6D9-353F-48DA-9F15-26FFE3758F73}" dt="2025-02-21T04:34:19.045" v="98" actId="207"/>
          <ac:spMkLst>
            <pc:docMk/>
            <pc:sldMk cId="1885759165" sldId="372"/>
            <ac:spMk id="6" creationId="{FF020C21-7B54-B511-2E81-1860D8745F76}"/>
          </ac:spMkLst>
        </pc:spChg>
        <pc:graphicFrameChg chg="modGraphic">
          <ac:chgData name="sean feng" userId="b2a58d911d4ad38c" providerId="LiveId" clId="{7B7CF6D9-353F-48DA-9F15-26FFE3758F73}" dt="2025-02-21T04:34:15.477" v="97" actId="13238"/>
          <ac:graphicFrameMkLst>
            <pc:docMk/>
            <pc:sldMk cId="1885759165" sldId="372"/>
            <ac:graphicFrameMk id="2" creationId="{31B07999-A175-2A6C-96B4-A9BD04CF9E11}"/>
          </ac:graphicFrameMkLst>
        </pc:graphicFrameChg>
      </pc:sldChg>
      <pc:sldChg chg="modSp mod">
        <pc:chgData name="sean feng" userId="b2a58d911d4ad38c" providerId="LiveId" clId="{7B7CF6D9-353F-48DA-9F15-26FFE3758F73}" dt="2025-02-21T04:34:30.257" v="101" actId="207"/>
        <pc:sldMkLst>
          <pc:docMk/>
          <pc:sldMk cId="1788116013" sldId="373"/>
        </pc:sldMkLst>
        <pc:spChg chg="mod">
          <ac:chgData name="sean feng" userId="b2a58d911d4ad38c" providerId="LiveId" clId="{7B7CF6D9-353F-48DA-9F15-26FFE3758F73}" dt="2025-02-21T04:34:30.257" v="101" actId="207"/>
          <ac:spMkLst>
            <pc:docMk/>
            <pc:sldMk cId="1788116013" sldId="373"/>
            <ac:spMk id="3" creationId="{24BE1303-81CC-3CEE-2F12-8D1D4E2B2F0C}"/>
          </ac:spMkLst>
        </pc:spChg>
        <pc:spChg chg="mod">
          <ac:chgData name="sean feng" userId="b2a58d911d4ad38c" providerId="LiveId" clId="{7B7CF6D9-353F-48DA-9F15-26FFE3758F73}" dt="2025-02-21T04:34:27.644" v="100" actId="207"/>
          <ac:spMkLst>
            <pc:docMk/>
            <pc:sldMk cId="1788116013" sldId="373"/>
            <ac:spMk id="6" creationId="{948288A9-1B3E-903E-6B6D-69386E50880D}"/>
          </ac:spMkLst>
        </pc:spChg>
        <pc:graphicFrameChg chg="modGraphic">
          <ac:chgData name="sean feng" userId="b2a58d911d4ad38c" providerId="LiveId" clId="{7B7CF6D9-353F-48DA-9F15-26FFE3758F73}" dt="2025-02-21T04:34:24.906" v="99" actId="13238"/>
          <ac:graphicFrameMkLst>
            <pc:docMk/>
            <pc:sldMk cId="1788116013" sldId="373"/>
            <ac:graphicFrameMk id="2" creationId="{9356AAF2-D856-B5C1-5DF9-D15BC660E931}"/>
          </ac:graphicFrameMkLst>
        </pc:graphicFrameChg>
      </pc:sldChg>
      <pc:sldChg chg="modSp mod">
        <pc:chgData name="sean feng" userId="b2a58d911d4ad38c" providerId="LiveId" clId="{7B7CF6D9-353F-48DA-9F15-26FFE3758F73}" dt="2025-02-21T04:34:45.403" v="104" actId="207"/>
        <pc:sldMkLst>
          <pc:docMk/>
          <pc:sldMk cId="1972391727" sldId="374"/>
        </pc:sldMkLst>
        <pc:spChg chg="mod">
          <ac:chgData name="sean feng" userId="b2a58d911d4ad38c" providerId="LiveId" clId="{7B7CF6D9-353F-48DA-9F15-26FFE3758F73}" dt="2025-02-21T04:34:45.403" v="104" actId="207"/>
          <ac:spMkLst>
            <pc:docMk/>
            <pc:sldMk cId="1972391727" sldId="374"/>
            <ac:spMk id="3" creationId="{9A143354-C25F-1B08-0744-2661C490E12C}"/>
          </ac:spMkLst>
        </pc:spChg>
        <pc:spChg chg="mod">
          <ac:chgData name="sean feng" userId="b2a58d911d4ad38c" providerId="LiveId" clId="{7B7CF6D9-353F-48DA-9F15-26FFE3758F73}" dt="2025-02-21T04:34:41.177" v="103" actId="207"/>
          <ac:spMkLst>
            <pc:docMk/>
            <pc:sldMk cId="1972391727" sldId="374"/>
            <ac:spMk id="6" creationId="{D6A1AEC8-C40A-97D8-8DCF-6B25D6F1120E}"/>
          </ac:spMkLst>
        </pc:spChg>
        <pc:graphicFrameChg chg="modGraphic">
          <ac:chgData name="sean feng" userId="b2a58d911d4ad38c" providerId="LiveId" clId="{7B7CF6D9-353F-48DA-9F15-26FFE3758F73}" dt="2025-02-21T04:34:36.696" v="102" actId="13238"/>
          <ac:graphicFrameMkLst>
            <pc:docMk/>
            <pc:sldMk cId="1972391727" sldId="374"/>
            <ac:graphicFrameMk id="2" creationId="{36EFF7C0-2394-FE92-2551-EA93DEF3DDAB}"/>
          </ac:graphicFrameMkLst>
        </pc:graphicFrameChg>
      </pc:sldChg>
      <pc:sldChg chg="modSp mod">
        <pc:chgData name="sean feng" userId="b2a58d911d4ad38c" providerId="LiveId" clId="{7B7CF6D9-353F-48DA-9F15-26FFE3758F73}" dt="2025-02-21T04:34:56.877" v="106" actId="207"/>
        <pc:sldMkLst>
          <pc:docMk/>
          <pc:sldMk cId="1301181646" sldId="375"/>
        </pc:sldMkLst>
        <pc:spChg chg="mod">
          <ac:chgData name="sean feng" userId="b2a58d911d4ad38c" providerId="LiveId" clId="{7B7CF6D9-353F-48DA-9F15-26FFE3758F73}" dt="2025-02-21T04:34:56.877" v="106" actId="207"/>
          <ac:spMkLst>
            <pc:docMk/>
            <pc:sldMk cId="1301181646" sldId="375"/>
            <ac:spMk id="6" creationId="{076FD5C7-141B-A2A5-0D9D-0A2116506396}"/>
          </ac:spMkLst>
        </pc:spChg>
        <pc:graphicFrameChg chg="modGraphic">
          <ac:chgData name="sean feng" userId="b2a58d911d4ad38c" providerId="LiveId" clId="{7B7CF6D9-353F-48DA-9F15-26FFE3758F73}" dt="2025-02-21T04:34:53.728" v="105" actId="13238"/>
          <ac:graphicFrameMkLst>
            <pc:docMk/>
            <pc:sldMk cId="1301181646" sldId="375"/>
            <ac:graphicFrameMk id="2" creationId="{9EDC530C-3742-35AA-2448-688A277F0AFD}"/>
          </ac:graphicFrameMkLst>
        </pc:graphicFrameChg>
      </pc:sldChg>
      <pc:sldChg chg="modSp mod">
        <pc:chgData name="sean feng" userId="b2a58d911d4ad38c" providerId="LiveId" clId="{7B7CF6D9-353F-48DA-9F15-26FFE3758F73}" dt="2025-02-21T04:35:09.982" v="109" actId="207"/>
        <pc:sldMkLst>
          <pc:docMk/>
          <pc:sldMk cId="2625821429" sldId="376"/>
        </pc:sldMkLst>
        <pc:spChg chg="mod">
          <ac:chgData name="sean feng" userId="b2a58d911d4ad38c" providerId="LiveId" clId="{7B7CF6D9-353F-48DA-9F15-26FFE3758F73}" dt="2025-02-21T04:35:09.982" v="109" actId="207"/>
          <ac:spMkLst>
            <pc:docMk/>
            <pc:sldMk cId="2625821429" sldId="376"/>
            <ac:spMk id="3" creationId="{DA85876E-E58E-C314-123A-6F0F95C256C1}"/>
          </ac:spMkLst>
        </pc:spChg>
        <pc:spChg chg="mod">
          <ac:chgData name="sean feng" userId="b2a58d911d4ad38c" providerId="LiveId" clId="{7B7CF6D9-353F-48DA-9F15-26FFE3758F73}" dt="2025-02-21T04:35:06.231" v="108" actId="207"/>
          <ac:spMkLst>
            <pc:docMk/>
            <pc:sldMk cId="2625821429" sldId="376"/>
            <ac:spMk id="6" creationId="{90134B37-DD02-9E89-68CD-1173BE6DD350}"/>
          </ac:spMkLst>
        </pc:spChg>
        <pc:graphicFrameChg chg="modGraphic">
          <ac:chgData name="sean feng" userId="b2a58d911d4ad38c" providerId="LiveId" clId="{7B7CF6D9-353F-48DA-9F15-26FFE3758F73}" dt="2025-02-21T04:35:03.068" v="107" actId="13238"/>
          <ac:graphicFrameMkLst>
            <pc:docMk/>
            <pc:sldMk cId="2625821429" sldId="376"/>
            <ac:graphicFrameMk id="2" creationId="{CB928579-7D4C-9834-BC67-A636386CDFC7}"/>
          </ac:graphicFrameMkLst>
        </pc:graphicFrameChg>
      </pc:sldChg>
      <pc:sldChg chg="modSp mod">
        <pc:chgData name="sean feng" userId="b2a58d911d4ad38c" providerId="LiveId" clId="{7B7CF6D9-353F-48DA-9F15-26FFE3758F73}" dt="2025-02-21T04:35:21.133" v="112" actId="207"/>
        <pc:sldMkLst>
          <pc:docMk/>
          <pc:sldMk cId="4088058273" sldId="377"/>
        </pc:sldMkLst>
        <pc:spChg chg="mod">
          <ac:chgData name="sean feng" userId="b2a58d911d4ad38c" providerId="LiveId" clId="{7B7CF6D9-353F-48DA-9F15-26FFE3758F73}" dt="2025-02-21T04:35:21.133" v="112" actId="207"/>
          <ac:spMkLst>
            <pc:docMk/>
            <pc:sldMk cId="4088058273" sldId="377"/>
            <ac:spMk id="6" creationId="{171DCFB3-39FA-C942-60F8-4ABFE62D3FBE}"/>
          </ac:spMkLst>
        </pc:spChg>
        <pc:graphicFrameChg chg="modGraphic">
          <ac:chgData name="sean feng" userId="b2a58d911d4ad38c" providerId="LiveId" clId="{7B7CF6D9-353F-48DA-9F15-26FFE3758F73}" dt="2025-02-21T04:35:15.909" v="110" actId="13238"/>
          <ac:graphicFrameMkLst>
            <pc:docMk/>
            <pc:sldMk cId="4088058273" sldId="377"/>
            <ac:graphicFrameMk id="2" creationId="{75390F66-6CC5-03E1-6465-0AEB3EC78784}"/>
          </ac:graphicFrameMkLst>
        </pc:graphicFrameChg>
      </pc:sldChg>
    </pc:docChg>
  </pc:docChgLst>
  <pc:docChgLst>
    <pc:chgData name="sean feng" userId="b2a58d911d4ad38c" providerId="LiveId" clId="{F4E99E4D-510F-4582-B049-4568AE71CCBD}"/>
    <pc:docChg chg="undo custSel addSld delSld modSld">
      <pc:chgData name="sean feng" userId="b2a58d911d4ad38c" providerId="LiveId" clId="{F4E99E4D-510F-4582-B049-4568AE71CCBD}" dt="2024-12-16T04:34:12.629" v="1631" actId="404"/>
      <pc:docMkLst>
        <pc:docMk/>
      </pc:docMkLst>
      <pc:sldChg chg="modSp mod">
        <pc:chgData name="sean feng" userId="b2a58d911d4ad38c" providerId="LiveId" clId="{F4E99E4D-510F-4582-B049-4568AE71CCBD}" dt="2024-12-16T03:34:21.810" v="11"/>
        <pc:sldMkLst>
          <pc:docMk/>
          <pc:sldMk cId="0" sldId="257"/>
        </pc:sldMkLst>
        <pc:spChg chg="mod">
          <ac:chgData name="sean feng" userId="b2a58d911d4ad38c" providerId="LiveId" clId="{F4E99E4D-510F-4582-B049-4568AE71CCBD}" dt="2024-12-16T03:34:21.810" v="11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F4E99E4D-510F-4582-B049-4568AE71CCBD}" dt="2024-12-16T03:33:41.577" v="2"/>
        <pc:sldMkLst>
          <pc:docMk/>
          <pc:sldMk cId="481545840" sldId="295"/>
        </pc:sldMkLst>
        <pc:spChg chg="mod">
          <ac:chgData name="sean feng" userId="b2a58d911d4ad38c" providerId="LiveId" clId="{F4E99E4D-510F-4582-B049-4568AE71CCBD}" dt="2024-12-16T03:33:41.577" v="2"/>
          <ac:spMkLst>
            <pc:docMk/>
            <pc:sldMk cId="481545840" sldId="295"/>
            <ac:spMk id="228" creationId="{10D6FBBE-484C-A3D3-46A2-B9663B6170F4}"/>
          </ac:spMkLst>
        </pc:spChg>
      </pc:sldChg>
      <pc:sldChg chg="delSp modSp mod">
        <pc:chgData name="sean feng" userId="b2a58d911d4ad38c" providerId="LiveId" clId="{F4E99E4D-510F-4582-B049-4568AE71CCBD}" dt="2024-12-16T04:34:12.629" v="1631" actId="404"/>
        <pc:sldMkLst>
          <pc:docMk/>
          <pc:sldMk cId="708880018" sldId="310"/>
        </pc:sldMkLst>
        <pc:spChg chg="mod">
          <ac:chgData name="sean feng" userId="b2a58d911d4ad38c" providerId="LiveId" clId="{F4E99E4D-510F-4582-B049-4568AE71CCBD}" dt="2024-12-16T04:34:12.629" v="1631" actId="40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F4E99E4D-510F-4582-B049-4568AE71CCBD}" dt="2024-12-16T03:34:41.210" v="13"/>
        <pc:sldMkLst>
          <pc:docMk/>
          <pc:sldMk cId="872923454" sldId="311"/>
        </pc:sldMkLst>
        <pc:spChg chg="mod">
          <ac:chgData name="sean feng" userId="b2a58d911d4ad38c" providerId="LiveId" clId="{F4E99E4D-510F-4582-B049-4568AE71CCBD}" dt="2024-12-16T03:34:41.210" v="13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F4E99E4D-510F-4582-B049-4568AE71CCBD}" dt="2024-12-16T03:35:23.668" v="24"/>
        <pc:sldMkLst>
          <pc:docMk/>
          <pc:sldMk cId="261774296" sldId="312"/>
        </pc:sldMkLst>
        <pc:spChg chg="mod">
          <ac:chgData name="sean feng" userId="b2a58d911d4ad38c" providerId="LiveId" clId="{F4E99E4D-510F-4582-B049-4568AE71CCBD}" dt="2024-12-16T03:34:47.735" v="1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F4E99E4D-510F-4582-B049-4568AE71CCBD}" dt="2024-12-16T03:35:23.668" v="24"/>
          <ac:spMkLst>
            <pc:docMk/>
            <pc:sldMk cId="261774296" sldId="312"/>
            <ac:spMk id="242" creationId="{46DC7AA1-0B4E-67DC-FCF1-EA6B9E300328}"/>
          </ac:spMkLst>
        </pc:spChg>
      </pc:sldChg>
      <pc:sldChg chg="addSp modSp mod">
        <pc:chgData name="sean feng" userId="b2a58d911d4ad38c" providerId="LiveId" clId="{F4E99E4D-510F-4582-B049-4568AE71CCBD}" dt="2024-12-16T03:42:08.203" v="378"/>
        <pc:sldMkLst>
          <pc:docMk/>
          <pc:sldMk cId="2102314590" sldId="328"/>
        </pc:sldMkLst>
        <pc:spChg chg="add mod">
          <ac:chgData name="sean feng" userId="b2a58d911d4ad38c" providerId="LiveId" clId="{F4E99E4D-510F-4582-B049-4568AE71CCBD}" dt="2024-12-16T03:41:46.587" v="377" actId="1076"/>
          <ac:spMkLst>
            <pc:docMk/>
            <pc:sldMk cId="2102314590" sldId="328"/>
            <ac:spMk id="2" creationId="{6584518A-93E9-FD7F-39A4-A814A56E74B4}"/>
          </ac:spMkLst>
        </pc:spChg>
        <pc:spChg chg="mod">
          <ac:chgData name="sean feng" userId="b2a58d911d4ad38c" providerId="LiveId" clId="{F4E99E4D-510F-4582-B049-4568AE71CCBD}" dt="2024-12-16T03:38:30.757" v="126"/>
          <ac:spMkLst>
            <pc:docMk/>
            <pc:sldMk cId="2102314590" sldId="328"/>
            <ac:spMk id="241" creationId="{D3EE440B-079F-AD11-351F-1D9FFD2FAE67}"/>
          </ac:spMkLst>
        </pc:spChg>
        <pc:spChg chg="mod">
          <ac:chgData name="sean feng" userId="b2a58d911d4ad38c" providerId="LiveId" clId="{F4E99E4D-510F-4582-B049-4568AE71CCBD}" dt="2024-12-16T03:38:56.153" v="135" actId="20577"/>
          <ac:spMkLst>
            <pc:docMk/>
            <pc:sldMk cId="2102314590" sldId="328"/>
            <ac:spMk id="242" creationId="{27BCC2A4-866E-7AD4-20D9-3E3E61804706}"/>
          </ac:spMkLst>
        </pc:spChg>
      </pc:sldChg>
      <pc:sldChg chg="addSp delSp modSp mod">
        <pc:chgData name="sean feng" userId="b2a58d911d4ad38c" providerId="LiveId" clId="{F4E99E4D-510F-4582-B049-4568AE71CCBD}" dt="2024-12-16T03:57:56.623" v="1120" actId="404"/>
        <pc:sldMkLst>
          <pc:docMk/>
          <pc:sldMk cId="1897199681" sldId="331"/>
        </pc:sldMkLst>
        <pc:spChg chg="add mod">
          <ac:chgData name="sean feng" userId="b2a58d911d4ad38c" providerId="LiveId" clId="{F4E99E4D-510F-4582-B049-4568AE71CCBD}" dt="2024-12-16T03:57:56.623" v="1120" actId="404"/>
          <ac:spMkLst>
            <pc:docMk/>
            <pc:sldMk cId="1897199681" sldId="331"/>
            <ac:spMk id="3" creationId="{A7AE3C9F-4EA8-B1A3-CEA8-9A790102A541}"/>
          </ac:spMkLst>
        </pc:spChg>
        <pc:spChg chg="mod">
          <ac:chgData name="sean feng" userId="b2a58d911d4ad38c" providerId="LiveId" clId="{F4E99E4D-510F-4582-B049-4568AE71CCBD}" dt="2024-12-16T03:54:58.506" v="1049" actId="20577"/>
          <ac:spMkLst>
            <pc:docMk/>
            <pc:sldMk cId="1897199681" sldId="331"/>
            <ac:spMk id="8" creationId="{EF86EB7C-3009-0718-74CB-B1494142C49D}"/>
          </ac:spMkLst>
        </pc:spChg>
        <pc:spChg chg="mod">
          <ac:chgData name="sean feng" userId="b2a58d911d4ad38c" providerId="LiveId" clId="{F4E99E4D-510F-4582-B049-4568AE71CCBD}" dt="2024-12-16T03:55:02.626" v="1050" actId="1076"/>
          <ac:spMkLst>
            <pc:docMk/>
            <pc:sldMk cId="1897199681" sldId="331"/>
            <ac:spMk id="9" creationId="{E18BB94F-7EED-D54E-F271-DC5DEC91F307}"/>
          </ac:spMkLst>
        </pc:spChg>
        <pc:spChg chg="mod">
          <ac:chgData name="sean feng" userId="b2a58d911d4ad38c" providerId="LiveId" clId="{F4E99E4D-510F-4582-B049-4568AE71CCBD}" dt="2024-12-16T03:52:56.590" v="914"/>
          <ac:spMkLst>
            <pc:docMk/>
            <pc:sldMk cId="1897199681" sldId="331"/>
            <ac:spMk id="241" creationId="{1EB09C70-03CB-10DB-0FD4-FCE980FDCD50}"/>
          </ac:spMkLst>
        </pc:spChg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498964910" sldId="33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3636137888" sldId="333"/>
        </pc:sldMkLst>
      </pc:sldChg>
      <pc:sldChg chg="addSp delSp modSp mod">
        <pc:chgData name="sean feng" userId="b2a58d911d4ad38c" providerId="LiveId" clId="{F4E99E4D-510F-4582-B049-4568AE71CCBD}" dt="2024-12-16T03:44:07.088" v="447" actId="20577"/>
        <pc:sldMkLst>
          <pc:docMk/>
          <pc:sldMk cId="4214620517" sldId="341"/>
        </pc:sldMkLst>
        <pc:spChg chg="mod">
          <ac:chgData name="sean feng" userId="b2a58d911d4ad38c" providerId="LiveId" clId="{F4E99E4D-510F-4582-B049-4568AE71CCBD}" dt="2024-12-16T03:44:07.088" v="447" actId="20577"/>
          <ac:spMkLst>
            <pc:docMk/>
            <pc:sldMk cId="4214620517" sldId="341"/>
            <ac:spMk id="4" creationId="{89F137D8-25D5-1E84-0974-B2147B14E5DD}"/>
          </ac:spMkLst>
        </pc:spChg>
        <pc:spChg chg="add mod">
          <ac:chgData name="sean feng" userId="b2a58d911d4ad38c" providerId="LiveId" clId="{F4E99E4D-510F-4582-B049-4568AE71CCBD}" dt="2024-12-16T03:38:10.176" v="125" actId="14100"/>
          <ac:spMkLst>
            <pc:docMk/>
            <pc:sldMk cId="4214620517" sldId="341"/>
            <ac:spMk id="6" creationId="{A01B82E8-E397-2BCC-E750-CBED3107A532}"/>
          </ac:spMkLst>
        </pc:spChg>
        <pc:spChg chg="mod">
          <ac:chgData name="sean feng" userId="b2a58d911d4ad38c" providerId="LiveId" clId="{F4E99E4D-510F-4582-B049-4568AE71CCBD}" dt="2024-12-16T03:35:34.930" v="25"/>
          <ac:spMkLst>
            <pc:docMk/>
            <pc:sldMk cId="4214620517" sldId="341"/>
            <ac:spMk id="241" creationId="{F96F4D34-97EB-2A5B-D6B1-9C3CD59F51D3}"/>
          </ac:spMkLst>
        </pc:spChg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8356595" sldId="34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784614354" sldId="343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72840527" sldId="344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93955829" sldId="345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384075458" sldId="346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544518205" sldId="347"/>
        </pc:sldMkLst>
      </pc:sldChg>
      <pc:sldChg chg="addSp modSp add mod">
        <pc:chgData name="sean feng" userId="b2a58d911d4ad38c" providerId="LiveId" clId="{F4E99E4D-510F-4582-B049-4568AE71CCBD}" dt="2024-12-16T03:46:11.552" v="482" actId="13926"/>
        <pc:sldMkLst>
          <pc:docMk/>
          <pc:sldMk cId="1276339151" sldId="348"/>
        </pc:sldMkLst>
        <pc:spChg chg="mod">
          <ac:chgData name="sean feng" userId="b2a58d911d4ad38c" providerId="LiveId" clId="{F4E99E4D-510F-4582-B049-4568AE71CCBD}" dt="2024-12-16T03:45:16.800" v="472" actId="1076"/>
          <ac:spMkLst>
            <pc:docMk/>
            <pc:sldMk cId="1276339151" sldId="348"/>
            <ac:spMk id="2" creationId="{875D5875-3051-AC27-7D2A-AFA3E8C2D83B}"/>
          </ac:spMkLst>
        </pc:spChg>
        <pc:spChg chg="add mod">
          <ac:chgData name="sean feng" userId="b2a58d911d4ad38c" providerId="LiveId" clId="{F4E99E4D-510F-4582-B049-4568AE71CCBD}" dt="2024-12-16T03:45:25.866" v="477" actId="1076"/>
          <ac:spMkLst>
            <pc:docMk/>
            <pc:sldMk cId="1276339151" sldId="348"/>
            <ac:spMk id="3" creationId="{5687ADCB-22D4-804F-6388-76E1580E9E6B}"/>
          </ac:spMkLst>
        </pc:spChg>
        <pc:spChg chg="mod">
          <ac:chgData name="sean feng" userId="b2a58d911d4ad38c" providerId="LiveId" clId="{F4E99E4D-510F-4582-B049-4568AE71CCBD}" dt="2024-12-16T03:42:16.331" v="380"/>
          <ac:spMkLst>
            <pc:docMk/>
            <pc:sldMk cId="1276339151" sldId="348"/>
            <ac:spMk id="241" creationId="{59FF8FC1-5898-C4DA-AA98-1BE4F79AB96C}"/>
          </ac:spMkLst>
        </pc:spChg>
        <pc:spChg chg="mod">
          <ac:chgData name="sean feng" userId="b2a58d911d4ad38c" providerId="LiveId" clId="{F4E99E4D-510F-4582-B049-4568AE71CCBD}" dt="2024-12-16T03:46:11.552" v="482" actId="13926"/>
          <ac:spMkLst>
            <pc:docMk/>
            <pc:sldMk cId="1276339151" sldId="348"/>
            <ac:spMk id="242" creationId="{7855D7E2-DC67-2695-6603-FACAE65D7066}"/>
          </ac:spMkLst>
        </pc:spChg>
      </pc:sldChg>
      <pc:sldChg chg="addSp delSp modSp add mod">
        <pc:chgData name="sean feng" userId="b2a58d911d4ad38c" providerId="LiveId" clId="{F4E99E4D-510F-4582-B049-4568AE71CCBD}" dt="2024-12-16T03:52:32.833" v="913" actId="1038"/>
        <pc:sldMkLst>
          <pc:docMk/>
          <pc:sldMk cId="1373947256" sldId="349"/>
        </pc:sldMkLst>
        <pc:spChg chg="mod">
          <ac:chgData name="sean feng" userId="b2a58d911d4ad38c" providerId="LiveId" clId="{F4E99E4D-510F-4582-B049-4568AE71CCBD}" dt="2024-12-16T03:48:36.835" v="536" actId="1076"/>
          <ac:spMkLst>
            <pc:docMk/>
            <pc:sldMk cId="1373947256" sldId="349"/>
            <ac:spMk id="2" creationId="{7710AF1A-BCEC-0EC8-C344-E5DB6F016418}"/>
          </ac:spMkLst>
        </pc:spChg>
        <pc:spChg chg="add mod">
          <ac:chgData name="sean feng" userId="b2a58d911d4ad38c" providerId="LiveId" clId="{F4E99E4D-510F-4582-B049-4568AE71CCBD}" dt="2024-12-16T03:50:46.513" v="602" actId="1076"/>
          <ac:spMkLst>
            <pc:docMk/>
            <pc:sldMk cId="1373947256" sldId="349"/>
            <ac:spMk id="5" creationId="{0A8203A7-8C24-EFDB-08F6-8BE3C7112E12}"/>
          </ac:spMkLst>
        </pc:spChg>
        <pc:spChg chg="add mod">
          <ac:chgData name="sean feng" userId="b2a58d911d4ad38c" providerId="LiveId" clId="{F4E99E4D-510F-4582-B049-4568AE71CCBD}" dt="2024-12-16T03:50:37.619" v="600" actId="207"/>
          <ac:spMkLst>
            <pc:docMk/>
            <pc:sldMk cId="1373947256" sldId="349"/>
            <ac:spMk id="7" creationId="{412D403A-DA44-707E-3C0B-666A6294F052}"/>
          </ac:spMkLst>
        </pc:spChg>
        <pc:spChg chg="add mod">
          <ac:chgData name="sean feng" userId="b2a58d911d4ad38c" providerId="LiveId" clId="{F4E99E4D-510F-4582-B049-4568AE71CCBD}" dt="2024-12-16T03:52:32.833" v="913" actId="1038"/>
          <ac:spMkLst>
            <pc:docMk/>
            <pc:sldMk cId="1373947256" sldId="349"/>
            <ac:spMk id="9" creationId="{6126E90B-E0E0-A429-3D76-F9F48C74642F}"/>
          </ac:spMkLst>
        </pc:spChg>
        <pc:spChg chg="add mod">
          <ac:chgData name="sean feng" userId="b2a58d911d4ad38c" providerId="LiveId" clId="{F4E99E4D-510F-4582-B049-4568AE71CCBD}" dt="2024-12-16T03:51:27.944" v="618" actId="20577"/>
          <ac:spMkLst>
            <pc:docMk/>
            <pc:sldMk cId="1373947256" sldId="349"/>
            <ac:spMk id="10" creationId="{9590E739-0F91-B85D-66C4-E464B5031B5F}"/>
          </ac:spMkLst>
        </pc:spChg>
        <pc:spChg chg="mod">
          <ac:chgData name="sean feng" userId="b2a58d911d4ad38c" providerId="LiveId" clId="{F4E99E4D-510F-4582-B049-4568AE71CCBD}" dt="2024-12-16T03:46:25.414" v="484"/>
          <ac:spMkLst>
            <pc:docMk/>
            <pc:sldMk cId="1373947256" sldId="349"/>
            <ac:spMk id="241" creationId="{C4D69959-847E-9FA2-77E4-FE0B14D8B90E}"/>
          </ac:spMkLst>
        </pc:spChg>
        <pc:spChg chg="mod">
          <ac:chgData name="sean feng" userId="b2a58d911d4ad38c" providerId="LiveId" clId="{F4E99E4D-510F-4582-B049-4568AE71CCBD}" dt="2024-12-16T03:48:44.445" v="540" actId="14100"/>
          <ac:spMkLst>
            <pc:docMk/>
            <pc:sldMk cId="1373947256" sldId="349"/>
            <ac:spMk id="242" creationId="{3B45193A-341B-71CA-FEC3-F220D2FCAEBC}"/>
          </ac:spMkLst>
        </pc:spChg>
      </pc:sldChg>
      <pc:sldChg chg="modSp add mod">
        <pc:chgData name="sean feng" userId="b2a58d911d4ad38c" providerId="LiveId" clId="{F4E99E4D-510F-4582-B049-4568AE71CCBD}" dt="2024-12-16T03:59:03.341" v="1146" actId="20577"/>
        <pc:sldMkLst>
          <pc:docMk/>
          <pc:sldMk cId="115931085" sldId="350"/>
        </pc:sldMkLst>
        <pc:spChg chg="mod">
          <ac:chgData name="sean feng" userId="b2a58d911d4ad38c" providerId="LiveId" clId="{F4E99E4D-510F-4582-B049-4568AE71CCBD}" dt="2024-12-16T03:58:41.024" v="1126" actId="1076"/>
          <ac:spMkLst>
            <pc:docMk/>
            <pc:sldMk cId="115931085" sldId="350"/>
            <ac:spMk id="3" creationId="{FBDC745B-0062-0109-CC19-EDA66C6648EB}"/>
          </ac:spMkLst>
        </pc:spChg>
        <pc:spChg chg="mod">
          <ac:chgData name="sean feng" userId="b2a58d911d4ad38c" providerId="LiveId" clId="{F4E99E4D-510F-4582-B049-4568AE71CCBD}" dt="2024-12-16T03:59:03.341" v="1146" actId="20577"/>
          <ac:spMkLst>
            <pc:docMk/>
            <pc:sldMk cId="115931085" sldId="350"/>
            <ac:spMk id="8" creationId="{63268E75-1A76-A80D-3E8E-02B555F80A7C}"/>
          </ac:spMkLst>
        </pc:spChg>
        <pc:spChg chg="mod">
          <ac:chgData name="sean feng" userId="b2a58d911d4ad38c" providerId="LiveId" clId="{F4E99E4D-510F-4582-B049-4568AE71CCBD}" dt="2024-12-16T03:58:38.184" v="1125" actId="1076"/>
          <ac:spMkLst>
            <pc:docMk/>
            <pc:sldMk cId="115931085" sldId="350"/>
            <ac:spMk id="9" creationId="{99849748-D160-C143-864E-9E4910270CDC}"/>
          </ac:spMkLst>
        </pc:spChg>
        <pc:spChg chg="mod">
          <ac:chgData name="sean feng" userId="b2a58d911d4ad38c" providerId="LiveId" clId="{F4E99E4D-510F-4582-B049-4568AE71CCBD}" dt="2024-12-16T03:55:29.408" v="1054"/>
          <ac:spMkLst>
            <pc:docMk/>
            <pc:sldMk cId="115931085" sldId="350"/>
            <ac:spMk id="241" creationId="{88514A9F-68FC-B099-17E4-4FD80DD0D7DD}"/>
          </ac:spMkLst>
        </pc:spChg>
      </pc:sldChg>
      <pc:sldChg chg="addSp modSp add mod">
        <pc:chgData name="sean feng" userId="b2a58d911d4ad38c" providerId="LiveId" clId="{F4E99E4D-510F-4582-B049-4568AE71CCBD}" dt="2024-12-16T04:03:41.235" v="1233" actId="255"/>
        <pc:sldMkLst>
          <pc:docMk/>
          <pc:sldMk cId="1028250233" sldId="351"/>
        </pc:sldMkLst>
        <pc:spChg chg="mod">
          <ac:chgData name="sean feng" userId="b2a58d911d4ad38c" providerId="LiveId" clId="{F4E99E4D-510F-4582-B049-4568AE71CCBD}" dt="2024-12-16T04:03:14.683" v="1224"/>
          <ac:spMkLst>
            <pc:docMk/>
            <pc:sldMk cId="1028250233" sldId="351"/>
            <ac:spMk id="2" creationId="{E3A18110-DDB5-65DF-58E7-A53838AD721B}"/>
          </ac:spMkLst>
        </pc:spChg>
        <pc:spChg chg="add mod">
          <ac:chgData name="sean feng" userId="b2a58d911d4ad38c" providerId="LiveId" clId="{F4E99E4D-510F-4582-B049-4568AE71CCBD}" dt="2024-12-16T04:03:29.812" v="1231" actId="14100"/>
          <ac:spMkLst>
            <pc:docMk/>
            <pc:sldMk cId="1028250233" sldId="351"/>
            <ac:spMk id="3" creationId="{E486D7BA-343E-09AC-39E7-44877C2C6935}"/>
          </ac:spMkLst>
        </pc:spChg>
        <pc:spChg chg="mod">
          <ac:chgData name="sean feng" userId="b2a58d911d4ad38c" providerId="LiveId" clId="{F4E99E4D-510F-4582-B049-4568AE71CCBD}" dt="2024-12-16T04:01:35.293" v="1171"/>
          <ac:spMkLst>
            <pc:docMk/>
            <pc:sldMk cId="1028250233" sldId="351"/>
            <ac:spMk id="241" creationId="{7325A884-CADC-F8F6-AD32-DF6048787D58}"/>
          </ac:spMkLst>
        </pc:spChg>
        <pc:spChg chg="mod">
          <ac:chgData name="sean feng" userId="b2a58d911d4ad38c" providerId="LiveId" clId="{F4E99E4D-510F-4582-B049-4568AE71CCBD}" dt="2024-12-16T04:03:41.235" v="1233" actId="255"/>
          <ac:spMkLst>
            <pc:docMk/>
            <pc:sldMk cId="1028250233" sldId="351"/>
            <ac:spMk id="242" creationId="{EBFAA69B-0DC8-81D2-CABC-65986D04AB7D}"/>
          </ac:spMkLst>
        </pc:spChg>
      </pc:sldChg>
      <pc:sldChg chg="modSp add mod">
        <pc:chgData name="sean feng" userId="b2a58d911d4ad38c" providerId="LiveId" clId="{F4E99E4D-510F-4582-B049-4568AE71CCBD}" dt="2024-12-16T03:59:59.681" v="1152"/>
        <pc:sldMkLst>
          <pc:docMk/>
          <pc:sldMk cId="2122073105" sldId="352"/>
        </pc:sldMkLst>
        <pc:spChg chg="mod">
          <ac:chgData name="sean feng" userId="b2a58d911d4ad38c" providerId="LiveId" clId="{F4E99E4D-510F-4582-B049-4568AE71CCBD}" dt="2024-12-16T03:59:59.681" v="1152"/>
          <ac:spMkLst>
            <pc:docMk/>
            <pc:sldMk cId="2122073105" sldId="352"/>
            <ac:spMk id="228" creationId="{5667F84A-7A8F-1909-EBC7-EC3815BBD09D}"/>
          </ac:spMkLst>
        </pc:spChg>
      </pc:sldChg>
      <pc:sldChg chg="add del">
        <pc:chgData name="sean feng" userId="b2a58d911d4ad38c" providerId="LiveId" clId="{F4E99E4D-510F-4582-B049-4568AE71CCBD}" dt="2024-12-16T03:59:46.968" v="1149"/>
        <pc:sldMkLst>
          <pc:docMk/>
          <pc:sldMk cId="3066571906" sldId="352"/>
        </pc:sldMkLst>
      </pc:sldChg>
      <pc:sldChg chg="modSp add mod">
        <pc:chgData name="sean feng" userId="b2a58d911d4ad38c" providerId="LiveId" clId="{F4E99E4D-510F-4582-B049-4568AE71CCBD}" dt="2024-12-16T04:01:16.985" v="1170" actId="20577"/>
        <pc:sldMkLst>
          <pc:docMk/>
          <pc:sldMk cId="2857870433" sldId="353"/>
        </pc:sldMkLst>
        <pc:spChg chg="mod">
          <ac:chgData name="sean feng" userId="b2a58d911d4ad38c" providerId="LiveId" clId="{F4E99E4D-510F-4582-B049-4568AE71CCBD}" dt="2024-12-16T04:00:17.526" v="1154"/>
          <ac:spMkLst>
            <pc:docMk/>
            <pc:sldMk cId="2857870433" sldId="353"/>
            <ac:spMk id="241" creationId="{C127DDF4-C4B3-80D6-8801-C1C7C4F3136B}"/>
          </ac:spMkLst>
        </pc:spChg>
        <pc:spChg chg="mod">
          <ac:chgData name="sean feng" userId="b2a58d911d4ad38c" providerId="LiveId" clId="{F4E99E4D-510F-4582-B049-4568AE71CCBD}" dt="2024-12-16T04:01:16.985" v="1170" actId="20577"/>
          <ac:spMkLst>
            <pc:docMk/>
            <pc:sldMk cId="2857870433" sldId="353"/>
            <ac:spMk id="242" creationId="{F7876FE7-C4A3-076A-70FA-D06DBB040E66}"/>
          </ac:spMkLst>
        </pc:spChg>
      </pc:sldChg>
      <pc:sldChg chg="addSp modSp add mod">
        <pc:chgData name="sean feng" userId="b2a58d911d4ad38c" providerId="LiveId" clId="{F4E99E4D-510F-4582-B049-4568AE71CCBD}" dt="2024-12-16T04:06:57.634" v="1282" actId="207"/>
        <pc:sldMkLst>
          <pc:docMk/>
          <pc:sldMk cId="904851595" sldId="354"/>
        </pc:sldMkLst>
        <pc:spChg chg="add mod">
          <ac:chgData name="sean feng" userId="b2a58d911d4ad38c" providerId="LiveId" clId="{F4E99E4D-510F-4582-B049-4568AE71CCBD}" dt="2024-12-16T04:05:01.446" v="1258" actId="1076"/>
          <ac:spMkLst>
            <pc:docMk/>
            <pc:sldMk cId="904851595" sldId="354"/>
            <ac:spMk id="2" creationId="{5B628D8D-9D89-9C50-84DD-024352030F56}"/>
          </ac:spMkLst>
        </pc:spChg>
        <pc:spChg chg="add mod">
          <ac:chgData name="sean feng" userId="b2a58d911d4ad38c" providerId="LiveId" clId="{F4E99E4D-510F-4582-B049-4568AE71CCBD}" dt="2024-12-16T04:06:05.917" v="1276" actId="207"/>
          <ac:spMkLst>
            <pc:docMk/>
            <pc:sldMk cId="904851595" sldId="354"/>
            <ac:spMk id="3" creationId="{330100E1-3C58-A242-37C1-A2CA16ABA4E7}"/>
          </ac:spMkLst>
        </pc:spChg>
        <pc:spChg chg="add mod">
          <ac:chgData name="sean feng" userId="b2a58d911d4ad38c" providerId="LiveId" clId="{F4E99E4D-510F-4582-B049-4568AE71CCBD}" dt="2024-12-16T04:06:57.634" v="1282" actId="207"/>
          <ac:spMkLst>
            <pc:docMk/>
            <pc:sldMk cId="904851595" sldId="354"/>
            <ac:spMk id="4" creationId="{4957E85E-688F-341B-25DE-C418F97949E9}"/>
          </ac:spMkLst>
        </pc:spChg>
        <pc:spChg chg="mod">
          <ac:chgData name="sean feng" userId="b2a58d911d4ad38c" providerId="LiveId" clId="{F4E99E4D-510F-4582-B049-4568AE71CCBD}" dt="2024-12-16T04:03:55.335" v="1236"/>
          <ac:spMkLst>
            <pc:docMk/>
            <pc:sldMk cId="904851595" sldId="354"/>
            <ac:spMk id="241" creationId="{76AD1922-25EC-DC0A-DCE2-BBFD524F6CA7}"/>
          </ac:spMkLst>
        </pc:spChg>
        <pc:spChg chg="mod">
          <ac:chgData name="sean feng" userId="b2a58d911d4ad38c" providerId="LiveId" clId="{F4E99E4D-510F-4582-B049-4568AE71CCBD}" dt="2024-12-16T04:06:26.047" v="1277"/>
          <ac:spMkLst>
            <pc:docMk/>
            <pc:sldMk cId="904851595" sldId="354"/>
            <ac:spMk id="242" creationId="{690A757C-728E-5E34-1EEA-C91CA70A7DE4}"/>
          </ac:spMkLst>
        </pc:spChg>
      </pc:sldChg>
      <pc:sldChg chg="addSp modSp add del mod">
        <pc:chgData name="sean feng" userId="b2a58d911d4ad38c" providerId="LiveId" clId="{F4E99E4D-510F-4582-B049-4568AE71CCBD}" dt="2024-12-16T04:33:18.840" v="1617" actId="47"/>
        <pc:sldMkLst>
          <pc:docMk/>
          <pc:sldMk cId="3572711965" sldId="355"/>
        </pc:sldMkLst>
      </pc:sldChg>
    </pc:docChg>
  </pc:docChgLst>
  <pc:docChgLst>
    <pc:chgData name="sean feng" userId="b2a58d911d4ad38c" providerId="LiveId" clId="{A2C0ED33-9323-4333-8EA9-C957DC44D383}"/>
    <pc:docChg chg="undo redo custSel addSld delSld modSld sldOrd modMainMaster">
      <pc:chgData name="sean feng" userId="b2a58d911d4ad38c" providerId="LiveId" clId="{A2C0ED33-9323-4333-8EA9-C957DC44D383}" dt="2024-12-01T04:55:07.202" v="2355" actId="478"/>
      <pc:docMkLst>
        <pc:docMk/>
      </pc:docMkLst>
      <pc:sldChg chg="addSp delSp modSp mod setBg">
        <pc:chgData name="sean feng" userId="b2a58d911d4ad38c" providerId="LiveId" clId="{A2C0ED33-9323-4333-8EA9-C957DC44D383}" dt="2024-12-01T04:55:07.202" v="2355" actId="478"/>
        <pc:sldMkLst>
          <pc:docMk/>
          <pc:sldMk cId="0" sldId="256"/>
        </pc:sldMkLst>
        <pc:spChg chg="mod">
          <ac:chgData name="sean feng" userId="b2a58d911d4ad38c" providerId="LiveId" clId="{A2C0ED33-9323-4333-8EA9-C957DC44D383}" dt="2024-11-23T03:13:05.342" v="871" actId="20577"/>
          <ac:spMkLst>
            <pc:docMk/>
            <pc:sldMk cId="0" sldId="256"/>
            <ac:spMk id="198" creationId="{00000000-0000-0000-0000-000000000000}"/>
          </ac:spMkLst>
        </pc:spChg>
        <pc:picChg chg="add mod modCrop">
          <ac:chgData name="sean feng" userId="b2a58d911d4ad38c" providerId="LiveId" clId="{A2C0ED33-9323-4333-8EA9-C957DC44D383}" dt="2024-11-23T02:51:10.554" v="121" actId="1038"/>
          <ac:picMkLst>
            <pc:docMk/>
            <pc:sldMk cId="0" sldId="256"/>
            <ac:picMk id="5" creationId="{E93AE9A0-90EB-2DBD-2F37-72F2F4FB802D}"/>
          </ac:picMkLst>
        </pc:picChg>
      </pc:sldChg>
      <pc:sldChg chg="addSp delSp modSp mod setBg modNotesTx">
        <pc:chgData name="sean feng" userId="b2a58d911d4ad38c" providerId="LiveId" clId="{A2C0ED33-9323-4333-8EA9-C957DC44D383}" dt="2024-11-23T19:07:29.519" v="1540" actId="1076"/>
        <pc:sldMkLst>
          <pc:docMk/>
          <pc:sldMk cId="0" sldId="257"/>
        </pc:sldMkLst>
        <pc:spChg chg="mod">
          <ac:chgData name="sean feng" userId="b2a58d911d4ad38c" providerId="LiveId" clId="{A2C0ED33-9323-4333-8EA9-C957DC44D383}" dt="2024-11-23T02:41:52.892" v="23"/>
          <ac:spMkLst>
            <pc:docMk/>
            <pc:sldMk cId="0" sldId="257"/>
            <ac:spMk id="211" creationId="{00000000-0000-0000-0000-000000000000}"/>
          </ac:spMkLst>
        </pc:spChg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5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8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3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94"/>
        </pc:sldMkLst>
      </pc:sldChg>
      <pc:sldChg chg="addSp delSp modSp add mod">
        <pc:chgData name="sean feng" userId="b2a58d911d4ad38c" providerId="LiveId" clId="{A2C0ED33-9323-4333-8EA9-C957DC44D383}" dt="2024-11-23T03:41:35.458" v="1104" actId="1076"/>
        <pc:sldMkLst>
          <pc:docMk/>
          <pc:sldMk cId="481545840" sldId="295"/>
        </pc:sldMkLst>
        <pc:spChg chg="mod">
          <ac:chgData name="sean feng" userId="b2a58d911d4ad38c" providerId="LiveId" clId="{A2C0ED33-9323-4333-8EA9-C957DC44D383}" dt="2024-11-23T02:52:40.246" v="127" actId="1076"/>
          <ac:spMkLst>
            <pc:docMk/>
            <pc:sldMk cId="481545840" sldId="295"/>
            <ac:spMk id="228" creationId="{10D6FBBE-484C-A3D3-46A2-B9663B6170F4}"/>
          </ac:spMkLst>
        </pc:spChg>
        <pc:spChg chg="mod">
          <ac:chgData name="sean feng" userId="b2a58d911d4ad38c" providerId="LiveId" clId="{A2C0ED33-9323-4333-8EA9-C957DC44D383}" dt="2024-11-23T03:03:52.108" v="241" actId="6549"/>
          <ac:spMkLst>
            <pc:docMk/>
            <pc:sldMk cId="481545840" sldId="295"/>
            <ac:spMk id="230" creationId="{5CDA7F97-2AFC-F310-EF9F-5F7A891C3842}"/>
          </ac:spMkLst>
        </pc:spChg>
      </pc:sldChg>
      <pc:sldChg chg="addSp delSp modSp add mod modNotesTx">
        <pc:chgData name="sean feng" userId="b2a58d911d4ad38c" providerId="LiveId" clId="{A2C0ED33-9323-4333-8EA9-C957DC44D383}" dt="2024-11-29T03:30:23.872" v="2007" actId="5793"/>
        <pc:sldMkLst>
          <pc:docMk/>
          <pc:sldMk cId="3471660082" sldId="296"/>
        </pc:sldMkLst>
      </pc:sldChg>
      <pc:sldChg chg="addSp delSp modSp add mod modNotesTx">
        <pc:chgData name="sean feng" userId="b2a58d911d4ad38c" providerId="LiveId" clId="{A2C0ED33-9323-4333-8EA9-C957DC44D383}" dt="2024-11-25T03:58:25.704" v="1572" actId="20577"/>
        <pc:sldMkLst>
          <pc:docMk/>
          <pc:sldMk cId="2751770676" sldId="297"/>
        </pc:sldMkLst>
      </pc:sldChg>
      <pc:sldChg chg="addSp modSp add mod ord">
        <pc:chgData name="sean feng" userId="b2a58d911d4ad38c" providerId="LiveId" clId="{A2C0ED33-9323-4333-8EA9-C957DC44D383}" dt="2024-11-29T02:29:56.005" v="1714" actId="6549"/>
        <pc:sldMkLst>
          <pc:docMk/>
          <pc:sldMk cId="67163855" sldId="298"/>
        </pc:sldMkLst>
      </pc:sldChg>
      <pc:sldChg chg="modSp add del mod">
        <pc:chgData name="sean feng" userId="b2a58d911d4ad38c" providerId="LiveId" clId="{A2C0ED33-9323-4333-8EA9-C957DC44D383}" dt="2024-11-23T03:45:04.896" v="1119" actId="47"/>
        <pc:sldMkLst>
          <pc:docMk/>
          <pc:sldMk cId="1342165990" sldId="299"/>
        </pc:sldMkLst>
      </pc:sldChg>
      <pc:sldChg chg="addSp delSp modSp add mod modNotesTx">
        <pc:chgData name="sean feng" userId="b2a58d911d4ad38c" providerId="LiveId" clId="{A2C0ED33-9323-4333-8EA9-C957DC44D383}" dt="2024-11-29T03:35:48.312" v="2237"/>
        <pc:sldMkLst>
          <pc:docMk/>
          <pc:sldMk cId="2634054004" sldId="300"/>
        </pc:sldMkLst>
      </pc:sldChg>
      <pc:sldChg chg="addSp delSp modSp add mod modNotesTx">
        <pc:chgData name="sean feng" userId="b2a58d911d4ad38c" providerId="LiveId" clId="{A2C0ED33-9323-4333-8EA9-C957DC44D383}" dt="2024-11-29T03:39:24.849" v="2337"/>
        <pc:sldMkLst>
          <pc:docMk/>
          <pc:sldMk cId="2633683685" sldId="301"/>
        </pc:sldMkLst>
      </pc:sldChg>
      <pc:sldChg chg="modSp add mod modNotesTx">
        <pc:chgData name="sean feng" userId="b2a58d911d4ad38c" providerId="LiveId" clId="{A2C0ED33-9323-4333-8EA9-C957DC44D383}" dt="2024-11-29T03:39:47.571" v="2338"/>
        <pc:sldMkLst>
          <pc:docMk/>
          <pc:sldMk cId="2070212498" sldId="302"/>
        </pc:sldMkLst>
      </pc:sldChg>
      <pc:sldChg chg="addSp modSp add mod modNotesTx">
        <pc:chgData name="sean feng" userId="b2a58d911d4ad38c" providerId="LiveId" clId="{A2C0ED33-9323-4333-8EA9-C957DC44D383}" dt="2024-11-29T03:23:07.877" v="1904"/>
        <pc:sldMkLst>
          <pc:docMk/>
          <pc:sldMk cId="1119447690" sldId="303"/>
        </pc:sldMkLst>
      </pc:sldChg>
      <pc:sldChg chg="addSp delSp modSp add mod modNotesTx">
        <pc:chgData name="sean feng" userId="b2a58d911d4ad38c" providerId="LiveId" clId="{A2C0ED33-9323-4333-8EA9-C957DC44D383}" dt="2024-11-29T03:23:21.703" v="1906" actId="20577"/>
        <pc:sldMkLst>
          <pc:docMk/>
          <pc:sldMk cId="1853054745" sldId="304"/>
        </pc:sldMkLst>
      </pc:sldChg>
      <pc:sldChg chg="addSp modSp add del mod">
        <pc:chgData name="sean feng" userId="b2a58d911d4ad38c" providerId="LiveId" clId="{A2C0ED33-9323-4333-8EA9-C957DC44D383}" dt="2024-11-29T03:47:18.568" v="2339" actId="47"/>
        <pc:sldMkLst>
          <pc:docMk/>
          <pc:sldMk cId="2733852986" sldId="305"/>
        </pc:sldMkLst>
      </pc:sldChg>
      <pc:sldChg chg="modSp add del mod">
        <pc:chgData name="sean feng" userId="b2a58d911d4ad38c" providerId="LiveId" clId="{A2C0ED33-9323-4333-8EA9-C957DC44D383}" dt="2024-11-29T03:47:23.966" v="2340" actId="47"/>
        <pc:sldMkLst>
          <pc:docMk/>
          <pc:sldMk cId="1582990384" sldId="306"/>
        </pc:sldMkLst>
      </pc:sldChg>
      <pc:sldChg chg="addSp modSp add mod">
        <pc:chgData name="sean feng" userId="b2a58d911d4ad38c" providerId="LiveId" clId="{A2C0ED33-9323-4333-8EA9-C957DC44D383}" dt="2024-11-23T03:44:29.319" v="1116" actId="1076"/>
        <pc:sldMkLst>
          <pc:docMk/>
          <pc:sldMk cId="1035314481" sldId="307"/>
        </pc:sldMkLst>
      </pc:sldChg>
      <pc:sldChg chg="modSp add mod">
        <pc:chgData name="sean feng" userId="b2a58d911d4ad38c" providerId="LiveId" clId="{A2C0ED33-9323-4333-8EA9-C957DC44D383}" dt="2024-11-29T03:51:19.745" v="2354" actId="1076"/>
        <pc:sldMkLst>
          <pc:docMk/>
          <pc:sldMk cId="3118434235" sldId="308"/>
        </pc:sldMkLst>
      </pc:sldChg>
      <pc:sldChg chg="addSp modSp add mod">
        <pc:chgData name="sean feng" userId="b2a58d911d4ad38c" providerId="LiveId" clId="{A2C0ED33-9323-4333-8EA9-C957DC44D383}" dt="2024-11-23T03:44:46.707" v="1118" actId="1076"/>
        <pc:sldMkLst>
          <pc:docMk/>
          <pc:sldMk cId="2833522348" sldId="309"/>
        </pc:sldMkLst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3" creationId="{9316D5F5-2F2E-5EDF-8444-AD9D17DB8E1E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4" creationId="{E9474C29-05F3-90A7-96B4-D16E3C22ED9A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5" creationId="{7B7B7466-1BDE-7514-40CD-EDCB10F020DB}"/>
          </ac:spMkLst>
        </pc:spChg>
        <pc:spChg chg="mod">
          <ac:chgData name="sean feng" userId="b2a58d911d4ad38c" providerId="LiveId" clId="{A2C0ED33-9323-4333-8EA9-C957DC44D383}" dt="2024-11-23T03:44:44.637" v="1117"/>
          <ac:spMkLst>
            <pc:docMk/>
            <pc:sldMk cId="2833522348" sldId="309"/>
            <ac:spMk id="6" creationId="{B99A9E39-0EA8-3AF5-E7CF-CC6CD510F74A}"/>
          </ac:spMkLst>
        </pc:spChg>
        <pc:spChg chg="mod">
          <ac:chgData name="sean feng" userId="b2a58d911d4ad38c" providerId="LiveId" clId="{A2C0ED33-9323-4333-8EA9-C957DC44D383}" dt="2024-11-23T03:39:07.355" v="1087"/>
          <ac:spMkLst>
            <pc:docMk/>
            <pc:sldMk cId="2833522348" sldId="309"/>
            <ac:spMk id="228" creationId="{89053EE4-5574-85C2-C88F-EAF41E19D285}"/>
          </ac:spMkLst>
        </pc:spChg>
        <pc:grpChg chg="add mod">
          <ac:chgData name="sean feng" userId="b2a58d911d4ad38c" providerId="LiveId" clId="{A2C0ED33-9323-4333-8EA9-C957DC44D383}" dt="2024-11-23T03:44:46.707" v="1118" actId="1076"/>
          <ac:grpSpMkLst>
            <pc:docMk/>
            <pc:sldMk cId="2833522348" sldId="309"/>
            <ac:grpSpMk id="2" creationId="{16C10A79-5205-6560-A66F-65F01204D28D}"/>
          </ac:grpSpMkLst>
        </pc:grpChg>
      </pc:sldChg>
      <pc:sldChg chg="modSp add mod">
        <pc:chgData name="sean feng" userId="b2a58d911d4ad38c" providerId="LiveId" clId="{A2C0ED33-9323-4333-8EA9-C957DC44D383}" dt="2024-11-23T03:39:57.377" v="1100" actId="20577"/>
        <pc:sldMkLst>
          <pc:docMk/>
          <pc:sldMk cId="708880018" sldId="310"/>
        </pc:sldMkLst>
        <pc:spChg chg="mod">
          <ac:chgData name="sean feng" userId="b2a58d911d4ad38c" providerId="LiveId" clId="{A2C0ED33-9323-4333-8EA9-C957DC44D383}" dt="2024-11-23T03:39:17.950" v="1088"/>
          <ac:spMkLst>
            <pc:docMk/>
            <pc:sldMk cId="708880018" sldId="310"/>
            <ac:spMk id="241" creationId="{E45CE945-96E0-7A15-E960-DAE8000644C9}"/>
          </ac:spMkLst>
        </pc:spChg>
        <pc:spChg chg="mod">
          <ac:chgData name="sean feng" userId="b2a58d911d4ad38c" providerId="LiveId" clId="{A2C0ED33-9323-4333-8EA9-C957DC44D383}" dt="2024-11-23T03:39:57.377" v="1100" actId="20577"/>
          <ac:spMkLst>
            <pc:docMk/>
            <pc:sldMk cId="708880018" sldId="310"/>
            <ac:spMk id="242" creationId="{FC46DF18-90F2-0AF0-13EE-242B69D98B7E}"/>
          </ac:spMkLst>
        </pc:spChg>
      </pc:sldChg>
      <pc:sldMasterChg chg="setBg addSldLayout delSldLayout modSldLayout">
        <pc:chgData name="sean feng" userId="b2a58d911d4ad38c" providerId="LiveId" clId="{A2C0ED33-9323-4333-8EA9-C957DC44D383}" dt="2024-11-23T03:45:04.896" v="1119" actId="47"/>
        <pc:sldMasterMkLst>
          <pc:docMk/>
          <pc:sldMasterMk cId="0" sldId="2147483658"/>
        </pc:sldMasterMkLst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9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2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3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4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5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414E42CC-28C2-4EF3-AA2A-1EB3A310FBFD}"/>
    <pc:docChg chg="undo custSel addSld modSld">
      <pc:chgData name="sean feng" userId="b2a58d911d4ad38c" providerId="LiveId" clId="{414E42CC-28C2-4EF3-AA2A-1EB3A310FBFD}" dt="2025-01-02T06:34:58.278" v="398" actId="1076"/>
      <pc:docMkLst>
        <pc:docMk/>
      </pc:docMkLst>
      <pc:sldChg chg="modSp mod">
        <pc:chgData name="sean feng" userId="b2a58d911d4ad38c" providerId="LiveId" clId="{414E42CC-28C2-4EF3-AA2A-1EB3A310FBFD}" dt="2024-12-17T01:14:58.115" v="12" actId="207"/>
        <pc:sldMkLst>
          <pc:docMk/>
          <pc:sldMk cId="0" sldId="257"/>
        </pc:sldMkLst>
        <pc:spChg chg="mod">
          <ac:chgData name="sean feng" userId="b2a58d911d4ad38c" providerId="LiveId" clId="{414E42CC-28C2-4EF3-AA2A-1EB3A310FBFD}" dt="2024-12-17T01:14:58.115" v="12" actId="20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414E42CC-28C2-4EF3-AA2A-1EB3A310FBFD}" dt="2024-12-17T01:15:17.326" v="16" actId="113"/>
        <pc:sldMkLst>
          <pc:docMk/>
          <pc:sldMk cId="261774296" sldId="312"/>
        </pc:sldMkLst>
        <pc:spChg chg="mod">
          <ac:chgData name="sean feng" userId="b2a58d911d4ad38c" providerId="LiveId" clId="{414E42CC-28C2-4EF3-AA2A-1EB3A310FBFD}" dt="2024-12-17T01:15:17.326" v="16" actId="113"/>
          <ac:spMkLst>
            <pc:docMk/>
            <pc:sldMk cId="261774296" sldId="312"/>
            <ac:spMk id="242" creationId="{46DC7AA1-0B4E-67DC-FCF1-EA6B9E300328}"/>
          </ac:spMkLst>
        </pc:spChg>
      </pc:sldChg>
      <pc:sldChg chg="modSp mod">
        <pc:chgData name="sean feng" userId="b2a58d911d4ad38c" providerId="LiveId" clId="{414E42CC-28C2-4EF3-AA2A-1EB3A310FBFD}" dt="2024-12-17T01:15:30.363" v="18" actId="207"/>
        <pc:sldMkLst>
          <pc:docMk/>
          <pc:sldMk cId="1276339151" sldId="348"/>
        </pc:sldMkLst>
        <pc:spChg chg="mod">
          <ac:chgData name="sean feng" userId="b2a58d911d4ad38c" providerId="LiveId" clId="{414E42CC-28C2-4EF3-AA2A-1EB3A310FBFD}" dt="2024-12-17T01:15:30.363" v="18" actId="207"/>
          <ac:spMkLst>
            <pc:docMk/>
            <pc:sldMk cId="1276339151" sldId="348"/>
            <ac:spMk id="242" creationId="{7855D7E2-DC67-2695-6603-FACAE65D7066}"/>
          </ac:spMkLst>
        </pc:spChg>
      </pc:sldChg>
      <pc:sldChg chg="modSp mod">
        <pc:chgData name="sean feng" userId="b2a58d911d4ad38c" providerId="LiveId" clId="{414E42CC-28C2-4EF3-AA2A-1EB3A310FBFD}" dt="2024-12-17T01:15:43.409" v="22" actId="207"/>
        <pc:sldMkLst>
          <pc:docMk/>
          <pc:sldMk cId="1373947256" sldId="349"/>
        </pc:sldMkLst>
        <pc:spChg chg="mod">
          <ac:chgData name="sean feng" userId="b2a58d911d4ad38c" providerId="LiveId" clId="{414E42CC-28C2-4EF3-AA2A-1EB3A310FBFD}" dt="2024-12-17T01:15:43.409" v="22" actId="207"/>
          <ac:spMkLst>
            <pc:docMk/>
            <pc:sldMk cId="1373947256" sldId="349"/>
            <ac:spMk id="242" creationId="{3B45193A-341B-71CA-FEC3-F220D2FCAEBC}"/>
          </ac:spMkLst>
        </pc:spChg>
      </pc:sldChg>
      <pc:sldChg chg="modSp mod">
        <pc:chgData name="sean feng" userId="b2a58d911d4ad38c" providerId="LiveId" clId="{414E42CC-28C2-4EF3-AA2A-1EB3A310FBFD}" dt="2024-12-17T01:15:56.546" v="24" actId="207"/>
        <pc:sldMkLst>
          <pc:docMk/>
          <pc:sldMk cId="115931085" sldId="350"/>
        </pc:sldMkLst>
        <pc:spChg chg="mod">
          <ac:chgData name="sean feng" userId="b2a58d911d4ad38c" providerId="LiveId" clId="{414E42CC-28C2-4EF3-AA2A-1EB3A310FBFD}" dt="2024-12-17T01:15:56.546" v="24" actId="207"/>
          <ac:spMkLst>
            <pc:docMk/>
            <pc:sldMk cId="115931085" sldId="350"/>
            <ac:spMk id="8" creationId="{63268E75-1A76-A80D-3E8E-02B555F80A7C}"/>
          </ac:spMkLst>
        </pc:spChg>
      </pc:sldChg>
      <pc:sldChg chg="modSp mod">
        <pc:chgData name="sean feng" userId="b2a58d911d4ad38c" providerId="LiveId" clId="{414E42CC-28C2-4EF3-AA2A-1EB3A310FBFD}" dt="2024-12-17T01:16:03.878" v="27" actId="207"/>
        <pc:sldMkLst>
          <pc:docMk/>
          <pc:sldMk cId="2857870433" sldId="353"/>
        </pc:sldMkLst>
        <pc:spChg chg="mod">
          <ac:chgData name="sean feng" userId="b2a58d911d4ad38c" providerId="LiveId" clId="{414E42CC-28C2-4EF3-AA2A-1EB3A310FBFD}" dt="2024-12-17T01:16:03.878" v="27" actId="207"/>
          <ac:spMkLst>
            <pc:docMk/>
            <pc:sldMk cId="2857870433" sldId="353"/>
            <ac:spMk id="241" creationId="{C127DDF4-C4B3-80D6-8801-C1C7C4F3136B}"/>
          </ac:spMkLst>
        </pc:spChg>
      </pc:sldChg>
      <pc:sldChg chg="addSp modSp add mod">
        <pc:chgData name="sean feng" userId="b2a58d911d4ad38c" providerId="LiveId" clId="{414E42CC-28C2-4EF3-AA2A-1EB3A310FBFD}" dt="2025-01-02T06:34:58.278" v="398" actId="1076"/>
        <pc:sldMkLst>
          <pc:docMk/>
          <pc:sldMk cId="3553167433" sldId="355"/>
        </pc:sldMkLst>
        <pc:spChg chg="mod">
          <ac:chgData name="sean feng" userId="b2a58d911d4ad38c" providerId="LiveId" clId="{414E42CC-28C2-4EF3-AA2A-1EB3A310FBFD}" dt="2025-01-02T04:53:15.177" v="266" actId="404"/>
          <ac:spMkLst>
            <pc:docMk/>
            <pc:sldMk cId="3553167433" sldId="355"/>
            <ac:spMk id="241" creationId="{DD0EE090-D115-8C18-6946-CC1352FB73F8}"/>
          </ac:spMkLst>
        </pc:spChg>
        <pc:spChg chg="mod">
          <ac:chgData name="sean feng" userId="b2a58d911d4ad38c" providerId="LiveId" clId="{414E42CC-28C2-4EF3-AA2A-1EB3A310FBFD}" dt="2025-01-02T06:34:55.969" v="397" actId="1076"/>
          <ac:spMkLst>
            <pc:docMk/>
            <pc:sldMk cId="3553167433" sldId="355"/>
            <ac:spMk id="242" creationId="{14396BC0-5E08-7815-2F7E-64505FBC5AF7}"/>
          </ac:spMkLst>
        </pc:spChg>
        <pc:graphicFrameChg chg="add mod modGraphic">
          <ac:chgData name="sean feng" userId="b2a58d911d4ad38c" providerId="LiveId" clId="{414E42CC-28C2-4EF3-AA2A-1EB3A310FBFD}" dt="2025-01-02T06:34:58.278" v="398" actId="1076"/>
          <ac:graphicFrameMkLst>
            <pc:docMk/>
            <pc:sldMk cId="3553167433" sldId="355"/>
            <ac:graphicFrameMk id="2" creationId="{3BB41661-7BDD-D030-1D69-970762CAD0E6}"/>
          </ac:graphicFrameMkLst>
        </pc:graphicFrameChg>
      </pc:sldChg>
    </pc:docChg>
  </pc:docChgLst>
  <pc:docChgLst>
    <pc:chgData name="sean feng" userId="b2a58d911d4ad38c" providerId="LiveId" clId="{2054C69C-97CF-4E99-A16F-6AC331E64F2E}"/>
    <pc:docChg chg="undo redo custSel addSld delSld modSld">
      <pc:chgData name="sean feng" userId="b2a58d911d4ad38c" providerId="LiveId" clId="{2054C69C-97CF-4E99-A16F-6AC331E64F2E}" dt="2024-12-16T03:28:11.499" v="1929" actId="20577"/>
      <pc:docMkLst>
        <pc:docMk/>
      </pc:docMkLst>
      <pc:sldChg chg="modNotesTx">
        <pc:chgData name="sean feng" userId="b2a58d911d4ad38c" providerId="LiveId" clId="{2054C69C-97CF-4E99-A16F-6AC331E64F2E}" dt="2024-12-16T00:32:43.220" v="0" actId="20577"/>
        <pc:sldMkLst>
          <pc:docMk/>
          <pc:sldMk cId="0" sldId="256"/>
        </pc:sldMkLst>
      </pc:sldChg>
      <pc:sldChg chg="modSp mod modNotesTx">
        <pc:chgData name="sean feng" userId="b2a58d911d4ad38c" providerId="LiveId" clId="{2054C69C-97CF-4E99-A16F-6AC331E64F2E}" dt="2024-12-16T00:34:05.403" v="49" actId="20577"/>
        <pc:sldMkLst>
          <pc:docMk/>
          <pc:sldMk cId="0" sldId="257"/>
        </pc:sldMkLst>
        <pc:spChg chg="mod">
          <ac:chgData name="sean feng" userId="b2a58d911d4ad38c" providerId="LiveId" clId="{2054C69C-97CF-4E99-A16F-6AC331E64F2E}" dt="2024-12-16T00:33:54.847" v="48"/>
          <ac:spMkLst>
            <pc:docMk/>
            <pc:sldMk cId="0" sldId="257"/>
            <ac:spMk id="5" creationId="{B6FA2857-6669-9227-A1AE-77BDF63EB390}"/>
          </ac:spMkLst>
        </pc:spChg>
      </pc:sldChg>
      <pc:sldChg chg="modSp mod modNotesTx">
        <pc:chgData name="sean feng" userId="b2a58d911d4ad38c" providerId="LiveId" clId="{2054C69C-97CF-4E99-A16F-6AC331E64F2E}" dt="2024-12-16T03:27:52.236" v="1923" actId="20577"/>
        <pc:sldMkLst>
          <pc:docMk/>
          <pc:sldMk cId="481545840" sldId="295"/>
        </pc:sldMkLst>
        <pc:spChg chg="mod">
          <ac:chgData name="sean feng" userId="b2a58d911d4ad38c" providerId="LiveId" clId="{2054C69C-97CF-4E99-A16F-6AC331E64F2E}" dt="2024-12-16T00:32:54.262" v="17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addSp modSp mod modNotesTx">
        <pc:chgData name="sean feng" userId="b2a58d911d4ad38c" providerId="LiveId" clId="{2054C69C-97CF-4E99-A16F-6AC331E64F2E}" dt="2024-12-16T03:27:32.530" v="1919" actId="20577"/>
        <pc:sldMkLst>
          <pc:docMk/>
          <pc:sldMk cId="708880018" sldId="310"/>
        </pc:sldMkLst>
        <pc:spChg chg="mod">
          <ac:chgData name="sean feng" userId="b2a58d911d4ad38c" providerId="LiveId" clId="{2054C69C-97CF-4E99-A16F-6AC331E64F2E}" dt="2024-12-16T02:08:43.091" v="1915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2054C69C-97CF-4E99-A16F-6AC331E64F2E}" dt="2024-12-16T00:34:22.546" v="68" actId="20577"/>
        <pc:sldMkLst>
          <pc:docMk/>
          <pc:sldMk cId="872923454" sldId="311"/>
        </pc:sldMkLst>
        <pc:spChg chg="mod">
          <ac:chgData name="sean feng" userId="b2a58d911d4ad38c" providerId="LiveId" clId="{2054C69C-97CF-4E99-A16F-6AC331E64F2E}" dt="2024-12-16T00:34:22.546" v="68" actId="20577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 modNotesTx">
        <pc:chgData name="sean feng" userId="b2a58d911d4ad38c" providerId="LiveId" clId="{2054C69C-97CF-4E99-A16F-6AC331E64F2E}" dt="2024-12-16T03:27:55.229" v="1924" actId="20577"/>
        <pc:sldMkLst>
          <pc:docMk/>
          <pc:sldMk cId="261774296" sldId="312"/>
        </pc:sldMkLst>
        <pc:spChg chg="mod">
          <ac:chgData name="sean feng" userId="b2a58d911d4ad38c" providerId="LiveId" clId="{2054C69C-97CF-4E99-A16F-6AC331E64F2E}" dt="2024-12-16T00:34:31.944" v="69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2054C69C-97CF-4E99-A16F-6AC331E64F2E}" dt="2024-12-16T01:24:56.682" v="1343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2054C69C-97CF-4E99-A16F-6AC331E64F2E}" dt="2024-12-16T00:59:07.586" v="357" actId="47"/>
        <pc:sldMkLst>
          <pc:docMk/>
          <pc:sldMk cId="2321010745" sldId="324"/>
        </pc:sldMkLst>
      </pc:sldChg>
      <pc:sldChg chg="del">
        <pc:chgData name="sean feng" userId="b2a58d911d4ad38c" providerId="LiveId" clId="{2054C69C-97CF-4E99-A16F-6AC331E64F2E}" dt="2024-12-16T02:07:19.319" v="1892" actId="47"/>
        <pc:sldMkLst>
          <pc:docMk/>
          <pc:sldMk cId="41627193" sldId="325"/>
        </pc:sldMkLst>
      </pc:sldChg>
      <pc:sldChg chg="del">
        <pc:chgData name="sean feng" userId="b2a58d911d4ad38c" providerId="LiveId" clId="{2054C69C-97CF-4E99-A16F-6AC331E64F2E}" dt="2024-12-16T02:07:21.432" v="1893" actId="47"/>
        <pc:sldMkLst>
          <pc:docMk/>
          <pc:sldMk cId="1822077951" sldId="326"/>
        </pc:sldMkLst>
      </pc:sldChg>
      <pc:sldChg chg="del">
        <pc:chgData name="sean feng" userId="b2a58d911d4ad38c" providerId="LiveId" clId="{2054C69C-97CF-4E99-A16F-6AC331E64F2E}" dt="2024-12-16T02:07:22.409" v="1894" actId="47"/>
        <pc:sldMkLst>
          <pc:docMk/>
          <pc:sldMk cId="550100257" sldId="327"/>
        </pc:sldMkLst>
      </pc:sldChg>
      <pc:sldChg chg="addSp modSp mod modNotesTx">
        <pc:chgData name="sean feng" userId="b2a58d911d4ad38c" providerId="LiveId" clId="{2054C69C-97CF-4E99-A16F-6AC331E64F2E}" dt="2024-12-16T03:27:58.197" v="1925" actId="20577"/>
        <pc:sldMkLst>
          <pc:docMk/>
          <pc:sldMk cId="2102314590" sldId="328"/>
        </pc:sldMkLst>
        <pc:spChg chg="mod">
          <ac:chgData name="sean feng" userId="b2a58d911d4ad38c" providerId="LiveId" clId="{2054C69C-97CF-4E99-A16F-6AC331E64F2E}" dt="2024-12-16T00:59:15.667" v="358"/>
          <ac:spMkLst>
            <pc:docMk/>
            <pc:sldMk cId="2102314590" sldId="328"/>
            <ac:spMk id="241" creationId="{D3EE440B-079F-AD11-351F-1D9FFD2FAE67}"/>
          </ac:spMkLst>
        </pc:spChg>
        <pc:spChg chg="mod">
          <ac:chgData name="sean feng" userId="b2a58d911d4ad38c" providerId="LiveId" clId="{2054C69C-97CF-4E99-A16F-6AC331E64F2E}" dt="2024-12-16T01:31:19.156" v="1346"/>
          <ac:spMkLst>
            <pc:docMk/>
            <pc:sldMk cId="2102314590" sldId="328"/>
            <ac:spMk id="242" creationId="{27BCC2A4-866E-7AD4-20D9-3E3E61804706}"/>
          </ac:spMkLst>
        </pc:spChg>
      </pc:sldChg>
      <pc:sldChg chg="del">
        <pc:chgData name="sean feng" userId="b2a58d911d4ad38c" providerId="LiveId" clId="{2054C69C-97CF-4E99-A16F-6AC331E64F2E}" dt="2024-12-16T02:07:24.568" v="1895" actId="47"/>
        <pc:sldMkLst>
          <pc:docMk/>
          <pc:sldMk cId="2930827933" sldId="329"/>
        </pc:sldMkLst>
      </pc:sldChg>
      <pc:sldChg chg="addSp delSp modSp mod modNotesTx">
        <pc:chgData name="sean feng" userId="b2a58d911d4ad38c" providerId="LiveId" clId="{2054C69C-97CF-4E99-A16F-6AC331E64F2E}" dt="2024-12-16T03:28:00.369" v="1926" actId="20577"/>
        <pc:sldMkLst>
          <pc:docMk/>
          <pc:sldMk cId="1897199681" sldId="331"/>
        </pc:sldMkLst>
        <pc:spChg chg="add mod">
          <ac:chgData name="sean feng" userId="b2a58d911d4ad38c" providerId="LiveId" clId="{2054C69C-97CF-4E99-A16F-6AC331E64F2E}" dt="2024-12-16T01:05:26.812" v="533" actId="20577"/>
          <ac:spMkLst>
            <pc:docMk/>
            <pc:sldMk cId="1897199681" sldId="331"/>
            <ac:spMk id="8" creationId="{EF86EB7C-3009-0718-74CB-B1494142C49D}"/>
          </ac:spMkLst>
        </pc:spChg>
        <pc:spChg chg="add mod">
          <ac:chgData name="sean feng" userId="b2a58d911d4ad38c" providerId="LiveId" clId="{2054C69C-97CF-4E99-A16F-6AC331E64F2E}" dt="2024-12-16T01:34:03.485" v="1348" actId="108"/>
          <ac:spMkLst>
            <pc:docMk/>
            <pc:sldMk cId="1897199681" sldId="331"/>
            <ac:spMk id="9" creationId="{E18BB94F-7EED-D54E-F271-DC5DEC91F307}"/>
          </ac:spMkLst>
        </pc:spChg>
        <pc:spChg chg="mod">
          <ac:chgData name="sean feng" userId="b2a58d911d4ad38c" providerId="LiveId" clId="{2054C69C-97CF-4E99-A16F-6AC331E64F2E}" dt="2024-12-16T01:05:49.871" v="554" actId="20577"/>
          <ac:spMkLst>
            <pc:docMk/>
            <pc:sldMk cId="1897199681" sldId="331"/>
            <ac:spMk id="241" creationId="{1EB09C70-03CB-10DB-0FD4-FCE980FDCD50}"/>
          </ac:spMkLst>
        </pc:spChg>
      </pc:sldChg>
      <pc:sldChg chg="addSp delSp modSp mod modNotesTx">
        <pc:chgData name="sean feng" userId="b2a58d911d4ad38c" providerId="LiveId" clId="{2054C69C-97CF-4E99-A16F-6AC331E64F2E}" dt="2024-12-16T03:27:40.892" v="1921" actId="20577"/>
        <pc:sldMkLst>
          <pc:docMk/>
          <pc:sldMk cId="498964910" sldId="332"/>
        </pc:sldMkLst>
      </pc:sldChg>
      <pc:sldChg chg="addSp modSp mod modNotesTx">
        <pc:chgData name="sean feng" userId="b2a58d911d4ad38c" providerId="LiveId" clId="{2054C69C-97CF-4E99-A16F-6AC331E64F2E}" dt="2024-12-16T02:05:58.730" v="1887" actId="14100"/>
        <pc:sldMkLst>
          <pc:docMk/>
          <pc:sldMk cId="3636137888" sldId="333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780116379" sldId="334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2537006206" sldId="335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338927155" sldId="336"/>
        </pc:sldMkLst>
      </pc:sldChg>
      <pc:sldChg chg="del">
        <pc:chgData name="sean feng" userId="b2a58d911d4ad38c" providerId="LiveId" clId="{2054C69C-97CF-4E99-A16F-6AC331E64F2E}" dt="2024-12-16T02:07:16.529" v="1889" actId="47"/>
        <pc:sldMkLst>
          <pc:docMk/>
          <pc:sldMk cId="4286947685" sldId="337"/>
        </pc:sldMkLst>
      </pc:sldChg>
      <pc:sldChg chg="del">
        <pc:chgData name="sean feng" userId="b2a58d911d4ad38c" providerId="LiveId" clId="{2054C69C-97CF-4E99-A16F-6AC331E64F2E}" dt="2024-12-16T02:07:17.345" v="1890" actId="47"/>
        <pc:sldMkLst>
          <pc:docMk/>
          <pc:sldMk cId="3693423690" sldId="338"/>
        </pc:sldMkLst>
      </pc:sldChg>
      <pc:sldChg chg="del">
        <pc:chgData name="sean feng" userId="b2a58d911d4ad38c" providerId="LiveId" clId="{2054C69C-97CF-4E99-A16F-6AC331E64F2E}" dt="2024-12-16T02:07:18.523" v="1891" actId="47"/>
        <pc:sldMkLst>
          <pc:docMk/>
          <pc:sldMk cId="232110000" sldId="339"/>
        </pc:sldMkLst>
      </pc:sldChg>
      <pc:sldChg chg="modSp add del mod modNotesTx">
        <pc:chgData name="sean feng" userId="b2a58d911d4ad38c" providerId="LiveId" clId="{2054C69C-97CF-4E99-A16F-6AC331E64F2E}" dt="2024-12-16T01:25:02.936" v="1344" actId="47"/>
        <pc:sldMkLst>
          <pc:docMk/>
          <pc:sldMk cId="367716160" sldId="340"/>
        </pc:sldMkLst>
      </pc:sldChg>
      <pc:sldChg chg="addSp delSp modSp add mod modNotesTx">
        <pc:chgData name="sean feng" userId="b2a58d911d4ad38c" providerId="LiveId" clId="{2054C69C-97CF-4E99-A16F-6AC331E64F2E}" dt="2024-12-16T01:26:24.714" v="1345" actId="20577"/>
        <pc:sldMkLst>
          <pc:docMk/>
          <pc:sldMk cId="4214620517" sldId="341"/>
        </pc:sldMkLst>
        <pc:spChg chg="add mod">
          <ac:chgData name="sean feng" userId="b2a58d911d4ad38c" providerId="LiveId" clId="{2054C69C-97CF-4E99-A16F-6AC331E64F2E}" dt="2024-12-16T00:58:40.874" v="355" actId="1076"/>
          <ac:spMkLst>
            <pc:docMk/>
            <pc:sldMk cId="4214620517" sldId="341"/>
            <ac:spMk id="4" creationId="{89F137D8-25D5-1E84-0974-B2147B14E5DD}"/>
          </ac:spMkLst>
        </pc:spChg>
        <pc:spChg chg="mod">
          <ac:chgData name="sean feng" userId="b2a58d911d4ad38c" providerId="LiveId" clId="{2054C69C-97CF-4E99-A16F-6AC331E64F2E}" dt="2024-12-16T00:53:43.876" v="181"/>
          <ac:spMkLst>
            <pc:docMk/>
            <pc:sldMk cId="4214620517" sldId="341"/>
            <ac:spMk id="241" creationId="{F96F4D34-97EB-2A5B-D6B1-9C3CD59F51D3}"/>
          </ac:spMkLst>
        </pc:spChg>
      </pc:sldChg>
      <pc:sldChg chg="addSp modSp add mod modNotesTx">
        <pc:chgData name="sean feng" userId="b2a58d911d4ad38c" providerId="LiveId" clId="{2054C69C-97CF-4E99-A16F-6AC331E64F2E}" dt="2024-12-16T03:28:04.338" v="1928" actId="20577"/>
        <pc:sldMkLst>
          <pc:docMk/>
          <pc:sldMk cId="148356595" sldId="342"/>
        </pc:sldMkLst>
      </pc:sldChg>
      <pc:sldChg chg="addSp delSp modSp add mod modNotesTx">
        <pc:chgData name="sean feng" userId="b2a58d911d4ad38c" providerId="LiveId" clId="{2054C69C-97CF-4E99-A16F-6AC331E64F2E}" dt="2024-12-16T03:28:11.499" v="1929" actId="20577"/>
        <pc:sldMkLst>
          <pc:docMk/>
          <pc:sldMk cId="2784614354" sldId="343"/>
        </pc:sldMkLst>
      </pc:sldChg>
      <pc:sldChg chg="addSp delSp modSp add mod modNotesTx">
        <pc:chgData name="sean feng" userId="b2a58d911d4ad38c" providerId="LiveId" clId="{2054C69C-97CF-4E99-A16F-6AC331E64F2E}" dt="2024-12-16T03:27:45.475" v="1922" actId="20577"/>
        <pc:sldMkLst>
          <pc:docMk/>
          <pc:sldMk cId="1472840527" sldId="344"/>
        </pc:sldMkLst>
      </pc:sldChg>
      <pc:sldChg chg="addSp modSp add mod">
        <pc:chgData name="sean feng" userId="b2a58d911d4ad38c" providerId="LiveId" clId="{2054C69C-97CF-4E99-A16F-6AC331E64F2E}" dt="2024-12-16T01:54:48.322" v="1518" actId="20577"/>
        <pc:sldMkLst>
          <pc:docMk/>
          <pc:sldMk cId="293955829" sldId="345"/>
        </pc:sldMkLst>
      </pc:sldChg>
      <pc:sldChg chg="addSp delSp modSp add mod modNotesTx">
        <pc:chgData name="sean feng" userId="b2a58d911d4ad38c" providerId="LiveId" clId="{2054C69C-97CF-4E99-A16F-6AC331E64F2E}" dt="2024-12-16T03:27:36.874" v="1920" actId="20577"/>
        <pc:sldMkLst>
          <pc:docMk/>
          <pc:sldMk cId="2384075458" sldId="346"/>
        </pc:sldMkLst>
      </pc:sldChg>
      <pc:sldChg chg="addSp delSp modSp add mod">
        <pc:chgData name="sean feng" userId="b2a58d911d4ad38c" providerId="LiveId" clId="{2054C69C-97CF-4E99-A16F-6AC331E64F2E}" dt="2024-12-16T01:53:22.355" v="1508" actId="20577"/>
        <pc:sldMkLst>
          <pc:docMk/>
          <pc:sldMk cId="544518205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1A1A5B5-B36C-A768-46C9-F7A8BE60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BF6CA885-1211-6F19-FAC9-0200742C7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6E0EBC1-0734-9503-D553-957CCA4786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136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78776D9-A557-36F8-B721-CE5966C2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54FA9B4-08C4-FE77-5520-1956037E4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C3E2F08-59D3-C14A-C16D-6E3C59B32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891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62E523A-C82A-2105-DBDF-A924B41C1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73C08E47-94EA-D138-4AA5-EAF8DB1476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F86700B-9506-B862-9089-43AF5F6C2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48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11FED44-3706-1233-32EB-781169254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C0572332-B2D0-8870-D0B2-B457551F0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D665CDD-A158-9F0C-C800-570824EE8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47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0FFEF27-8F1F-6127-246E-8C5732F3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8D61381-1E59-1AF2-BD50-052A2CEE8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7859E2C-A2D9-F147-C4DD-7EF9730C8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292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0C1C12E9-6973-1242-8571-21F7EDC5B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3C241E7-6459-81C9-C006-F76522CA2E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3D124F6B-176E-A418-59AC-D9F68F69CC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56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1149A3B-559B-78B1-6FB3-E6DA69B1A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F5F30D6-E57D-9942-DB75-78E7C1CA19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1648429A-8118-4C5D-DCBE-24A42CC706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7314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35B6FD8-1505-809E-2C07-5DE23ECE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B05210A9-FA98-4530-73DC-2068209946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1851A0B7-2EC8-911D-18BA-974987FD0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025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3AB5305-5988-9D84-5844-8B78E43A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E6897E2-1304-BA34-D614-FB3BA6FC2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3FF0010F-B433-F0F0-6CB6-59493EEF8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338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10E45CD-7900-EF7D-54BE-04F8EE7B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F35A3F3-919A-F0B3-57FD-C1C740E847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8BC30DB-C267-BD16-2170-67319F4EB8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0608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1AAD150-5270-0DC3-DC42-E1B75C7A4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B2F549C7-510B-6257-9508-6E1E1C59B1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3F49D19B-797D-4828-F742-CC55DDA76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323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3949C75-8976-82E8-712B-90040F6F9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B4833AF-31EF-DC6E-3A40-F635B86F0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90BCA18-766B-915D-9835-F24CDD5DF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1920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0AD0EA87-62FE-1A72-814D-C26247DE7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28F6C3CD-E455-7B8F-A25C-2570824DC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5B4F6D2-6465-2E38-6E4F-7EDF242412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347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6D2C348-5CB4-9998-D0BC-AAC370D0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DB3DBEC-5824-11B1-DF38-A3976EB84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A3DCF28-F802-D7A1-9AA7-B964F9601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799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7B70749-6AA9-F51B-EB54-B3F2ADA0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CF8E20DE-8FB5-1108-2F65-D7AE301BBF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4A8FEBF-AE22-6E7B-EFE8-448D0F8F3E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437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2156DE2-DDAE-C2A4-2ED1-3D94E4FC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A9B4934-D8DF-5A0F-476A-9B7D755EA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1D078EF-92CA-858C-C9F1-569846F92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574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85FB898-727A-3403-FA8B-1C53AB23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B5A0DF09-9CBD-29DF-14EE-1D57A1771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D5D70E8-5850-AD43-9B77-4E0ACB545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269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3F72384-D0F1-B0D2-C1FF-704AC148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36D48AE-2D04-C211-FC4A-0438F47A95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B9ED7303-6FAF-4B81-A1B7-3B2A4A819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765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AB8A562-BB4E-F3B1-490B-09D0517A9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A517560-5A0B-23FA-2FA8-98D9B377D6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1C51DE4-18D0-1981-D6C2-252F3D959C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216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6B16933-3DB0-FC07-4D51-5F4D119B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F6FB957-DE2B-050A-8CEA-C70EC465A1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D8A4B2B-98AD-465B-DD69-6E9F23FF8D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78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B60F48B-3C39-8081-AE54-AF280F397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D473092-DC15-D36E-0027-56B35FDFD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88A45CD-50FB-7035-867F-1C920445D9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1089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5E6D4F8-A4D4-AC80-04C9-AB12630B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938187F-D802-F58E-2963-B964F4074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171DB2A-F8C5-FA84-7BC8-0433BD852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729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8C79D10-3ABD-60E3-26BB-9AB86BD93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80D1861-4222-1DB4-34EA-6DB445773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8505553-43A2-F4EF-7B2F-A775F4286F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571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51FCD8D-6D2E-D90D-83D4-A17CB423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35C3234-0E52-A7C3-AC84-25C1A6CFC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D8D9DB2-628F-C779-8DEB-895A8520D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19574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11B4B41-DCA2-8E29-6364-A5A26A9A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4C5054C-E35F-79CB-57EC-11FDEB815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26755CD-081A-9E4F-372A-EFD3F1E8A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39311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D7DF244-00FB-8E2B-AAC8-A0A1A304A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4A777776-9B95-28A8-709D-6F5572C77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B8B72B34-7123-22D9-E1C4-0950DCD2F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0940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5DB0B97-3135-0321-88CF-9D7DB746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9020518-7201-81DC-49AE-0BEB0437E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55FF775-E06A-960B-C436-686E2A38F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947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7CEA148-B4D2-302C-064E-9BACD7B6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BC299AB-63A8-794D-002E-6D65E1E68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F000FD7-8FA3-7BE9-558D-CEA8797718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2994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DF01E64-F13B-8522-7980-670C81A1E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EDA817E-F967-591E-3873-514DD7E50F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0EE6438-2C55-C796-CAF6-C45150DF1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2056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EA66F83C-437F-6E83-F7E4-EA082FAA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DC5D4C2-0A1C-D6B8-76EB-BF81DA2E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7EC65A4-EAA9-E08A-2C77-CDF2B4819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3244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3E6DFF8-B588-EDB0-F003-9AACC83FA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111BDC2-3B44-760D-153F-05144DE7C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28B1921-7C04-F26F-D3C8-C154D341A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98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D58D599-DAFE-48E9-440C-3AAB72B4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026848E-F332-2E9F-B574-8C55AF395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F8097FE7-CE31-458B-857D-6EA1D3EB4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7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170EB16-A4A7-88DA-3E49-4BDC04C3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1B7DCC3-44A3-BDC4-EEDE-400905D3F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F1071BB-F5BC-7E8C-33BB-F43AB36E1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44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83653FF-8734-AF9D-A75D-55A6B02F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6B619E1F-999A-CDA9-30AD-8A1F2513C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BE09855F-4E81-5F91-5571-647D3CA5E2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235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50BFF16-3B18-C163-5792-3DAC0A6C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EB09C70-03CB-10DB-0FD4-FCE980FDC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Viewing and Debugging Variables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E6B900A-7FF7-4EFD-A633-C1F1F53861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EF86EB7C-3009-0718-74CB-B1494142C4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3"/>
            <a:ext cx="6728400" cy="21301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The debug Module:</a:t>
            </a:r>
          </a:p>
          <a:p>
            <a:pPr lvl="1"/>
            <a:r>
              <a:rPr lang="en-US" sz="1800" dirty="0"/>
              <a:t>Use the debug module to display the value of a variable.</a:t>
            </a:r>
          </a:p>
          <a:p>
            <a:pPr lvl="1"/>
            <a:r>
              <a:rPr lang="en-US" sz="1800" dirty="0"/>
              <a:t>Example:</a:t>
            </a:r>
          </a:p>
          <a:p>
            <a:pPr lvl="1"/>
            <a:endParaRPr lang="en-US" sz="1800" dirty="0"/>
          </a:p>
          <a:p>
            <a:pPr marL="5715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Output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BB94F-7EED-D54E-F271-DC5DEC91F307}"/>
              </a:ext>
            </a:extLst>
          </p:cNvPr>
          <p:cNvSpPr txBox="1"/>
          <p:nvPr/>
        </p:nvSpPr>
        <p:spPr>
          <a:xfrm>
            <a:off x="1207800" y="2490931"/>
            <a:ext cx="6728400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Show variable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value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E3C9F-4EA8-B1A3-CEA8-9A790102A541}"/>
              </a:ext>
            </a:extLst>
          </p:cNvPr>
          <p:cNvSpPr txBox="1"/>
          <p:nvPr/>
        </p:nvSpPr>
        <p:spPr>
          <a:xfrm>
            <a:off x="1207800" y="3556000"/>
            <a:ext cx="672840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[Show variable value] *******************************************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ok: [server1] =&gt; {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": "server1.example.com“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s-E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9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216248E-BB43-CEBF-8677-2EA5D4DFB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8514A9F-68FC-B099-17E4-4FD80DD0D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Registering Variables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7BE01C5-1C10-E82D-44D8-270885DDBB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63268E75-1A76-A80D-3E8E-02B555F80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3"/>
            <a:ext cx="6728400" cy="35652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What Is </a:t>
            </a:r>
            <a:r>
              <a:rPr lang="en-US" sz="1800" b="1" dirty="0">
                <a:solidFill>
                  <a:srgbClr val="FFFF00"/>
                </a:solidFill>
              </a:rPr>
              <a:t>Register</a:t>
            </a:r>
            <a:r>
              <a:rPr lang="en-US" sz="1800" dirty="0"/>
              <a:t>?</a:t>
            </a:r>
          </a:p>
          <a:p>
            <a:pPr lvl="1"/>
            <a:r>
              <a:rPr lang="en-US" sz="1400" dirty="0"/>
              <a:t>Use the register keyword to capture the output of a task into a variable.</a:t>
            </a:r>
          </a:p>
          <a:p>
            <a:pPr marL="571500" lvl="1" indent="0">
              <a:buNone/>
            </a:pPr>
            <a:endParaRPr lang="en-US" sz="1400" dirty="0"/>
          </a:p>
          <a:p>
            <a:pPr marL="571500" lvl="1" indent="0">
              <a:buNone/>
            </a:pPr>
            <a:endParaRPr lang="en-US" sz="1400" dirty="0"/>
          </a:p>
          <a:p>
            <a:pPr marL="571500" lvl="1" indent="0">
              <a:buNone/>
            </a:pPr>
            <a:endParaRPr lang="en-US" sz="1400" dirty="0"/>
          </a:p>
          <a:p>
            <a:pPr marL="571500" lvl="1" indent="0">
              <a:buNone/>
            </a:pPr>
            <a:endParaRPr lang="en-US" sz="1400" dirty="0"/>
          </a:p>
          <a:p>
            <a:pPr lvl="1"/>
            <a:r>
              <a:rPr lang="en-US" sz="1400" b="1" dirty="0"/>
              <a:t>Output: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Use Case</a:t>
            </a:r>
            <a:r>
              <a:rPr lang="en-US" sz="1400" dirty="0"/>
              <a:t>: Capture data dynamically and use it in subsequent tasks.</a:t>
            </a:r>
          </a:p>
          <a:p>
            <a:pPr lvl="1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49748-D160-C143-864E-9E4910270CDC}"/>
              </a:ext>
            </a:extLst>
          </p:cNvPr>
          <p:cNvSpPr txBox="1"/>
          <p:nvPr/>
        </p:nvSpPr>
        <p:spPr>
          <a:xfrm>
            <a:off x="1207800" y="2036428"/>
            <a:ext cx="67284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Capture output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of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`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whoami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`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whoami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register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login_user</a:t>
            </a:r>
            <a:endParaRPr lang="es-E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Display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registered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output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msg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</a:t>
            </a:r>
            <a:r>
              <a:rPr lang="es-ES" sz="12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Logged</a:t>
            </a:r>
            <a:r>
              <a:rPr lang="es-ES" sz="12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in as {{ </a:t>
            </a:r>
            <a:r>
              <a:rPr lang="es-ES" sz="12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login_user.stdout</a:t>
            </a:r>
            <a:r>
              <a:rPr lang="es-ES" sz="12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endParaRPr lang="es-ES" sz="12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C745B-0062-0109-CC19-EDA66C6648EB}"/>
              </a:ext>
            </a:extLst>
          </p:cNvPr>
          <p:cNvSpPr txBox="1"/>
          <p:nvPr/>
        </p:nvSpPr>
        <p:spPr>
          <a:xfrm>
            <a:off x="1207800" y="3456997"/>
            <a:ext cx="672840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[Display the registered output] *********************************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ok: [server] =&gt; {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"msg": "Logged in as admin“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s-E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173C0973-7D90-EEB6-E71F-429E55F7C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D0EE090-D115-8C18-6946-CC1352FB7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14396BC0-5E08-7815-2F7E-64505FBC5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02861"/>
            <a:ext cx="8525191" cy="70871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/>
              <a:t>Ansible does apply variable precedence. </a:t>
            </a:r>
          </a:p>
          <a:p>
            <a:r>
              <a:rPr lang="en-US" sz="1400" dirty="0"/>
              <a:t>Variable of higher precedence overrides that of lower precedence. </a:t>
            </a:r>
          </a:p>
          <a:p>
            <a:r>
              <a:rPr lang="en-US" sz="1400" dirty="0"/>
              <a:t>Here is the order of precedence from lowest to highest (the last listed variables override all other variables):</a:t>
            </a:r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FEA28B4A-73ED-1119-3939-A512BD11FE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B41661-7BDD-D030-1D69-970762CAD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801341"/>
              </p:ext>
            </p:extLst>
          </p:nvPr>
        </p:nvGraphicFramePr>
        <p:xfrm>
          <a:off x="413858" y="1868223"/>
          <a:ext cx="7845705" cy="319078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  <a:gridCol w="357475">
                  <a:extLst>
                    <a:ext uri="{9D8B030D-6E8A-4147-A177-3AD203B41FA5}">
                      <a16:colId xmlns:a16="http://schemas.microsoft.com/office/drawing/2014/main" val="3297049603"/>
                    </a:ext>
                  </a:extLst>
                </a:gridCol>
                <a:gridCol w="2247037">
                  <a:extLst>
                    <a:ext uri="{9D8B030D-6E8A-4147-A177-3AD203B41FA5}">
                      <a16:colId xmlns:a16="http://schemas.microsoft.com/office/drawing/2014/main" val="56913749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1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Variable Precedence</a:t>
                      </a:r>
                      <a:endParaRPr sz="1200" b="1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36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17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 vars (only for the task)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/ registered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(and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include_role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)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extra vars (e.g., -e "user=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")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16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602D8B7-4ACD-8A7D-3BBD-098410C0E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2722D8E-0BAD-2525-DB8F-D9615848DC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806D4FDD-CA8B-F533-1E5F-9240618638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54094"/>
            <a:ext cx="858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157B0B4-6387-A6E8-E8BB-956A1FEDCB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680E16-DA95-C06F-6B61-D6323E194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89468"/>
              </p:ext>
            </p:extLst>
          </p:nvPr>
        </p:nvGraphicFramePr>
        <p:xfrm>
          <a:off x="500114" y="1335666"/>
          <a:ext cx="2562647" cy="287075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100F32-1E64-47AC-E88C-D4892A47CCA8}"/>
              </a:ext>
            </a:extLst>
          </p:cNvPr>
          <p:cNvSpPr txBox="1"/>
          <p:nvPr/>
        </p:nvSpPr>
        <p:spPr>
          <a:xfrm>
            <a:off x="3323793" y="1762822"/>
            <a:ext cx="3739160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ansible-playbook 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site.yml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-u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my_user</a:t>
            </a:r>
            <a:endParaRPr lang="es-ES" sz="12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7C053889-A358-D8FF-59BF-FA5B7F1DC46D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command line values example (sets the remote SSH user).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827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8FDA38F-7ACD-2CAA-EF52-CFE400BAC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33FE7023-41BF-5CCA-F3E5-7146E6568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BAA78DF-FB0F-DB70-09C5-262372FF2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54094"/>
            <a:ext cx="858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C912C36-4DBB-47D8-6A2C-19A99F314E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7480DE-D510-65BD-5594-A63F5B5C0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22842"/>
              </p:ext>
            </p:extLst>
          </p:nvPr>
        </p:nvGraphicFramePr>
        <p:xfrm>
          <a:off x="500114" y="1335666"/>
          <a:ext cx="2562647" cy="287075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9865FD-072E-4D21-5D95-5EE708E88964}"/>
              </a:ext>
            </a:extLst>
          </p:cNvPr>
          <p:cNvSpPr txBox="1"/>
          <p:nvPr/>
        </p:nvSpPr>
        <p:spPr>
          <a:xfrm>
            <a:off x="3323793" y="1762822"/>
            <a:ext cx="351055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roles/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my_role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/defaults/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main.yml</a:t>
            </a:r>
            <a:endParaRPr lang="en-US" sz="12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user: 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default_user</a:t>
            </a:r>
            <a:endParaRPr lang="en-US" sz="12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password: </a:t>
            </a:r>
            <a:r>
              <a:rPr lang="en-U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default_pass</a:t>
            </a:r>
            <a:endParaRPr lang="es-ES" sz="1200" dirty="0">
              <a:solidFill>
                <a:srgbClr val="FF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B3C28C7F-44E6-078B-CB1F-879E537AB401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role defaults (as defined in Role directory structure) </a:t>
            </a:r>
          </a:p>
        </p:txBody>
      </p:sp>
    </p:spTree>
    <p:extLst>
      <p:ext uri="{BB962C8B-B14F-4D97-AF65-F5344CB8AC3E}">
        <p14:creationId xmlns:p14="http://schemas.microsoft.com/office/powerpoint/2010/main" val="3321829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D4138BE-0F25-7E1B-35C0-F9BFB7E9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CEF6173-0F71-D336-86CA-8EF97EE5B8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372247D9-BDDC-4D45-297F-322E3A11A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54094"/>
            <a:ext cx="858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49D9FF5-0C28-0900-FD04-2C89C575AB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058925-FCA6-9DF0-9FB9-0D29EDCFF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072687"/>
              </p:ext>
            </p:extLst>
          </p:nvPr>
        </p:nvGraphicFramePr>
        <p:xfrm>
          <a:off x="500114" y="1335666"/>
          <a:ext cx="2562647" cy="287075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1C5408-58E5-6D6B-0F72-D410ECCD8556}"/>
              </a:ext>
            </a:extLst>
          </p:cNvPr>
          <p:cNvSpPr txBox="1"/>
          <p:nvPr/>
        </p:nvSpPr>
        <p:spPr>
          <a:xfrm>
            <a:off x="3323793" y="1762822"/>
            <a:ext cx="3510559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inventory.ini</a:t>
            </a:r>
          </a:p>
          <a:p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[group1]</a:t>
            </a:r>
          </a:p>
          <a:p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host1 ansible_host=192.168.1.10</a:t>
            </a:r>
          </a:p>
          <a:p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host2 ansible_host=192.168.1.11</a:t>
            </a:r>
          </a:p>
          <a:p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[group1:vars]</a:t>
            </a:r>
          </a:p>
          <a:p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user=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inventory_user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password=</a:t>
            </a:r>
            <a:r>
              <a:rPr lang="en-US" sz="1200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inventory_pass</a:t>
            </a:r>
            <a:endParaRPr lang="en-US" sz="1200" dirty="0">
              <a:solidFill>
                <a:schemeClr val="accent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F25EC953-D3E0-90B3-B82B-1C98ECFC46C7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inventory file or script group vars</a:t>
            </a:r>
          </a:p>
        </p:txBody>
      </p:sp>
    </p:spTree>
    <p:extLst>
      <p:ext uri="{BB962C8B-B14F-4D97-AF65-F5344CB8AC3E}">
        <p14:creationId xmlns:p14="http://schemas.microsoft.com/office/powerpoint/2010/main" val="135697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5BD1F4E-4B3B-9EC8-3849-94CFACF5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E01084C-622E-EEAA-7003-6361B2493A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38D4681-F74C-B5FD-E606-BBD8F8076D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54094"/>
            <a:ext cx="858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3391F48-1CBB-06BA-D216-2E6252579B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B33ADA-2420-58DA-7025-1037AA9CA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307550"/>
              </p:ext>
            </p:extLst>
          </p:nvPr>
        </p:nvGraphicFramePr>
        <p:xfrm>
          <a:off x="500114" y="1335666"/>
          <a:ext cx="2562647" cy="287075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i="0" u="none" strike="noStrike" cap="none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i="0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i="0" u="none" strike="noStrike" cap="none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11C1F7-3DAF-8915-6D00-CA893A99D55C}"/>
              </a:ext>
            </a:extLst>
          </p:cNvPr>
          <p:cNvSpPr txBox="1"/>
          <p:nvPr/>
        </p:nvSpPr>
        <p:spPr>
          <a:xfrm>
            <a:off x="3323793" y="1762822"/>
            <a:ext cx="351055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inventory/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group_vars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all.yml</a:t>
            </a:r>
            <a:endParaRPr lang="en-US" sz="12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user: </a:t>
            </a:r>
            <a:r>
              <a:rPr lang="en-U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global_user</a:t>
            </a:r>
            <a:endParaRPr lang="en-US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password: </a:t>
            </a:r>
            <a:r>
              <a:rPr lang="en-U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global_pass</a:t>
            </a:r>
            <a:endParaRPr lang="en-US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1533D054-46CE-1E5A-80E7-8642AB870092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inventory </a:t>
            </a:r>
            <a:r>
              <a:rPr lang="en-US" sz="1400" dirty="0" err="1"/>
              <a:t>group_vars</a:t>
            </a:r>
            <a:r>
              <a:rPr lang="en-US" sz="1400" dirty="0"/>
              <a:t>/all</a:t>
            </a:r>
          </a:p>
        </p:txBody>
      </p:sp>
    </p:spTree>
    <p:extLst>
      <p:ext uri="{BB962C8B-B14F-4D97-AF65-F5344CB8AC3E}">
        <p14:creationId xmlns:p14="http://schemas.microsoft.com/office/powerpoint/2010/main" val="2911535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C1D1557-A680-E337-CE5D-54448C26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A3990F2-7E03-4E35-92D2-2D9D9DC8E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AC021C7-211F-3F92-A73E-2DC5C445F5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54094"/>
            <a:ext cx="858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0DA8653-3B33-4D44-C50E-5ECCEE726E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63F2D8-286D-BD31-DFC6-D00E9F40A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64126"/>
              </p:ext>
            </p:extLst>
          </p:nvPr>
        </p:nvGraphicFramePr>
        <p:xfrm>
          <a:off x="500114" y="1335666"/>
          <a:ext cx="2562647" cy="287075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i="0" u="none" strike="noStrike" cap="none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2F32BE2-F05F-B9E6-0EED-4B6F958116A0}"/>
              </a:ext>
            </a:extLst>
          </p:cNvPr>
          <p:cNvSpPr txBox="1"/>
          <p:nvPr/>
        </p:nvSpPr>
        <p:spPr>
          <a:xfrm>
            <a:off x="3323793" y="1762822"/>
            <a:ext cx="351055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playbooks/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group_vars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all.yml</a:t>
            </a:r>
            <a:endParaRPr lang="en-US" sz="12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user: </a:t>
            </a:r>
            <a:r>
              <a:rPr lang="en-U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playbook_global_user</a:t>
            </a:r>
            <a:endParaRPr lang="en-US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password: </a:t>
            </a:r>
            <a:r>
              <a:rPr lang="en-US" sz="12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playbook_global_pass</a:t>
            </a:r>
            <a:endParaRPr lang="en-US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E665A3A7-6326-3342-74C7-06ACA84FD3C2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playbook </a:t>
            </a:r>
            <a:r>
              <a:rPr lang="en-US" sz="1400" dirty="0" err="1"/>
              <a:t>group_vars</a:t>
            </a:r>
            <a:r>
              <a:rPr lang="en-US" sz="1400" dirty="0"/>
              <a:t>/all</a:t>
            </a:r>
          </a:p>
        </p:txBody>
      </p:sp>
    </p:spTree>
    <p:extLst>
      <p:ext uri="{BB962C8B-B14F-4D97-AF65-F5344CB8AC3E}">
        <p14:creationId xmlns:p14="http://schemas.microsoft.com/office/powerpoint/2010/main" val="68514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D74F54C-AA58-BD5A-9DEA-9EFB35A4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E02D65F-F43D-F66E-C4BF-1289FF0215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34168E6-5C8C-D4F1-4BC3-760CC2823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54094"/>
            <a:ext cx="858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5A4CAFC-EA37-E30F-9209-D05EE4D522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05D1CE-0DCC-9251-2F13-1350ABEBB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19415"/>
              </p:ext>
            </p:extLst>
          </p:nvPr>
        </p:nvGraphicFramePr>
        <p:xfrm>
          <a:off x="500114" y="1335666"/>
          <a:ext cx="2562647" cy="287075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i="0" u="none" strike="noStrike" cap="none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0DA6C8-9889-8412-CFBA-F00FFD607B0E}"/>
              </a:ext>
            </a:extLst>
          </p:cNvPr>
          <p:cNvSpPr txBox="1"/>
          <p:nvPr/>
        </p:nvSpPr>
        <p:spPr>
          <a:xfrm>
            <a:off x="3323793" y="1762822"/>
            <a:ext cx="3794338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inventory/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group_vars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webservers.yml</a:t>
            </a:r>
            <a:endParaRPr lang="en-US" sz="12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webserver_port</a:t>
            </a:r>
            <a:r>
              <a:rPr lang="en-US" sz="12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8080</a:t>
            </a: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011F30B9-4D99-8953-ED6A-F7D48C4661DF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inventory </a:t>
            </a:r>
            <a:r>
              <a:rPr lang="en-US" sz="1400" dirty="0" err="1"/>
              <a:t>group_vars</a:t>
            </a:r>
            <a:r>
              <a:rPr lang="en-US" sz="1400" dirty="0"/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273215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F15231B-721D-CDF3-D927-27B19E8EB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B2C7EC2E-3746-28E0-9C62-B78940DEC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9DB3FFB2-FC35-E040-563C-39AB480D87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54094"/>
            <a:ext cx="858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B45A188-E3FE-A371-B7DB-294C4E582A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586E02D-83F8-4F41-6375-D39A3FC4F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05448"/>
              </p:ext>
            </p:extLst>
          </p:nvPr>
        </p:nvGraphicFramePr>
        <p:xfrm>
          <a:off x="500114" y="1335666"/>
          <a:ext cx="2562647" cy="287075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i="0" u="none" strike="noStrike" cap="none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CD96FE5-BBAA-FB92-ABF3-098BD2BAB0D8}"/>
              </a:ext>
            </a:extLst>
          </p:cNvPr>
          <p:cNvSpPr txBox="1"/>
          <p:nvPr/>
        </p:nvSpPr>
        <p:spPr>
          <a:xfrm>
            <a:off x="3323792" y="1762822"/>
            <a:ext cx="391257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playbooks/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group_vars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webservers.yml</a:t>
            </a:r>
            <a:endParaRPr lang="en-US" sz="12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webserver_port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8080</a:t>
            </a: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7568CA3B-72D4-7A25-A4C8-CC65083D6EE5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playbook </a:t>
            </a:r>
            <a:r>
              <a:rPr lang="en-US" sz="1400" dirty="0" err="1"/>
              <a:t>group_vars</a:t>
            </a:r>
            <a:r>
              <a:rPr lang="en-US" sz="1400" dirty="0"/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296780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VARIABLES AND FACTS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B24476F-3530-DC43-FD51-9AAB3E670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358E075-1608-0724-E47B-D61F943642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B06F9AA0-9A7F-D34B-8185-6191A6719E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5975" y="1254094"/>
            <a:ext cx="85855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endParaRPr lang="en-US" sz="1400" dirty="0"/>
          </a:p>
          <a:p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0E3B4E7-50E7-5186-6064-1B8A996BD3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E322A6-E810-99CB-611B-CEE6D31E9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229030"/>
              </p:ext>
            </p:extLst>
          </p:nvPr>
        </p:nvGraphicFramePr>
        <p:xfrm>
          <a:off x="500114" y="1335666"/>
          <a:ext cx="2562647" cy="287075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1270251287"/>
                    </a:ext>
                  </a:extLst>
                </a:gridCol>
                <a:gridCol w="2354397">
                  <a:extLst>
                    <a:ext uri="{9D8B030D-6E8A-4147-A177-3AD203B41FA5}">
                      <a16:colId xmlns:a16="http://schemas.microsoft.com/office/drawing/2014/main" val="1909085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command line values (for example, -u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, these are not variables)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defaults (as defined in Role directory structure) 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3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group vars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4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i="0" u="none" strike="noStrike" cap="none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i="0" u="none" strike="noStrike" cap="none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5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/all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6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7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group_vars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8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file or script host vars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653F26-67EE-5D78-30C1-3CE2709A18FD}"/>
              </a:ext>
            </a:extLst>
          </p:cNvPr>
          <p:cNvSpPr txBox="1"/>
          <p:nvPr/>
        </p:nvSpPr>
        <p:spPr>
          <a:xfrm>
            <a:off x="3156900" y="1810110"/>
            <a:ext cx="5928714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inventory.ini</a:t>
            </a:r>
          </a:p>
          <a:p>
            <a:r>
              <a:rPr lang="en-US" sz="1050" dirty="0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host1 ansible_host=192.168.1.10 ansible_user=user ansible_password=pass</a:t>
            </a: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EA2F4EFE-0950-9E9E-F272-AD6E5702CD01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inventory file or script host vars</a:t>
            </a:r>
          </a:p>
        </p:txBody>
      </p:sp>
    </p:spTree>
    <p:extLst>
      <p:ext uri="{BB962C8B-B14F-4D97-AF65-F5344CB8AC3E}">
        <p14:creationId xmlns:p14="http://schemas.microsoft.com/office/powerpoint/2010/main" val="2028224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E79A787-FAB7-0107-FEBE-E9A7EA49D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057AD9B-A231-3A30-0F58-23A943DD4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864470A-1483-89C2-1454-2748FA3474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A12349-8F96-099E-D4D8-11F4E0072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81053"/>
              </p:ext>
            </p:extLst>
          </p:nvPr>
        </p:nvGraphicFramePr>
        <p:xfrm>
          <a:off x="413930" y="1304012"/>
          <a:ext cx="2678546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9B9B1C-A769-131F-3E7A-BD42D427363E}"/>
              </a:ext>
            </a:extLst>
          </p:cNvPr>
          <p:cNvSpPr txBox="1"/>
          <p:nvPr/>
        </p:nvSpPr>
        <p:spPr>
          <a:xfrm>
            <a:off x="3323793" y="1762822"/>
            <a:ext cx="443284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inventory/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host_vars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/host1.yml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ansible_host: 192.168.1.10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ansible_user: host1_user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ansible_password: host1_pass</a:t>
            </a: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D84CF609-F66F-FF85-8B36-6DBEA1FCC2E7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inventory </a:t>
            </a:r>
            <a:r>
              <a:rPr lang="en-US" sz="1400" dirty="0" err="1"/>
              <a:t>host_vars</a:t>
            </a:r>
            <a:r>
              <a:rPr lang="en-US" sz="1400" dirty="0"/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206313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752955E-5BA5-344B-EC31-EB676D81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0C83FE0-868A-A8ED-78E8-C57FC367F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692064F-A9F5-7F70-6214-B9854967BB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9C09A5-EBA6-DD85-E659-5A15104E2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73645"/>
              </p:ext>
            </p:extLst>
          </p:nvPr>
        </p:nvGraphicFramePr>
        <p:xfrm>
          <a:off x="413930" y="1304012"/>
          <a:ext cx="2678546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8B11EC-8236-BE6B-5D3D-49F1F1A63229}"/>
              </a:ext>
            </a:extLst>
          </p:cNvPr>
          <p:cNvSpPr txBox="1"/>
          <p:nvPr/>
        </p:nvSpPr>
        <p:spPr>
          <a:xfrm>
            <a:off x="3323793" y="1762822"/>
            <a:ext cx="4432842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playbooks/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host_vars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/host1.yml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ansible_host: 192.168.1.10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ansible_user: playbook_host1_user</a:t>
            </a: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194C0866-6564-3B33-418B-A849DF4FE9EF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playbook </a:t>
            </a:r>
            <a:r>
              <a:rPr lang="en-US" sz="1400" dirty="0" err="1"/>
              <a:t>host_vars</a:t>
            </a:r>
            <a:r>
              <a:rPr lang="en-US" sz="1400" dirty="0"/>
              <a:t>/*</a:t>
            </a:r>
          </a:p>
        </p:txBody>
      </p:sp>
    </p:spTree>
    <p:extLst>
      <p:ext uri="{BB962C8B-B14F-4D97-AF65-F5344CB8AC3E}">
        <p14:creationId xmlns:p14="http://schemas.microsoft.com/office/powerpoint/2010/main" val="4136470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BBF90D0-FC6A-033D-D5E4-8291FBE3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E033B0D-6723-7857-28F1-A5710AE46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A00AF7E-5E47-A31B-4C74-1B0166B3FD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26243C-53B1-02BA-4B9F-6513FD0B5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8214"/>
              </p:ext>
            </p:extLst>
          </p:nvPr>
        </p:nvGraphicFramePr>
        <p:xfrm>
          <a:off x="413930" y="1304012"/>
          <a:ext cx="2678546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?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CCA7A2-446B-6DE7-CF45-88EF6D62BAA4}"/>
              </a:ext>
            </a:extLst>
          </p:cNvPr>
          <p:cNvSpPr txBox="1"/>
          <p:nvPr/>
        </p:nvSpPr>
        <p:spPr>
          <a:xfrm>
            <a:off x="3323792" y="1762822"/>
            <a:ext cx="5102875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Example task in playbook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Display gathered facts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debug: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var: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ansible_facts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['distribution']</a:t>
            </a: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712EBE02-48B9-FF41-85AC-2CCF5351938D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host facts / cached </a:t>
            </a:r>
            <a:r>
              <a:rPr lang="en-US" sz="1400" dirty="0" err="1"/>
              <a:t>set_facts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A5145-81D3-AB03-5A63-39559936FBEA}"/>
              </a:ext>
            </a:extLst>
          </p:cNvPr>
          <p:cNvSpPr txBox="1"/>
          <p:nvPr/>
        </p:nvSpPr>
        <p:spPr>
          <a:xfrm>
            <a:off x="3323793" y="2758812"/>
            <a:ext cx="5102876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Using 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set_facts</a:t>
            </a:r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to define variables dynamically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Set a fact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set_fact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custom_var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dynamic_value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122428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65F6B1E-02F0-C4A5-E320-7AB39E8A0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00DD527-C9D6-BAA9-E9C2-5F9D907B0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5D2F09F-545B-4CB8-ED77-C162FF476D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32498A-E942-3AF9-52F4-25B2AA959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500541"/>
              </p:ext>
            </p:extLst>
          </p:nvPr>
        </p:nvGraphicFramePr>
        <p:xfrm>
          <a:off x="413930" y="1304012"/>
          <a:ext cx="2678546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9DACB37-3DE8-4620-10E9-D225D075D6E5}"/>
              </a:ext>
            </a:extLst>
          </p:cNvPr>
          <p:cNvSpPr txBox="1"/>
          <p:nvPr/>
        </p:nvSpPr>
        <p:spPr>
          <a:xfrm>
            <a:off x="3323792" y="1762822"/>
            <a:ext cx="5102875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vars: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user: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playbook_user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password: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playbook_pass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30009AF2-AF41-D8B3-33F1-217A81487F05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play vars</a:t>
            </a:r>
          </a:p>
        </p:txBody>
      </p:sp>
    </p:spTree>
    <p:extLst>
      <p:ext uri="{BB962C8B-B14F-4D97-AF65-F5344CB8AC3E}">
        <p14:creationId xmlns:p14="http://schemas.microsoft.com/office/powerpoint/2010/main" val="2432107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66643D4-CDFB-BE68-B83E-5F3D5ACF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0604146-F440-277B-9680-8569DDC1D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597A848-6437-AF74-B65C-1DDC51DA72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592C7A-5D5C-8E74-39E3-6DBC38149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209272"/>
              </p:ext>
            </p:extLst>
          </p:nvPr>
        </p:nvGraphicFramePr>
        <p:xfrm>
          <a:off x="413930" y="1304012"/>
          <a:ext cx="2678546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D71470-F014-5100-B4C3-7E4F28407B8D}"/>
              </a:ext>
            </a:extLst>
          </p:cNvPr>
          <p:cNvSpPr txBox="1"/>
          <p:nvPr/>
        </p:nvSpPr>
        <p:spPr>
          <a:xfrm>
            <a:off x="3323792" y="1762822"/>
            <a:ext cx="510287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vars_prompt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"user"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prompt: "Enter username"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private: no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"password"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prompt: "Enter password"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private: yes</a:t>
            </a: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9BACA304-9717-E4DA-611F-99018E98D51F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play </a:t>
            </a:r>
            <a:r>
              <a:rPr lang="en-US" sz="1400" dirty="0" err="1"/>
              <a:t>vars_prompt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6554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69231170-66AE-7BBE-9579-6ACD1097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07243CE-67D8-1071-9BA9-62D065CA52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E47E5FC-6582-3F51-94E4-781D52C010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A09919-B055-007D-1B63-4B9E7371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272539"/>
              </p:ext>
            </p:extLst>
          </p:nvPr>
        </p:nvGraphicFramePr>
        <p:xfrm>
          <a:off x="413930" y="1304012"/>
          <a:ext cx="2678546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D8D335-577A-8BC2-8B6E-4B1D06C01CF2}"/>
              </a:ext>
            </a:extLst>
          </p:cNvPr>
          <p:cNvSpPr txBox="1"/>
          <p:nvPr/>
        </p:nvSpPr>
        <p:spPr>
          <a:xfrm>
            <a:off x="3323792" y="1762822"/>
            <a:ext cx="510287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vars_files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vars/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common.yml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AFE53010-EA4A-3BFA-E539-C854D5692D49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play </a:t>
            </a:r>
            <a:r>
              <a:rPr lang="en-US" sz="1400" dirty="0" err="1"/>
              <a:t>vars_files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78A45-5EB5-3423-0F64-F32D7F550CE7}"/>
              </a:ext>
            </a:extLst>
          </p:cNvPr>
          <p:cNvSpPr txBox="1"/>
          <p:nvPr/>
        </p:nvSpPr>
        <p:spPr>
          <a:xfrm>
            <a:off x="3323792" y="2571749"/>
            <a:ext cx="510287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vars/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common.yml</a:t>
            </a:r>
            <a:endParaRPr lang="en-US" sz="12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vars_file_user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vars_file_pass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02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B3F3C6F-886E-1827-B525-0ECFC24A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09A69B0-FEA9-F5E6-B5E3-9C2AFB985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3FA91FF-6E29-8BC9-E43C-BB23D78F1B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487A6B-58DD-1B60-8665-4531C3B5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77081"/>
              </p:ext>
            </p:extLst>
          </p:nvPr>
        </p:nvGraphicFramePr>
        <p:xfrm>
          <a:off x="413930" y="1304012"/>
          <a:ext cx="2678546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B82BE6-8A7B-1DE4-62CA-906A60259351}"/>
              </a:ext>
            </a:extLst>
          </p:cNvPr>
          <p:cNvSpPr txBox="1"/>
          <p:nvPr/>
        </p:nvSpPr>
        <p:spPr>
          <a:xfrm>
            <a:off x="3323792" y="1762822"/>
            <a:ext cx="510287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roles/my_role/vars/main.yml</a:t>
            </a:r>
          </a:p>
          <a:p>
            <a:r>
              <a:rPr lang="nb-NO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user: role_var_user</a:t>
            </a:r>
          </a:p>
          <a:p>
            <a:r>
              <a:rPr lang="nb-NO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password: role_var_pass</a:t>
            </a: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1370A17B-0524-DCED-77D3-8E4CA943EFFE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role vars (in Role directory structure)</a:t>
            </a:r>
          </a:p>
        </p:txBody>
      </p:sp>
    </p:spTree>
    <p:extLst>
      <p:ext uri="{BB962C8B-B14F-4D97-AF65-F5344CB8AC3E}">
        <p14:creationId xmlns:p14="http://schemas.microsoft.com/office/powerpoint/2010/main" val="2031481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97A699-FDAE-0DCA-8B79-94F252B78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F6D1224-346D-3A4B-7E33-AE38F719F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20A57F7-933D-15EB-4BC8-F710169FC5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C28371-CBAF-BC1A-2307-39A06A23F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90628"/>
              </p:ext>
            </p:extLst>
          </p:nvPr>
        </p:nvGraphicFramePr>
        <p:xfrm>
          <a:off x="413930" y="1304012"/>
          <a:ext cx="2678546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2046054481"/>
                    </a:ext>
                  </a:extLst>
                </a:gridCol>
                <a:gridCol w="2321071">
                  <a:extLst>
                    <a:ext uri="{9D8B030D-6E8A-4147-A177-3AD203B41FA5}">
                      <a16:colId xmlns:a16="http://schemas.microsoft.com/office/drawing/2014/main" val="3745697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9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inventory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10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playbook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host_vars</a:t>
                      </a: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/*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11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host facts / cached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12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vars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13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vars_prompt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14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play </a:t>
                      </a: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vars_files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15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vars (in Role directory structure)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16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block vars (only for tasks in block)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5FF7BC-0854-6E0E-C3F5-9E70151E06E1}"/>
              </a:ext>
            </a:extLst>
          </p:cNvPr>
          <p:cNvSpPr txBox="1"/>
          <p:nvPr/>
        </p:nvSpPr>
        <p:spPr>
          <a:xfrm>
            <a:off x="3323792" y="1762822"/>
            <a:ext cx="510287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block: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- name: Task inside block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debug: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var: user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vars: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user: block_var_user</a:t>
            </a: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A9655156-EA91-58D0-DAFB-9727C2B414D7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block vars (only for tasks in block)</a:t>
            </a:r>
          </a:p>
        </p:txBody>
      </p:sp>
    </p:spTree>
    <p:extLst>
      <p:ext uri="{BB962C8B-B14F-4D97-AF65-F5344CB8AC3E}">
        <p14:creationId xmlns:p14="http://schemas.microsoft.com/office/powerpoint/2010/main" val="3407070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1A853CE5-DF56-D1CF-8F3E-7C2B84519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783C5B2-7C21-25E7-3393-6EC725494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4D1A921-ABE0-E522-3B23-A5462244EF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B07999-A175-2A6C-96B4-A9BD04CF9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424112"/>
              </p:ext>
            </p:extLst>
          </p:nvPr>
        </p:nvGraphicFramePr>
        <p:xfrm>
          <a:off x="405975" y="1304012"/>
          <a:ext cx="2604512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3297049603"/>
                    </a:ext>
                  </a:extLst>
                </a:gridCol>
                <a:gridCol w="2247037">
                  <a:extLst>
                    <a:ext uri="{9D8B030D-6E8A-4147-A177-3AD203B41FA5}">
                      <a16:colId xmlns:a16="http://schemas.microsoft.com/office/drawing/2014/main" val="56913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17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 vars (only for the task)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/ registered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(and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include_role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)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extra vars (e.g., -e "user=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")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020C21-7B54-B511-2E81-1860D8745F76}"/>
              </a:ext>
            </a:extLst>
          </p:cNvPr>
          <p:cNvSpPr txBox="1"/>
          <p:nvPr/>
        </p:nvSpPr>
        <p:spPr>
          <a:xfrm>
            <a:off x="3323792" y="1762822"/>
            <a:ext cx="5102875" cy="1569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Task with vars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debug: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var: user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vars:</a:t>
            </a:r>
          </a:p>
          <a:p>
            <a:r>
              <a:rPr lang="sv-SE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user: task_var_user</a:t>
            </a:r>
          </a:p>
          <a:p>
            <a:endParaRPr lang="sv-SE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179BF178-A8E3-7024-78CA-4B4DC9ABE7A9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task vars (only for the task)</a:t>
            </a:r>
          </a:p>
        </p:txBody>
      </p:sp>
    </p:spTree>
    <p:extLst>
      <p:ext uri="{BB962C8B-B14F-4D97-AF65-F5344CB8AC3E}">
        <p14:creationId xmlns:p14="http://schemas.microsoft.com/office/powerpoint/2010/main" val="1885759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42900">
              <a:buSzPts val="1800"/>
            </a:pPr>
            <a:r>
              <a:rPr lang="en-US" dirty="0"/>
              <a:t>Understand what </a:t>
            </a:r>
            <a:r>
              <a:rPr lang="en-US" b="1" dirty="0">
                <a:solidFill>
                  <a:srgbClr val="FFFF00"/>
                </a:solidFill>
              </a:rPr>
              <a:t>variables</a:t>
            </a:r>
            <a:r>
              <a:rPr lang="en-US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facts</a:t>
            </a:r>
            <a:r>
              <a:rPr lang="en-US" dirty="0"/>
              <a:t> are in Ansible.</a:t>
            </a:r>
          </a:p>
          <a:p>
            <a:pPr indent="-342900">
              <a:buSzPts val="1800"/>
            </a:pPr>
            <a:r>
              <a:rPr lang="en-US" dirty="0"/>
              <a:t>Learn how to define </a:t>
            </a:r>
            <a:r>
              <a:rPr lang="en-US" b="1" dirty="0">
                <a:solidFill>
                  <a:srgbClr val="FFFF00"/>
                </a:solidFill>
              </a:rPr>
              <a:t>variables</a:t>
            </a:r>
            <a:r>
              <a:rPr lang="en-US" dirty="0"/>
              <a:t> in playbooks and separate files.</a:t>
            </a:r>
          </a:p>
          <a:p>
            <a:pPr indent="-342900">
              <a:buSzPts val="1800"/>
            </a:pPr>
            <a:r>
              <a:rPr lang="en-US" dirty="0"/>
              <a:t>Understand </a:t>
            </a:r>
            <a:r>
              <a:rPr lang="en-US" b="1" dirty="0">
                <a:solidFill>
                  <a:srgbClr val="FFFF00"/>
                </a:solidFill>
              </a:rPr>
              <a:t>facts</a:t>
            </a:r>
            <a:r>
              <a:rPr lang="en-US" dirty="0"/>
              <a:t>, their purpose, and how to gather and use them.</a:t>
            </a:r>
          </a:p>
          <a:p>
            <a:pPr indent="-342900">
              <a:buSzPts val="1800"/>
            </a:pPr>
            <a:r>
              <a:rPr lang="en-US" dirty="0"/>
              <a:t>Use Ansible modules to view, manage, and </a:t>
            </a:r>
            <a:r>
              <a:rPr lang="en-US" b="1" dirty="0"/>
              <a:t>register</a:t>
            </a:r>
            <a:r>
              <a:rPr lang="en-US" dirty="0"/>
              <a:t> variable data.</a:t>
            </a:r>
          </a:p>
          <a:p>
            <a:pPr indent="-342900">
              <a:buSzPts val="1800"/>
            </a:pPr>
            <a:r>
              <a:rPr lang="en-US" dirty="0"/>
              <a:t>Explore precedence rules for Ansible variables.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FAAFDEF-A8E0-5140-FC7A-BCD063EA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62AFE22B-148B-FC26-11F2-ED47AC412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4174044-BC50-E58A-5453-3846A333E0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56AAF2-D856-B5C1-5DF9-D15BC660E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31444"/>
              </p:ext>
            </p:extLst>
          </p:nvPr>
        </p:nvGraphicFramePr>
        <p:xfrm>
          <a:off x="405975" y="1304012"/>
          <a:ext cx="2604512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3297049603"/>
                    </a:ext>
                  </a:extLst>
                </a:gridCol>
                <a:gridCol w="2247037">
                  <a:extLst>
                    <a:ext uri="{9D8B030D-6E8A-4147-A177-3AD203B41FA5}">
                      <a16:colId xmlns:a16="http://schemas.microsoft.com/office/drawing/2014/main" val="56913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17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 vars (only for the task)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include_vars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/ registered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(and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include_role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)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extra vars (e.g., -e "user=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")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8288A9-1B3E-903E-6B6D-69386E50880D}"/>
              </a:ext>
            </a:extLst>
          </p:cNvPr>
          <p:cNvSpPr txBox="1"/>
          <p:nvPr/>
        </p:nvSpPr>
        <p:spPr>
          <a:xfrm>
            <a:off x="3323792" y="1762822"/>
            <a:ext cx="5102875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Include vars file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include_vars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file: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vars.yml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ED2BC7C8-2162-C248-EE7C-1F13D6D0F8C7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 err="1"/>
              <a:t>include_vars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E1303-81CC-3CEE-2F12-8D1D4E2B2F0C}"/>
              </a:ext>
            </a:extLst>
          </p:cNvPr>
          <p:cNvSpPr txBox="1"/>
          <p:nvPr/>
        </p:nvSpPr>
        <p:spPr>
          <a:xfrm>
            <a:off x="3323792" y="2872847"/>
            <a:ext cx="510287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vars.yml</a:t>
            </a:r>
            <a:endParaRPr lang="en-US" sz="12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user: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included_var_user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password: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included_var_pass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16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3060F5A-BA83-1FA0-C451-016A6C966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341C747-8EF8-1918-F51E-159AB9C704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B8FBDCB1-2921-01CA-FC62-99C71EF4A4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EFF7C0-2394-FE92-2551-EA93DEF3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48123"/>
              </p:ext>
            </p:extLst>
          </p:nvPr>
        </p:nvGraphicFramePr>
        <p:xfrm>
          <a:off x="405975" y="1304012"/>
          <a:ext cx="2604512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3297049603"/>
                    </a:ext>
                  </a:extLst>
                </a:gridCol>
                <a:gridCol w="2247037">
                  <a:extLst>
                    <a:ext uri="{9D8B030D-6E8A-4147-A177-3AD203B41FA5}">
                      <a16:colId xmlns:a16="http://schemas.microsoft.com/office/drawing/2014/main" val="56913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17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 vars (only for the task)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/ registered vars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(and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include_role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)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extra vars (e.g., -e "user=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")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6A1AEC8-C40A-97D8-8DCF-6B25D6F1120E}"/>
              </a:ext>
            </a:extLst>
          </p:cNvPr>
          <p:cNvSpPr txBox="1"/>
          <p:nvPr/>
        </p:nvSpPr>
        <p:spPr>
          <a:xfrm>
            <a:off x="3323790" y="1472215"/>
            <a:ext cx="510287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Set a fact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set_fact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my_fact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"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set_fact_value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  <a:p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Use the fact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debug: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var: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my_fact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8729377E-D7D3-9619-2ABD-5F3D9CFA7E26}"/>
              </a:ext>
            </a:extLst>
          </p:cNvPr>
          <p:cNvSpPr txBox="1">
            <a:spLocks/>
          </p:cNvSpPr>
          <p:nvPr/>
        </p:nvSpPr>
        <p:spPr>
          <a:xfrm>
            <a:off x="3323792" y="1206806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 err="1"/>
              <a:t>set_facts</a:t>
            </a:r>
            <a:r>
              <a:rPr lang="en-US" sz="1400" dirty="0"/>
              <a:t> / registered vars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43354-C25F-1B08-0744-2661C490E12C}"/>
              </a:ext>
            </a:extLst>
          </p:cNvPr>
          <p:cNvSpPr txBox="1"/>
          <p:nvPr/>
        </p:nvSpPr>
        <p:spPr>
          <a:xfrm>
            <a:off x="3323789" y="3302586"/>
            <a:ext cx="510287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Run a command and register output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command: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whoami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register: result</a:t>
            </a:r>
          </a:p>
          <a:p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Show the result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debug: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var: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result.stdout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391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CE4A8FE-198A-B3CB-FF07-666E7D75F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5E0DA9A-088E-8E4F-8CB2-EC7E590EB0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857959A-130F-0FAB-4F4D-6CFB805CD7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DC530C-3742-35AA-2448-688A277F0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6326"/>
              </p:ext>
            </p:extLst>
          </p:nvPr>
        </p:nvGraphicFramePr>
        <p:xfrm>
          <a:off x="405975" y="1304012"/>
          <a:ext cx="2604512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3297049603"/>
                    </a:ext>
                  </a:extLst>
                </a:gridCol>
                <a:gridCol w="2247037">
                  <a:extLst>
                    <a:ext uri="{9D8B030D-6E8A-4147-A177-3AD203B41FA5}">
                      <a16:colId xmlns:a16="http://schemas.microsoft.com/office/drawing/2014/main" val="56913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17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 vars (only for the task)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/ registered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(and </a:t>
                      </a:r>
                      <a:r>
                        <a:rPr lang="en-US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include_role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) params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extra vars (e.g., -e "user=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")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6FD5C7-141B-A2A5-0D9D-0A2116506396}"/>
              </a:ext>
            </a:extLst>
          </p:cNvPr>
          <p:cNvSpPr txBox="1"/>
          <p:nvPr/>
        </p:nvSpPr>
        <p:spPr>
          <a:xfrm>
            <a:off x="3323792" y="1762822"/>
            <a:ext cx="5102875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Include a role with params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include_role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name: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my_role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vars: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user: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role_param_user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90661A70-9F26-5CA4-03E3-C8FCC7D948CB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role (and </a:t>
            </a:r>
            <a:r>
              <a:rPr lang="en-US" sz="1400" dirty="0" err="1"/>
              <a:t>include_role</a:t>
            </a:r>
            <a:r>
              <a:rPr lang="en-US" sz="1400" dirty="0"/>
              <a:t>) params</a:t>
            </a:r>
          </a:p>
        </p:txBody>
      </p:sp>
    </p:spTree>
    <p:extLst>
      <p:ext uri="{BB962C8B-B14F-4D97-AF65-F5344CB8AC3E}">
        <p14:creationId xmlns:p14="http://schemas.microsoft.com/office/powerpoint/2010/main" val="1301181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1E1310BC-7B38-007D-CC6B-C4F502C3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BBE44F05-E093-048B-228A-6DEFCAF4CC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D727111-F4E6-8174-7029-6B98EA6D6B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928579-7D4C-9834-BC67-A636386CD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10485"/>
              </p:ext>
            </p:extLst>
          </p:nvPr>
        </p:nvGraphicFramePr>
        <p:xfrm>
          <a:off x="405975" y="1304012"/>
          <a:ext cx="2604512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3297049603"/>
                    </a:ext>
                  </a:extLst>
                </a:gridCol>
                <a:gridCol w="2247037">
                  <a:extLst>
                    <a:ext uri="{9D8B030D-6E8A-4147-A177-3AD203B41FA5}">
                      <a16:colId xmlns:a16="http://schemas.microsoft.com/office/drawing/2014/main" val="56913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17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 vars (only for the task)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/ registered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(and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include_role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) params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 params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extra vars (e.g., -e "user=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")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134B37-DD02-9E89-68CD-1173BE6DD350}"/>
              </a:ext>
            </a:extLst>
          </p:cNvPr>
          <p:cNvSpPr txBox="1"/>
          <p:nvPr/>
        </p:nvSpPr>
        <p:spPr>
          <a:xfrm>
            <a:off x="3323792" y="1762822"/>
            <a:ext cx="510287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hosts: all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Include a task file with params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include_tasks</a:t>
            </a:r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my_tasks.yml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vars: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user: </a:t>
            </a:r>
            <a:r>
              <a:rPr lang="en-US" sz="12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include_param_user</a:t>
            </a:r>
            <a:endParaRPr lang="en-US" sz="12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BC99E7B7-A5AC-7A43-4E6D-B20436AC7632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400" dirty="0"/>
              <a:t>include params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5876E-E58E-C314-123A-6F0F95C256C1}"/>
              </a:ext>
            </a:extLst>
          </p:cNvPr>
          <p:cNvSpPr txBox="1"/>
          <p:nvPr/>
        </p:nvSpPr>
        <p:spPr>
          <a:xfrm>
            <a:off x="3323792" y="3087665"/>
            <a:ext cx="5102875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# </a:t>
            </a:r>
            <a:r>
              <a:rPr lang="en-US" sz="1200" dirty="0" err="1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my_tasks.yml</a:t>
            </a:r>
            <a:endParaRPr lang="en-US" sz="1200" dirty="0">
              <a:solidFill>
                <a:schemeClr val="accent6">
                  <a:lumMod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Debug user variable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debug: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var: user</a:t>
            </a:r>
          </a:p>
        </p:txBody>
      </p:sp>
    </p:spTree>
    <p:extLst>
      <p:ext uri="{BB962C8B-B14F-4D97-AF65-F5344CB8AC3E}">
        <p14:creationId xmlns:p14="http://schemas.microsoft.com/office/powerpoint/2010/main" val="2625821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4D4DCC0-1B00-13AF-1588-420DF17AB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846C645-70B9-B948-A67A-7D32CC2CE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altLang="zh-CN" sz="2800" b="1" dirty="0"/>
              <a:t>V</a:t>
            </a:r>
            <a:r>
              <a:rPr lang="en-US" sz="2800" b="1" dirty="0"/>
              <a:t>ariable Precedence</a:t>
            </a:r>
            <a:endParaRPr lang="en-CA" sz="2800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E1CBCF3-7645-26DC-EA1E-61936BA121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390F66-6CC5-03E1-6465-0AEB3EC78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874512"/>
              </p:ext>
            </p:extLst>
          </p:nvPr>
        </p:nvGraphicFramePr>
        <p:xfrm>
          <a:off x="405975" y="1304012"/>
          <a:ext cx="2604512" cy="2535475"/>
        </p:xfrm>
        <a:graphic>
          <a:graphicData uri="http://schemas.openxmlformats.org/drawingml/2006/table">
            <a:tbl>
              <a:tblPr firstRow="1">
                <a:noFill/>
                <a:tableStyleId>{C4F80A88-0439-40A4-8FF8-592034F107EF}</a:tableStyleId>
              </a:tblPr>
              <a:tblGrid>
                <a:gridCol w="357475">
                  <a:extLst>
                    <a:ext uri="{9D8B030D-6E8A-4147-A177-3AD203B41FA5}">
                      <a16:colId xmlns:a16="http://schemas.microsoft.com/office/drawing/2014/main" val="3297049603"/>
                    </a:ext>
                  </a:extLst>
                </a:gridCol>
                <a:gridCol w="2247037">
                  <a:extLst>
                    <a:ext uri="{9D8B030D-6E8A-4147-A177-3AD203B41FA5}">
                      <a16:colId xmlns:a16="http://schemas.microsoft.com/office/drawing/2014/main" val="56913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17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task vars (only for the task)</a:t>
                      </a: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168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18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3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19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 err="1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set_facts</a:t>
                      </a: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 / registered vars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59613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20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role (and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include_role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) params</a:t>
                      </a:r>
                      <a:endParaRPr sz="1100" b="0" dirty="0">
                        <a:solidFill>
                          <a:schemeClr val="tx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02645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21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chemeClr val="dk1"/>
                          </a:solidFill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include params</a:t>
                      </a: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9472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22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extra vars (e.g., -e "user=</a:t>
                      </a:r>
                      <a:r>
                        <a:rPr lang="en-US" sz="1100" b="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my_user</a:t>
                      </a:r>
                      <a:r>
                        <a:rPr lang="en-US" sz="1100" b="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Inria Sans"/>
                          <a:ea typeface="Inria Sans"/>
                          <a:cs typeface="Inria Sans"/>
                          <a:sym typeface="Inria Sans"/>
                        </a:rPr>
                        <a:t>")</a:t>
                      </a:r>
                      <a:endParaRPr sz="1100" b="0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11951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8853"/>
                  </a:ext>
                </a:extLst>
              </a:tr>
              <a:tr h="3242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dirty="0">
                        <a:solidFill>
                          <a:schemeClr val="dk1"/>
                        </a:solidFill>
                        <a:latin typeface="Inria Sans"/>
                        <a:ea typeface="Inria Sans"/>
                        <a:cs typeface="Inria Sans"/>
                        <a:sym typeface="Inria Sans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82A44">
                        <a:alpha val="173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1DCFB3-39FA-C942-60F8-4ABFE62D3FBE}"/>
              </a:ext>
            </a:extLst>
          </p:cNvPr>
          <p:cNvSpPr txBox="1"/>
          <p:nvPr/>
        </p:nvSpPr>
        <p:spPr>
          <a:xfrm>
            <a:off x="3040013" y="1741784"/>
            <a:ext cx="6103987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ansible-playbook 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site.yml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-e "user=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extra_var_user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password=</a:t>
            </a:r>
            <a:r>
              <a:rPr lang="en-US" sz="105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extra_var_pass</a:t>
            </a:r>
            <a:r>
              <a:rPr lang="en-US" sz="105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F4AE60F4-4FDF-954A-D8AC-D10112631BB4}"/>
              </a:ext>
            </a:extLst>
          </p:cNvPr>
          <p:cNvSpPr txBox="1">
            <a:spLocks/>
          </p:cNvSpPr>
          <p:nvPr/>
        </p:nvSpPr>
        <p:spPr>
          <a:xfrm>
            <a:off x="3323792" y="1402997"/>
            <a:ext cx="5414233" cy="359825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sv-SE" sz="1400" dirty="0"/>
              <a:t>extra vars (e.g., -e "user=my_user")</a:t>
            </a:r>
          </a:p>
        </p:txBody>
      </p:sp>
    </p:spTree>
    <p:extLst>
      <p:ext uri="{BB962C8B-B14F-4D97-AF65-F5344CB8AC3E}">
        <p14:creationId xmlns:p14="http://schemas.microsoft.com/office/powerpoint/2010/main" val="4088058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513BD67A-DCDF-D5AF-3D2E-5E43E88B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5667F84A-7A8F-1909-EBC7-EC3815BBD0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INTRODUCTION TO FACTS  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DD223A09-E054-9CE6-39E6-F2EE49AD690B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B9A5A9A1-1D5B-A3D0-4438-E978D69EFE8C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2073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CF8CB77-5234-1468-3596-D67C8435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127DDF4-C4B3-80D6-8801-C1C7C4F31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Are </a:t>
            </a:r>
            <a:r>
              <a:rPr lang="en-US" b="1" dirty="0">
                <a:solidFill>
                  <a:srgbClr val="FFFF00"/>
                </a:solidFill>
              </a:rPr>
              <a:t>Facts</a:t>
            </a:r>
            <a:r>
              <a:rPr lang="en-US" b="1" dirty="0"/>
              <a:t>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7876FE7-C4A3-076A-70FA-D06DBB040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721571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Facts are system information collected automatically by Ansible.</a:t>
            </a:r>
          </a:p>
          <a:p>
            <a:endParaRPr lang="en-US" sz="2000" dirty="0"/>
          </a:p>
          <a:p>
            <a:r>
              <a:rPr lang="en-US" sz="2000" dirty="0"/>
              <a:t>Examples include:</a:t>
            </a:r>
          </a:p>
          <a:p>
            <a:pPr lvl="1"/>
            <a:r>
              <a:rPr lang="en-US" sz="1600" dirty="0"/>
              <a:t>OS, IP addresses, CPU, memory, disk, and more.</a:t>
            </a:r>
          </a:p>
          <a:p>
            <a:pPr lvl="1"/>
            <a:endParaRPr lang="en-US" sz="1600" dirty="0"/>
          </a:p>
          <a:p>
            <a:r>
              <a:rPr lang="en-US" sz="2000" dirty="0"/>
              <a:t>Facts are stored in the </a:t>
            </a:r>
            <a:r>
              <a:rPr lang="en-US" sz="2000" dirty="0" err="1"/>
              <a:t>ansible_facts</a:t>
            </a:r>
            <a:r>
              <a:rPr lang="en-US" sz="2000" dirty="0"/>
              <a:t> variable.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353EBC5-82F9-603A-F332-F24D8F71D20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7870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409EEB8-5F7B-BC25-DDD0-5C079E4BA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325A884-CADC-F8F6-AD32-DF6048787D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Accessing Facts: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EBFAA69B-0DC8-81D2-CABC-65986D04A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156593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Example: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Output</a:t>
            </a:r>
          </a:p>
          <a:p>
            <a:pPr lvl="1"/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2E39C7D-E2B7-C621-1C56-3861A81BFF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18110-DDB5-65DF-58E7-A53838AD721B}"/>
              </a:ext>
            </a:extLst>
          </p:cNvPr>
          <p:cNvSpPr txBox="1"/>
          <p:nvPr/>
        </p:nvSpPr>
        <p:spPr>
          <a:xfrm>
            <a:off x="127062" y="1831312"/>
            <a:ext cx="888987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Display</a:t>
            </a:r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system</a:t>
            </a:r>
            <a:r>
              <a:rPr lang="es-ES" sz="1200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facts</a:t>
            </a:r>
            <a:endParaRPr lang="es-ES" sz="1200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msg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"OS: {{ </a:t>
            </a:r>
            <a:r>
              <a:rPr lang="es-ES" sz="1200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ansible_facts</a:t>
            </a:r>
            <a:r>
              <a:rPr lang="es-E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['</a:t>
            </a:r>
            <a:r>
              <a:rPr lang="es-ES" sz="1200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distribution</a:t>
            </a:r>
            <a:r>
              <a:rPr lang="es-E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'] }} {{ </a:t>
            </a:r>
            <a:r>
              <a:rPr lang="es-ES" sz="1200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ansible_facts</a:t>
            </a:r>
            <a:r>
              <a:rPr lang="es-E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['</a:t>
            </a:r>
            <a:r>
              <a:rPr lang="es-ES" sz="1200" dirty="0" err="1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distribution_version</a:t>
            </a:r>
            <a:r>
              <a:rPr lang="es-E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'] }}"</a:t>
            </a:r>
            <a:endParaRPr lang="en-CA" sz="1200" dirty="0">
              <a:solidFill>
                <a:srgbClr val="C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6D7BA-343E-09AC-39E7-44877C2C6935}"/>
              </a:ext>
            </a:extLst>
          </p:cNvPr>
          <p:cNvSpPr txBox="1"/>
          <p:nvPr/>
        </p:nvSpPr>
        <p:spPr>
          <a:xfrm>
            <a:off x="127062" y="2991797"/>
            <a:ext cx="8889875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OS: Ubuntu 20.04</a:t>
            </a:r>
            <a:endParaRPr lang="en-CA" sz="1200" dirty="0">
              <a:solidFill>
                <a:srgbClr val="C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250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72C90B1-D628-F17D-09E8-293DD6CB3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6AD1922-25EC-DC0A-DCE2-BBFD524F6C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Gathering Facts with the setup Module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690A757C-728E-5E34-1EEA-C91CA70A7D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7215714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Using the setup Module:</a:t>
            </a:r>
          </a:p>
          <a:p>
            <a:pPr lvl="1"/>
            <a:r>
              <a:rPr lang="en-US" sz="1600" dirty="0"/>
              <a:t>Ansible gathers facts automatically before tasks run.</a:t>
            </a:r>
          </a:p>
          <a:p>
            <a:pPr lvl="1"/>
            <a:r>
              <a:rPr lang="en-US" sz="1600" dirty="0"/>
              <a:t>You can manually run the setup module to display all facts:</a:t>
            </a:r>
          </a:p>
          <a:p>
            <a:pPr marL="571500" lvl="1" indent="0">
              <a:buNone/>
            </a:pPr>
            <a:endParaRPr lang="en-US" sz="2000" dirty="0"/>
          </a:p>
          <a:p>
            <a:r>
              <a:rPr lang="en-US" sz="2000" dirty="0"/>
              <a:t>Filter Facts:</a:t>
            </a:r>
          </a:p>
          <a:p>
            <a:pPr lvl="1"/>
            <a:r>
              <a:rPr lang="en-US" sz="1600" dirty="0"/>
              <a:t>To limit the output, use the filter option:</a:t>
            </a:r>
          </a:p>
          <a:p>
            <a:pPr lvl="1"/>
            <a:endParaRPr lang="en-US" sz="1600" dirty="0"/>
          </a:p>
          <a:p>
            <a:r>
              <a:rPr lang="en-US" sz="2000" dirty="0"/>
              <a:t>Example Output: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93723DE1-13AB-A86B-7909-E63EA3D1E1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28D8D-9D89-9C50-84DD-024352030F56}"/>
              </a:ext>
            </a:extLst>
          </p:cNvPr>
          <p:cNvSpPr txBox="1"/>
          <p:nvPr/>
        </p:nvSpPr>
        <p:spPr>
          <a:xfrm>
            <a:off x="1098070" y="2433250"/>
            <a:ext cx="7435273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setup</a:t>
            </a:r>
            <a:endParaRPr lang="en-CA" sz="12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100E1-3C58-A242-37C1-A2CA16ABA4E7}"/>
              </a:ext>
            </a:extLst>
          </p:cNvPr>
          <p:cNvSpPr txBox="1"/>
          <p:nvPr/>
        </p:nvSpPr>
        <p:spPr>
          <a:xfrm>
            <a:off x="1098070" y="3436352"/>
            <a:ext cx="7435273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-m </a:t>
            </a:r>
            <a:r>
              <a:rPr lang="es-ES" sz="12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setup</a:t>
            </a:r>
            <a:r>
              <a:rPr lang="es-E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-a 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'filter=ansible_all_ipv4_addresses'</a:t>
            </a:r>
            <a:r>
              <a:rPr lang="es-E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endParaRPr lang="en-CA" sz="1200" dirty="0">
              <a:solidFill>
                <a:srgbClr val="C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57E85E-688F-341B-25DE-C418F97949E9}"/>
              </a:ext>
            </a:extLst>
          </p:cNvPr>
          <p:cNvSpPr txBox="1"/>
          <p:nvPr/>
        </p:nvSpPr>
        <p:spPr>
          <a:xfrm>
            <a:off x="1098069" y="4010995"/>
            <a:ext cx="7435273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"ansible_all_ipv4_addresses": </a:t>
            </a:r>
            <a:r>
              <a:rPr lang="en-U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[</a:t>
            </a:r>
            <a:r>
              <a:rPr lang="en-US" sz="1200" dirty="0">
                <a:solidFill>
                  <a:srgbClr val="C0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"192.168.1.10"</a:t>
            </a:r>
            <a:r>
              <a:rPr lang="en-US" sz="12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  <a:endParaRPr lang="en-CA" sz="1200" dirty="0">
              <a:solidFill>
                <a:srgbClr val="C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51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B9F2571C-1C3B-BA4C-E8C9-4D0DA22E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66F211B-E005-981E-E50D-B9AD0BC512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INTRODUCTION TO VARIABLES 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DEF16C16-6756-A8C9-B4F7-6826A73573A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D7C90F17-1ADA-55F4-BC9B-9EE6C54FCFE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23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155" y="1460628"/>
            <a:ext cx="806569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/>
              <a:t>Variables make playbooks dynamic and reusable.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/>
              <a:t>Facts provide system information automatically collected by Ansible.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/>
              <a:t>Variables can be defined inline, in external files, or in inventory directories.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/>
              <a:t>Use the debug module to view variables </a:t>
            </a:r>
            <a:r>
              <a:rPr lang="en-US" sz="2000"/>
              <a:t>and facts.</a:t>
            </a:r>
            <a:endParaRPr lang="en-US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2000" dirty="0"/>
              <a:t>Precedence determines which variable value takes priority.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Are Variables in Ansible?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Variables store values that can be reused throughout playbooks.</a:t>
            </a:r>
          </a:p>
          <a:p>
            <a:r>
              <a:rPr lang="en-US" dirty="0"/>
              <a:t>They make playbooks dynamic, flexible, and easier to manage.</a:t>
            </a:r>
          </a:p>
          <a:p>
            <a:r>
              <a:rPr lang="en-US" dirty="0"/>
              <a:t>Use variables to:</a:t>
            </a:r>
          </a:p>
          <a:p>
            <a:pPr lvl="1"/>
            <a:r>
              <a:rPr lang="en-US" dirty="0"/>
              <a:t>Avoid hardcoding values (e.g., paths, configuration settings).</a:t>
            </a:r>
          </a:p>
          <a:p>
            <a:pPr lvl="1"/>
            <a:r>
              <a:rPr lang="en-US" dirty="0"/>
              <a:t>Simplify playbook updates and reuse.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BFA124F-AF37-3605-6AC1-2362D94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96F4D34-97EB-2A5B-D6B1-9C3CD59F5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Basic Syntax:</a:t>
            </a:r>
            <a:endParaRPr lang="en-CA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D75154B-EC8A-87F9-3AB2-355A29962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137D8-25D5-1E84-0974-B2147B14E5DD}"/>
              </a:ext>
            </a:extLst>
          </p:cNvPr>
          <p:cNvSpPr txBox="1"/>
          <p:nvPr/>
        </p:nvSpPr>
        <p:spPr>
          <a:xfrm>
            <a:off x="814820" y="1471094"/>
            <a:ext cx="7514359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key_file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nginx.key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cert_file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nginx.crt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Google Shape;242;p17">
            <a:extLst>
              <a:ext uri="{FF2B5EF4-FFF2-40B4-BE49-F238E27FC236}">
                <a16:creationId xmlns:a16="http://schemas.microsoft.com/office/drawing/2014/main" id="{A01B82E8-E397-2BCC-E750-CBED3107A5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4820" y="2353784"/>
            <a:ext cx="6728400" cy="17841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Variables can be defined in: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US" dirty="0"/>
              <a:t>Playbooks (using vars).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US" dirty="0"/>
              <a:t>External files (using </a:t>
            </a:r>
            <a:r>
              <a:rPr lang="en-US" dirty="0" err="1"/>
              <a:t>vars_files</a:t>
            </a:r>
            <a:r>
              <a:rPr lang="en-US" dirty="0"/>
              <a:t>).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US" dirty="0"/>
              <a:t>Inventory files (</a:t>
            </a:r>
            <a:r>
              <a:rPr lang="en-US" dirty="0" err="1"/>
              <a:t>group_vars</a:t>
            </a:r>
            <a:r>
              <a:rPr lang="en-US" dirty="0"/>
              <a:t> and </a:t>
            </a:r>
            <a:r>
              <a:rPr lang="en-US" dirty="0" err="1"/>
              <a:t>host_vars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146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3D6A570-5E7C-DE35-12CD-FB1043E7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3EE440B-079F-AD11-351F-1D9FFD2FA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Defining Variables in Playbooks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7BCC2A4-866E-7AD4-20D9-3E3E618047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Inline Variables:</a:t>
            </a:r>
          </a:p>
          <a:p>
            <a:pPr lvl="1"/>
            <a:r>
              <a:rPr lang="en-US" sz="1800" dirty="0"/>
              <a:t>Variables can be defined directly within a playbook under the vars section.</a:t>
            </a:r>
          </a:p>
          <a:p>
            <a:pPr lvl="1"/>
            <a:r>
              <a:rPr lang="en-US" sz="1800" dirty="0"/>
              <a:t>Example:</a:t>
            </a:r>
          </a:p>
          <a:p>
            <a:pPr lvl="1"/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CB5B77C-E98E-FBC8-1630-8EBB5EAEE6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4518A-93E9-FD7F-39A4-A814A56E74B4}"/>
              </a:ext>
            </a:extLst>
          </p:cNvPr>
          <p:cNvSpPr txBox="1"/>
          <p:nvPr/>
        </p:nvSpPr>
        <p:spPr>
          <a:xfrm>
            <a:off x="1746683" y="2875021"/>
            <a:ext cx="5650634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Configure NGINX</a:t>
            </a:r>
          </a:p>
          <a:p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webesevers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key_file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nginx.key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cert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_file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nginx.crt</a:t>
            </a:r>
          </a:p>
          <a:p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Display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</a:t>
            </a:r>
          </a:p>
          <a:p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debug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msg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=“Key file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{{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key_file</a:t>
            </a:r>
            <a:r>
              <a:rPr lang="es-ES" dirty="0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}}”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31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A080E2A-C011-4415-5924-25EC68FC2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59FF8FC1-5898-C4DA-AA98-1BE4F79AB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Defining Variables in Separate Files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855D7E2-DC67-2695-6603-FACAE65D7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318" y="1425864"/>
            <a:ext cx="7317364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Using </a:t>
            </a:r>
            <a:r>
              <a:rPr lang="en-US" sz="2000" b="1" dirty="0" err="1">
                <a:solidFill>
                  <a:srgbClr val="FFFF00"/>
                </a:solidFill>
              </a:rPr>
              <a:t>vars_files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Variables can be stored in separate YAML files and loaded into playbooks.</a:t>
            </a:r>
          </a:p>
          <a:p>
            <a:pPr lvl="1"/>
            <a:r>
              <a:rPr lang="en-US" sz="1600" dirty="0"/>
              <a:t>Example: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Example File (</a:t>
            </a:r>
            <a:r>
              <a:rPr lang="en-US" sz="1600" dirty="0" err="1"/>
              <a:t>nginx.yml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Advantages:</a:t>
            </a:r>
          </a:p>
          <a:p>
            <a:pPr lvl="2"/>
            <a:r>
              <a:rPr lang="en-US" sz="1600" dirty="0"/>
              <a:t>Separates variables from tasks.</a:t>
            </a:r>
          </a:p>
          <a:p>
            <a:pPr lvl="2"/>
            <a:r>
              <a:rPr lang="en-US" sz="1600" dirty="0"/>
              <a:t>Useful for sensitive or reusable data.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AD0D60C-10AA-4834-FA88-C0CB530DFA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D5875-3051-AC27-7D2A-AFA3E8C2D83B}"/>
              </a:ext>
            </a:extLst>
          </p:cNvPr>
          <p:cNvSpPr txBox="1"/>
          <p:nvPr/>
        </p:nvSpPr>
        <p:spPr>
          <a:xfrm>
            <a:off x="1746683" y="2423652"/>
            <a:ext cx="565063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vars_files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-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nginx.yml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7ADCB-22D4-804F-6388-76E1580E9E6B}"/>
              </a:ext>
            </a:extLst>
          </p:cNvPr>
          <p:cNvSpPr txBox="1"/>
          <p:nvPr/>
        </p:nvSpPr>
        <p:spPr>
          <a:xfrm>
            <a:off x="1746683" y="3354899"/>
            <a:ext cx="565063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key_file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nginx.key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cert_file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nginx.crt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3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05FC7E0-8B0C-3AE9-E061-E7C1E47A8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4D69959-847E-9FA2-77E4-FE0B14D8B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Group and Host Variables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3B45193A-341B-71CA-FEC3-F220D2FCAE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318" y="1277852"/>
            <a:ext cx="7317364" cy="100699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Using </a:t>
            </a:r>
            <a:r>
              <a:rPr lang="en-US" sz="2000" b="1" dirty="0" err="1">
                <a:solidFill>
                  <a:srgbClr val="FFFF00"/>
                </a:solidFill>
              </a:rPr>
              <a:t>group_vars</a:t>
            </a:r>
            <a:r>
              <a:rPr lang="en-US" sz="2000" b="1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 err="1">
                <a:solidFill>
                  <a:srgbClr val="FFFF00"/>
                </a:solidFill>
              </a:rPr>
              <a:t>host_vars</a:t>
            </a:r>
            <a:r>
              <a:rPr lang="en-US" sz="2000" dirty="0"/>
              <a:t>:</a:t>
            </a:r>
          </a:p>
          <a:p>
            <a:pPr lvl="1"/>
            <a:r>
              <a:rPr lang="en-US" sz="1600" dirty="0"/>
              <a:t>Store variables specific to a group of hosts or individual hosts in inventory.</a:t>
            </a:r>
          </a:p>
          <a:p>
            <a:pPr lvl="1"/>
            <a:r>
              <a:rPr lang="en-US" sz="1600" dirty="0"/>
              <a:t>Example Directory Layout: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883F6A2-2E11-AAF8-599F-39BA0E8BE9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0AF1A-BCEC-0EC8-C344-E5DB6F016418}"/>
              </a:ext>
            </a:extLst>
          </p:cNvPr>
          <p:cNvSpPr txBox="1"/>
          <p:nvPr/>
        </p:nvSpPr>
        <p:spPr>
          <a:xfrm>
            <a:off x="1746683" y="2284846"/>
            <a:ext cx="5650634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inventory/  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  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group_vars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    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webservers.yml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host_vars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server1.yml</a:t>
            </a:r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0A8203A7-8C24-EFDB-08F6-8BE3C7112E12}"/>
              </a:ext>
            </a:extLst>
          </p:cNvPr>
          <p:cNvSpPr txBox="1">
            <a:spLocks/>
          </p:cNvSpPr>
          <p:nvPr/>
        </p:nvSpPr>
        <p:spPr>
          <a:xfrm>
            <a:off x="249382" y="3700757"/>
            <a:ext cx="3941598" cy="59667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1600" dirty="0"/>
              <a:t>File Examples:</a:t>
            </a:r>
          </a:p>
          <a:p>
            <a:pPr lvl="1"/>
            <a:r>
              <a:rPr lang="en-US" sz="1600" dirty="0" err="1"/>
              <a:t>group_vars</a:t>
            </a:r>
            <a:r>
              <a:rPr lang="en-US" sz="1600" dirty="0"/>
              <a:t>/</a:t>
            </a:r>
            <a:r>
              <a:rPr lang="en-US" sz="1600" dirty="0" err="1"/>
              <a:t>webservers.yml</a:t>
            </a:r>
            <a:r>
              <a:rPr lang="en-US" sz="1600" dirty="0"/>
              <a:t>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D403A-DA44-707E-3C0B-666A6294F052}"/>
              </a:ext>
            </a:extLst>
          </p:cNvPr>
          <p:cNvSpPr txBox="1"/>
          <p:nvPr/>
        </p:nvSpPr>
        <p:spPr>
          <a:xfrm>
            <a:off x="418936" y="4390535"/>
            <a:ext cx="377204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web.example.com  </a:t>
            </a:r>
          </a:p>
        </p:txBody>
      </p:sp>
      <p:sp>
        <p:nvSpPr>
          <p:cNvPr id="9" name="Google Shape;242;p17">
            <a:extLst>
              <a:ext uri="{FF2B5EF4-FFF2-40B4-BE49-F238E27FC236}">
                <a16:creationId xmlns:a16="http://schemas.microsoft.com/office/drawing/2014/main" id="{6126E90B-E0E0-A429-3D76-F9F48C74642F}"/>
              </a:ext>
            </a:extLst>
          </p:cNvPr>
          <p:cNvSpPr txBox="1">
            <a:spLocks/>
          </p:cNvSpPr>
          <p:nvPr/>
        </p:nvSpPr>
        <p:spPr>
          <a:xfrm>
            <a:off x="4535055" y="3621941"/>
            <a:ext cx="3941598" cy="596676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lvl="1"/>
            <a:endParaRPr lang="en-US" sz="1600" dirty="0"/>
          </a:p>
          <a:p>
            <a:pPr lvl="1"/>
            <a:r>
              <a:rPr lang="en-US" sz="1600" dirty="0" err="1"/>
              <a:t>host_vars</a:t>
            </a:r>
            <a:r>
              <a:rPr lang="en-US" sz="1600" dirty="0"/>
              <a:t>/server1.yml: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90E739-0F91-B85D-66C4-E464B5031B5F}"/>
              </a:ext>
            </a:extLst>
          </p:cNvPr>
          <p:cNvSpPr txBox="1"/>
          <p:nvPr/>
        </p:nvSpPr>
        <p:spPr>
          <a:xfrm>
            <a:off x="4705619" y="4390535"/>
            <a:ext cx="3772044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server_name</a:t>
            </a:r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server1.example.com  </a:t>
            </a:r>
          </a:p>
        </p:txBody>
      </p:sp>
    </p:spTree>
    <p:extLst>
      <p:ext uri="{BB962C8B-B14F-4D97-AF65-F5344CB8AC3E}">
        <p14:creationId xmlns:p14="http://schemas.microsoft.com/office/powerpoint/2010/main" val="1373947256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3200</Words>
  <Application>Microsoft Office PowerPoint</Application>
  <PresentationFormat>On-screen Show (16:9)</PresentationFormat>
  <Paragraphs>718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Inria Sans</vt:lpstr>
      <vt:lpstr>Saira Semi Condensed</vt:lpstr>
      <vt:lpstr>Arial</vt:lpstr>
      <vt:lpstr>Cambria</vt:lpstr>
      <vt:lpstr>Courier New</vt:lpstr>
      <vt:lpstr>Titillium Web</vt:lpstr>
      <vt:lpstr>Gurney template</vt:lpstr>
      <vt:lpstr>SRT205 - AUTOMATION</vt:lpstr>
      <vt:lpstr>VARIABLES AND FACTS</vt:lpstr>
      <vt:lpstr>TOPIC OVERVIEW</vt:lpstr>
      <vt:lpstr>INTRODUCTION TO VARIABLES </vt:lpstr>
      <vt:lpstr>What Are Variables in Ansible?</vt:lpstr>
      <vt:lpstr>Basic Syntax:</vt:lpstr>
      <vt:lpstr>Defining Variables in Playbooks</vt:lpstr>
      <vt:lpstr>Defining Variables in Separate Files</vt:lpstr>
      <vt:lpstr>Group and Host Variables</vt:lpstr>
      <vt:lpstr>Viewing and Debugging Variables</vt:lpstr>
      <vt:lpstr>Registering Variables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Variable Precedence</vt:lpstr>
      <vt:lpstr>INTRODUCTION TO FACTS  </vt:lpstr>
      <vt:lpstr>What Are Facts?</vt:lpstr>
      <vt:lpstr>Accessing Facts:</vt:lpstr>
      <vt:lpstr>Gathering Facts with the setup Module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sean feng</cp:lastModifiedBy>
  <cp:revision>1</cp:revision>
  <dcterms:modified xsi:type="dcterms:W3CDTF">2025-02-21T04:35:43Z</dcterms:modified>
</cp:coreProperties>
</file>