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95" r:id="rId3"/>
    <p:sldId id="257" r:id="rId4"/>
    <p:sldId id="311" r:id="rId5"/>
    <p:sldId id="312" r:id="rId6"/>
    <p:sldId id="341" r:id="rId7"/>
    <p:sldId id="356" r:id="rId8"/>
    <p:sldId id="357" r:id="rId9"/>
    <p:sldId id="358" r:id="rId10"/>
    <p:sldId id="368" r:id="rId11"/>
    <p:sldId id="359" r:id="rId12"/>
    <p:sldId id="360" r:id="rId13"/>
    <p:sldId id="361" r:id="rId14"/>
    <p:sldId id="369" r:id="rId15"/>
    <p:sldId id="370" r:id="rId16"/>
    <p:sldId id="371" r:id="rId17"/>
    <p:sldId id="365" r:id="rId18"/>
    <p:sldId id="366" r:id="rId19"/>
    <p:sldId id="367" r:id="rId20"/>
    <p:sldId id="328" r:id="rId21"/>
    <p:sldId id="309" r:id="rId22"/>
    <p:sldId id="310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DCD"/>
    <a:srgbClr val="FFF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F80A88-0439-40A4-8FF8-592034F107EF}">
  <a:tblStyle styleId="{C4F80A88-0439-40A4-8FF8-592034F10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634121-AA58-40D7-B5DF-F7332D9DA6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71186" autoAdjust="0"/>
  </p:normalViewPr>
  <p:slideViewPr>
    <p:cSldViewPr snapToGrid="0">
      <p:cViewPr varScale="1">
        <p:scale>
          <a:sx n="104" d="100"/>
          <a:sy n="104" d="100"/>
        </p:scale>
        <p:origin x="178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feng" userId="b2a58d911d4ad38c" providerId="LiveId" clId="{BFDC140E-79A2-46EE-82AD-038C0EFFA6D7}"/>
    <pc:docChg chg="modSld">
      <pc:chgData name="sean feng" userId="b2a58d911d4ad38c" providerId="LiveId" clId="{BFDC140E-79A2-46EE-82AD-038C0EFFA6D7}" dt="2025-02-21T04:26:01.557" v="28" actId="207"/>
      <pc:docMkLst>
        <pc:docMk/>
      </pc:docMkLst>
      <pc:sldChg chg="modSp mod">
        <pc:chgData name="sean feng" userId="b2a58d911d4ad38c" providerId="LiveId" clId="{BFDC140E-79A2-46EE-82AD-038C0EFFA6D7}" dt="2025-02-21T04:24:09.695" v="0" actId="207"/>
        <pc:sldMkLst>
          <pc:docMk/>
          <pc:sldMk cId="0" sldId="257"/>
        </pc:sldMkLst>
        <pc:spChg chg="mod">
          <ac:chgData name="sean feng" userId="b2a58d911d4ad38c" providerId="LiveId" clId="{BFDC140E-79A2-46EE-82AD-038C0EFFA6D7}" dt="2025-02-21T04:24:09.695" v="0" actId="207"/>
          <ac:spMkLst>
            <pc:docMk/>
            <pc:sldMk cId="0" sldId="257"/>
            <ac:spMk id="215" creationId="{00000000-0000-0000-0000-000000000000}"/>
          </ac:spMkLst>
        </pc:spChg>
      </pc:sldChg>
      <pc:sldChg chg="modSp mod">
        <pc:chgData name="sean feng" userId="b2a58d911d4ad38c" providerId="LiveId" clId="{BFDC140E-79A2-46EE-82AD-038C0EFFA6D7}" dt="2025-02-21T04:26:01.557" v="28" actId="207"/>
        <pc:sldMkLst>
          <pc:docMk/>
          <pc:sldMk cId="708880018" sldId="310"/>
        </pc:sldMkLst>
        <pc:spChg chg="mod">
          <ac:chgData name="sean feng" userId="b2a58d911d4ad38c" providerId="LiveId" clId="{BFDC140E-79A2-46EE-82AD-038C0EFFA6D7}" dt="2025-02-21T04:26:01.557" v="28" actId="207"/>
          <ac:spMkLst>
            <pc:docMk/>
            <pc:sldMk cId="708880018" sldId="310"/>
            <ac:spMk id="243" creationId="{DFA4F04D-E12A-832C-218F-369551D73022}"/>
          </ac:spMkLst>
        </pc:spChg>
      </pc:sldChg>
      <pc:sldChg chg="modSp mod">
        <pc:chgData name="sean feng" userId="b2a58d911d4ad38c" providerId="LiveId" clId="{BFDC140E-79A2-46EE-82AD-038C0EFFA6D7}" dt="2025-02-21T04:24:20.212" v="2" actId="207"/>
        <pc:sldMkLst>
          <pc:docMk/>
          <pc:sldMk cId="261774296" sldId="312"/>
        </pc:sldMkLst>
        <pc:spChg chg="mod">
          <ac:chgData name="sean feng" userId="b2a58d911d4ad38c" providerId="LiveId" clId="{BFDC140E-79A2-46EE-82AD-038C0EFFA6D7}" dt="2025-02-21T04:24:20.212" v="2" actId="207"/>
          <ac:spMkLst>
            <pc:docMk/>
            <pc:sldMk cId="261774296" sldId="312"/>
            <ac:spMk id="2" creationId="{F4360E37-139B-506D-635A-A46010CDD53E}"/>
          </ac:spMkLst>
        </pc:spChg>
        <pc:spChg chg="mod">
          <ac:chgData name="sean feng" userId="b2a58d911d4ad38c" providerId="LiveId" clId="{BFDC140E-79A2-46EE-82AD-038C0EFFA6D7}" dt="2025-02-21T04:24:13.644" v="1" actId="207"/>
          <ac:spMkLst>
            <pc:docMk/>
            <pc:sldMk cId="261774296" sldId="312"/>
            <ac:spMk id="243" creationId="{E159BEF3-9DF2-AF89-D443-5E32843A0F04}"/>
          </ac:spMkLst>
        </pc:spChg>
      </pc:sldChg>
      <pc:sldChg chg="modSp mod">
        <pc:chgData name="sean feng" userId="b2a58d911d4ad38c" providerId="LiveId" clId="{BFDC140E-79A2-46EE-82AD-038C0EFFA6D7}" dt="2025-02-21T04:25:57.086" v="27" actId="207"/>
        <pc:sldMkLst>
          <pc:docMk/>
          <pc:sldMk cId="2102314590" sldId="328"/>
        </pc:sldMkLst>
        <pc:spChg chg="mod">
          <ac:chgData name="sean feng" userId="b2a58d911d4ad38c" providerId="LiveId" clId="{BFDC140E-79A2-46EE-82AD-038C0EFFA6D7}" dt="2025-02-21T04:25:55.467" v="26" actId="207"/>
          <ac:spMkLst>
            <pc:docMk/>
            <pc:sldMk cId="2102314590" sldId="328"/>
            <ac:spMk id="2" creationId="{6584518A-93E9-FD7F-39A4-A814A56E74B4}"/>
          </ac:spMkLst>
        </pc:spChg>
        <pc:spChg chg="mod">
          <ac:chgData name="sean feng" userId="b2a58d911d4ad38c" providerId="LiveId" clId="{BFDC140E-79A2-46EE-82AD-038C0EFFA6D7}" dt="2025-02-21T04:25:57.086" v="27" actId="207"/>
          <ac:spMkLst>
            <pc:docMk/>
            <pc:sldMk cId="2102314590" sldId="328"/>
            <ac:spMk id="243" creationId="{6CB5B77C-E98E-FBC8-1630-8EBB5EAEE657}"/>
          </ac:spMkLst>
        </pc:spChg>
      </pc:sldChg>
      <pc:sldChg chg="modSp mod">
        <pc:chgData name="sean feng" userId="b2a58d911d4ad38c" providerId="LiveId" clId="{BFDC140E-79A2-46EE-82AD-038C0EFFA6D7}" dt="2025-02-21T04:24:32.235" v="4" actId="207"/>
        <pc:sldMkLst>
          <pc:docMk/>
          <pc:sldMk cId="4214620517" sldId="341"/>
        </pc:sldMkLst>
        <pc:spChg chg="mod">
          <ac:chgData name="sean feng" userId="b2a58d911d4ad38c" providerId="LiveId" clId="{BFDC140E-79A2-46EE-82AD-038C0EFFA6D7}" dt="2025-02-21T04:24:27.764" v="3" actId="207"/>
          <ac:spMkLst>
            <pc:docMk/>
            <pc:sldMk cId="4214620517" sldId="341"/>
            <ac:spMk id="8" creationId="{C879AC21-BD69-CE3A-177F-B02448939860}"/>
          </ac:spMkLst>
        </pc:spChg>
        <pc:spChg chg="mod">
          <ac:chgData name="sean feng" userId="b2a58d911d4ad38c" providerId="LiveId" clId="{BFDC140E-79A2-46EE-82AD-038C0EFFA6D7}" dt="2025-02-21T04:24:32.235" v="4" actId="207"/>
          <ac:spMkLst>
            <pc:docMk/>
            <pc:sldMk cId="4214620517" sldId="341"/>
            <ac:spMk id="243" creationId="{8D75154B-EC8A-87F9-3AB2-355A29962ECD}"/>
          </ac:spMkLst>
        </pc:spChg>
      </pc:sldChg>
      <pc:sldChg chg="modSp mod">
        <pc:chgData name="sean feng" userId="b2a58d911d4ad38c" providerId="LiveId" clId="{BFDC140E-79A2-46EE-82AD-038C0EFFA6D7}" dt="2025-02-21T04:24:40.165" v="6" actId="207"/>
        <pc:sldMkLst>
          <pc:docMk/>
          <pc:sldMk cId="461417447" sldId="357"/>
        </pc:sldMkLst>
        <pc:spChg chg="mod">
          <ac:chgData name="sean feng" userId="b2a58d911d4ad38c" providerId="LiveId" clId="{BFDC140E-79A2-46EE-82AD-038C0EFFA6D7}" dt="2025-02-21T04:24:38.021" v="5" actId="207"/>
          <ac:spMkLst>
            <pc:docMk/>
            <pc:sldMk cId="461417447" sldId="357"/>
            <ac:spMk id="2" creationId="{1C821F68-7C7D-EE86-AEBF-23B263E638EE}"/>
          </ac:spMkLst>
        </pc:spChg>
        <pc:spChg chg="mod">
          <ac:chgData name="sean feng" userId="b2a58d911d4ad38c" providerId="LiveId" clId="{BFDC140E-79A2-46EE-82AD-038C0EFFA6D7}" dt="2025-02-21T04:24:40.165" v="6" actId="207"/>
          <ac:spMkLst>
            <pc:docMk/>
            <pc:sldMk cId="461417447" sldId="357"/>
            <ac:spMk id="243" creationId="{B51A48BF-CB9C-D3E8-0B93-DD63DEE3A104}"/>
          </ac:spMkLst>
        </pc:spChg>
      </pc:sldChg>
      <pc:sldChg chg="modSp mod">
        <pc:chgData name="sean feng" userId="b2a58d911d4ad38c" providerId="LiveId" clId="{BFDC140E-79A2-46EE-82AD-038C0EFFA6D7}" dt="2025-02-21T04:24:49.206" v="9" actId="207"/>
        <pc:sldMkLst>
          <pc:docMk/>
          <pc:sldMk cId="4133761375" sldId="358"/>
        </pc:sldMkLst>
        <pc:spChg chg="mod">
          <ac:chgData name="sean feng" userId="b2a58d911d4ad38c" providerId="LiveId" clId="{BFDC140E-79A2-46EE-82AD-038C0EFFA6D7}" dt="2025-02-21T04:24:47.469" v="8" actId="207"/>
          <ac:spMkLst>
            <pc:docMk/>
            <pc:sldMk cId="4133761375" sldId="358"/>
            <ac:spMk id="8" creationId="{5BB1A9ED-ED70-C27B-EEBF-6E0A11256B44}"/>
          </ac:spMkLst>
        </pc:spChg>
        <pc:spChg chg="mod">
          <ac:chgData name="sean feng" userId="b2a58d911d4ad38c" providerId="LiveId" clId="{BFDC140E-79A2-46EE-82AD-038C0EFFA6D7}" dt="2025-02-21T04:24:49.206" v="9" actId="207"/>
          <ac:spMkLst>
            <pc:docMk/>
            <pc:sldMk cId="4133761375" sldId="358"/>
            <ac:spMk id="243" creationId="{D612B153-6B76-9A8C-F7E4-D82D401BF1F8}"/>
          </ac:spMkLst>
        </pc:spChg>
      </pc:sldChg>
      <pc:sldChg chg="modSp mod">
        <pc:chgData name="sean feng" userId="b2a58d911d4ad38c" providerId="LiveId" clId="{BFDC140E-79A2-46EE-82AD-038C0EFFA6D7}" dt="2025-02-21T04:25:05.581" v="13" actId="207"/>
        <pc:sldMkLst>
          <pc:docMk/>
          <pc:sldMk cId="3135098858" sldId="359"/>
        </pc:sldMkLst>
        <pc:spChg chg="mod">
          <ac:chgData name="sean feng" userId="b2a58d911d4ad38c" providerId="LiveId" clId="{BFDC140E-79A2-46EE-82AD-038C0EFFA6D7}" dt="2025-02-21T04:25:03.337" v="12" actId="207"/>
          <ac:spMkLst>
            <pc:docMk/>
            <pc:sldMk cId="3135098858" sldId="359"/>
            <ac:spMk id="8" creationId="{EF36B04E-C2B2-39DC-54F8-C96F766F0009}"/>
          </ac:spMkLst>
        </pc:spChg>
        <pc:spChg chg="mod">
          <ac:chgData name="sean feng" userId="b2a58d911d4ad38c" providerId="LiveId" clId="{BFDC140E-79A2-46EE-82AD-038C0EFFA6D7}" dt="2025-02-21T04:25:05.581" v="13" actId="207"/>
          <ac:spMkLst>
            <pc:docMk/>
            <pc:sldMk cId="3135098858" sldId="359"/>
            <ac:spMk id="243" creationId="{E2D868B9-84BD-0B09-1C7B-D1A829ABAB67}"/>
          </ac:spMkLst>
        </pc:spChg>
      </pc:sldChg>
      <pc:sldChg chg="modSp mod">
        <pc:chgData name="sean feng" userId="b2a58d911d4ad38c" providerId="LiveId" clId="{BFDC140E-79A2-46EE-82AD-038C0EFFA6D7}" dt="2025-02-21T04:25:14.196" v="15" actId="207"/>
        <pc:sldMkLst>
          <pc:docMk/>
          <pc:sldMk cId="1226661007" sldId="361"/>
        </pc:sldMkLst>
        <pc:spChg chg="mod">
          <ac:chgData name="sean feng" userId="b2a58d911d4ad38c" providerId="LiveId" clId="{BFDC140E-79A2-46EE-82AD-038C0EFFA6D7}" dt="2025-02-21T04:25:11.974" v="14" actId="207"/>
          <ac:spMkLst>
            <pc:docMk/>
            <pc:sldMk cId="1226661007" sldId="361"/>
            <ac:spMk id="2" creationId="{22B13AAB-3761-83E9-070C-36299EB7BE96}"/>
          </ac:spMkLst>
        </pc:spChg>
        <pc:spChg chg="mod">
          <ac:chgData name="sean feng" userId="b2a58d911d4ad38c" providerId="LiveId" clId="{BFDC140E-79A2-46EE-82AD-038C0EFFA6D7}" dt="2025-02-21T04:25:14.196" v="15" actId="207"/>
          <ac:spMkLst>
            <pc:docMk/>
            <pc:sldMk cId="1226661007" sldId="361"/>
            <ac:spMk id="243" creationId="{B5B19AAA-4635-ACD7-0022-B5EDF15B5891}"/>
          </ac:spMkLst>
        </pc:spChg>
      </pc:sldChg>
      <pc:sldChg chg="modSp mod">
        <pc:chgData name="sean feng" userId="b2a58d911d4ad38c" providerId="LiveId" clId="{BFDC140E-79A2-46EE-82AD-038C0EFFA6D7}" dt="2025-02-21T04:25:41.630" v="22" actId="207"/>
        <pc:sldMkLst>
          <pc:docMk/>
          <pc:sldMk cId="4275828173" sldId="366"/>
        </pc:sldMkLst>
        <pc:spChg chg="mod">
          <ac:chgData name="sean feng" userId="b2a58d911d4ad38c" providerId="LiveId" clId="{BFDC140E-79A2-46EE-82AD-038C0EFFA6D7}" dt="2025-02-21T04:25:39.870" v="21" actId="207"/>
          <ac:spMkLst>
            <pc:docMk/>
            <pc:sldMk cId="4275828173" sldId="366"/>
            <ac:spMk id="2" creationId="{17BD37AC-DB67-B136-28B7-7154AEDBD676}"/>
          </ac:spMkLst>
        </pc:spChg>
        <pc:spChg chg="mod">
          <ac:chgData name="sean feng" userId="b2a58d911d4ad38c" providerId="LiveId" clId="{BFDC140E-79A2-46EE-82AD-038C0EFFA6D7}" dt="2025-02-21T04:25:41.630" v="22" actId="207"/>
          <ac:spMkLst>
            <pc:docMk/>
            <pc:sldMk cId="4275828173" sldId="366"/>
            <ac:spMk id="243" creationId="{C4980BE0-37E5-321B-D9C2-5C12882AA4D6}"/>
          </ac:spMkLst>
        </pc:spChg>
      </pc:sldChg>
      <pc:sldChg chg="modSp mod">
        <pc:chgData name="sean feng" userId="b2a58d911d4ad38c" providerId="LiveId" clId="{BFDC140E-79A2-46EE-82AD-038C0EFFA6D7}" dt="2025-02-21T04:25:47.982" v="24" actId="207"/>
        <pc:sldMkLst>
          <pc:docMk/>
          <pc:sldMk cId="2802073096" sldId="367"/>
        </pc:sldMkLst>
        <pc:spChg chg="mod">
          <ac:chgData name="sean feng" userId="b2a58d911d4ad38c" providerId="LiveId" clId="{BFDC140E-79A2-46EE-82AD-038C0EFFA6D7}" dt="2025-02-21T04:25:45.616" v="23" actId="207"/>
          <ac:spMkLst>
            <pc:docMk/>
            <pc:sldMk cId="2802073096" sldId="367"/>
            <ac:spMk id="2" creationId="{461EED34-E436-1DC6-DB8F-DF6D1B7B67C1}"/>
          </ac:spMkLst>
        </pc:spChg>
        <pc:spChg chg="mod">
          <ac:chgData name="sean feng" userId="b2a58d911d4ad38c" providerId="LiveId" clId="{BFDC140E-79A2-46EE-82AD-038C0EFFA6D7}" dt="2025-02-21T04:25:47.982" v="24" actId="207"/>
          <ac:spMkLst>
            <pc:docMk/>
            <pc:sldMk cId="2802073096" sldId="367"/>
            <ac:spMk id="243" creationId="{8FCB1B0B-096F-2265-63E7-DE3092C8E04C}"/>
          </ac:spMkLst>
        </pc:spChg>
      </pc:sldChg>
      <pc:sldChg chg="modSp mod">
        <pc:chgData name="sean feng" userId="b2a58d911d4ad38c" providerId="LiveId" clId="{BFDC140E-79A2-46EE-82AD-038C0EFFA6D7}" dt="2025-02-21T04:24:57.980" v="11" actId="207"/>
        <pc:sldMkLst>
          <pc:docMk/>
          <pc:sldMk cId="3836766584" sldId="368"/>
        </pc:sldMkLst>
        <pc:spChg chg="mod">
          <ac:chgData name="sean feng" userId="b2a58d911d4ad38c" providerId="LiveId" clId="{BFDC140E-79A2-46EE-82AD-038C0EFFA6D7}" dt="2025-02-21T04:24:55.975" v="10" actId="207"/>
          <ac:spMkLst>
            <pc:docMk/>
            <pc:sldMk cId="3836766584" sldId="368"/>
            <ac:spMk id="8" creationId="{B5BB2A93-0E3F-8EF6-3F79-D95303D2E85C}"/>
          </ac:spMkLst>
        </pc:spChg>
        <pc:spChg chg="mod">
          <ac:chgData name="sean feng" userId="b2a58d911d4ad38c" providerId="LiveId" clId="{BFDC140E-79A2-46EE-82AD-038C0EFFA6D7}" dt="2025-02-21T04:24:57.980" v="11" actId="207"/>
          <ac:spMkLst>
            <pc:docMk/>
            <pc:sldMk cId="3836766584" sldId="368"/>
            <ac:spMk id="243" creationId="{7183B1DF-BC73-504D-9247-310B9EC5CDC7}"/>
          </ac:spMkLst>
        </pc:spChg>
      </pc:sldChg>
      <pc:sldChg chg="modSp mod">
        <pc:chgData name="sean feng" userId="b2a58d911d4ad38c" providerId="LiveId" clId="{BFDC140E-79A2-46EE-82AD-038C0EFFA6D7}" dt="2025-02-21T04:25:18.410" v="16" actId="207"/>
        <pc:sldMkLst>
          <pc:docMk/>
          <pc:sldMk cId="590545127" sldId="369"/>
        </pc:sldMkLst>
        <pc:spChg chg="mod">
          <ac:chgData name="sean feng" userId="b2a58d911d4ad38c" providerId="LiveId" clId="{BFDC140E-79A2-46EE-82AD-038C0EFFA6D7}" dt="2025-02-21T04:25:18.410" v="16" actId="207"/>
          <ac:spMkLst>
            <pc:docMk/>
            <pc:sldMk cId="590545127" sldId="369"/>
            <ac:spMk id="243" creationId="{09C32BA9-C453-A2DE-8DA3-8857E6D05454}"/>
          </ac:spMkLst>
        </pc:spChg>
      </pc:sldChg>
      <pc:sldChg chg="modSp mod">
        <pc:chgData name="sean feng" userId="b2a58d911d4ad38c" providerId="LiveId" clId="{BFDC140E-79A2-46EE-82AD-038C0EFFA6D7}" dt="2025-02-21T04:25:25.885" v="18" actId="207"/>
        <pc:sldMkLst>
          <pc:docMk/>
          <pc:sldMk cId="290238763" sldId="370"/>
        </pc:sldMkLst>
        <pc:spChg chg="mod">
          <ac:chgData name="sean feng" userId="b2a58d911d4ad38c" providerId="LiveId" clId="{BFDC140E-79A2-46EE-82AD-038C0EFFA6D7}" dt="2025-02-21T04:25:23.134" v="17" actId="207"/>
          <ac:spMkLst>
            <pc:docMk/>
            <pc:sldMk cId="290238763" sldId="370"/>
            <ac:spMk id="4" creationId="{E0167A05-E8B0-40C4-4C6A-BDBA66C4BEEB}"/>
          </ac:spMkLst>
        </pc:spChg>
        <pc:spChg chg="mod">
          <ac:chgData name="sean feng" userId="b2a58d911d4ad38c" providerId="LiveId" clId="{BFDC140E-79A2-46EE-82AD-038C0EFFA6D7}" dt="2025-02-21T04:25:25.885" v="18" actId="207"/>
          <ac:spMkLst>
            <pc:docMk/>
            <pc:sldMk cId="290238763" sldId="370"/>
            <ac:spMk id="243" creationId="{461296D7-83E4-38FC-34BF-553DCC72DF73}"/>
          </ac:spMkLst>
        </pc:spChg>
      </pc:sldChg>
      <pc:sldChg chg="modSp mod">
        <pc:chgData name="sean feng" userId="b2a58d911d4ad38c" providerId="LiveId" clId="{BFDC140E-79A2-46EE-82AD-038C0EFFA6D7}" dt="2025-02-21T04:25:34.491" v="20" actId="207"/>
        <pc:sldMkLst>
          <pc:docMk/>
          <pc:sldMk cId="3666918117" sldId="371"/>
        </pc:sldMkLst>
        <pc:spChg chg="mod">
          <ac:chgData name="sean feng" userId="b2a58d911d4ad38c" providerId="LiveId" clId="{BFDC140E-79A2-46EE-82AD-038C0EFFA6D7}" dt="2025-02-21T04:25:32.755" v="19" actId="207"/>
          <ac:spMkLst>
            <pc:docMk/>
            <pc:sldMk cId="3666918117" sldId="371"/>
            <ac:spMk id="4" creationId="{BF7BEC21-CC8E-D95E-0FA2-392E5926D77B}"/>
          </ac:spMkLst>
        </pc:spChg>
        <pc:spChg chg="mod">
          <ac:chgData name="sean feng" userId="b2a58d911d4ad38c" providerId="LiveId" clId="{BFDC140E-79A2-46EE-82AD-038C0EFFA6D7}" dt="2025-02-21T04:25:34.491" v="20" actId="207"/>
          <ac:spMkLst>
            <pc:docMk/>
            <pc:sldMk cId="3666918117" sldId="371"/>
            <ac:spMk id="243" creationId="{5E8BF95F-96B0-EC5B-6341-51CE34529758}"/>
          </ac:spMkLst>
        </pc:spChg>
      </pc:sldChg>
    </pc:docChg>
  </pc:docChgLst>
  <pc:docChgLst>
    <pc:chgData name="sean feng" userId="b2a58d911d4ad38c" providerId="LiveId" clId="{7F7971EE-E545-4F58-A75A-897FB7270BA0}"/>
    <pc:docChg chg="undo redo custSel addSld delSld modSld">
      <pc:chgData name="sean feng" userId="b2a58d911d4ad38c" providerId="LiveId" clId="{7F7971EE-E545-4F58-A75A-897FB7270BA0}" dt="2025-02-10T06:37:05.074" v="2180" actId="20577"/>
      <pc:docMkLst>
        <pc:docMk/>
      </pc:docMkLst>
      <pc:sldChg chg="modSp mod">
        <pc:chgData name="sean feng" userId="b2a58d911d4ad38c" providerId="LiveId" clId="{7F7971EE-E545-4F58-A75A-897FB7270BA0}" dt="2025-02-10T05:16:34.848" v="836" actId="20577"/>
        <pc:sldMkLst>
          <pc:docMk/>
          <pc:sldMk cId="0" sldId="257"/>
        </pc:sldMkLst>
        <pc:spChg chg="mod">
          <ac:chgData name="sean feng" userId="b2a58d911d4ad38c" providerId="LiveId" clId="{7F7971EE-E545-4F58-A75A-897FB7270BA0}" dt="2025-02-10T05:16:34.848" v="836" actId="20577"/>
          <ac:spMkLst>
            <pc:docMk/>
            <pc:sldMk cId="0" sldId="257"/>
            <ac:spMk id="5" creationId="{B6FA2857-6669-9227-A1AE-77BDF63EB390}"/>
          </ac:spMkLst>
        </pc:spChg>
      </pc:sldChg>
      <pc:sldChg chg="modSp mod">
        <pc:chgData name="sean feng" userId="b2a58d911d4ad38c" providerId="LiveId" clId="{7F7971EE-E545-4F58-A75A-897FB7270BA0}" dt="2025-02-10T06:37:05.074" v="2180" actId="20577"/>
        <pc:sldMkLst>
          <pc:docMk/>
          <pc:sldMk cId="708880018" sldId="310"/>
        </pc:sldMkLst>
        <pc:spChg chg="mod">
          <ac:chgData name="sean feng" userId="b2a58d911d4ad38c" providerId="LiveId" clId="{7F7971EE-E545-4F58-A75A-897FB7270BA0}" dt="2025-02-10T06:37:05.074" v="2180" actId="20577"/>
          <ac:spMkLst>
            <pc:docMk/>
            <pc:sldMk cId="708880018" sldId="310"/>
            <ac:spMk id="242" creationId="{FC46DF18-90F2-0AF0-13EE-242B69D98B7E}"/>
          </ac:spMkLst>
        </pc:spChg>
      </pc:sldChg>
      <pc:sldChg chg="modSp mod">
        <pc:chgData name="sean feng" userId="b2a58d911d4ad38c" providerId="LiveId" clId="{7F7971EE-E545-4F58-A75A-897FB7270BA0}" dt="2025-02-10T05:54:35.992" v="1824" actId="20577"/>
        <pc:sldMkLst>
          <pc:docMk/>
          <pc:sldMk cId="261774296" sldId="312"/>
        </pc:sldMkLst>
        <pc:spChg chg="mod">
          <ac:chgData name="sean feng" userId="b2a58d911d4ad38c" providerId="LiveId" clId="{7F7971EE-E545-4F58-A75A-897FB7270BA0}" dt="2025-02-10T05:54:35.992" v="1824" actId="20577"/>
          <ac:spMkLst>
            <pc:docMk/>
            <pc:sldMk cId="261774296" sldId="312"/>
            <ac:spMk id="2" creationId="{F4360E37-139B-506D-635A-A46010CDD53E}"/>
          </ac:spMkLst>
        </pc:spChg>
        <pc:spChg chg="mod">
          <ac:chgData name="sean feng" userId="b2a58d911d4ad38c" providerId="LiveId" clId="{7F7971EE-E545-4F58-A75A-897FB7270BA0}" dt="2025-02-10T04:02:28.975" v="456"/>
          <ac:spMkLst>
            <pc:docMk/>
            <pc:sldMk cId="261774296" sldId="312"/>
            <ac:spMk id="242" creationId="{46DC7AA1-0B4E-67DC-FCF1-EA6B9E300328}"/>
          </ac:spMkLst>
        </pc:spChg>
      </pc:sldChg>
      <pc:sldChg chg="modSp mod">
        <pc:chgData name="sean feng" userId="b2a58d911d4ad38c" providerId="LiveId" clId="{7F7971EE-E545-4F58-A75A-897FB7270BA0}" dt="2025-02-10T06:36:45.544" v="2179" actId="1076"/>
        <pc:sldMkLst>
          <pc:docMk/>
          <pc:sldMk cId="2102314590" sldId="328"/>
        </pc:sldMkLst>
        <pc:spChg chg="mod">
          <ac:chgData name="sean feng" userId="b2a58d911d4ad38c" providerId="LiveId" clId="{7F7971EE-E545-4F58-A75A-897FB7270BA0}" dt="2025-02-10T06:36:45.544" v="2179" actId="1076"/>
          <ac:spMkLst>
            <pc:docMk/>
            <pc:sldMk cId="2102314590" sldId="328"/>
            <ac:spMk id="2" creationId="{6584518A-93E9-FD7F-39A4-A814A56E74B4}"/>
          </ac:spMkLst>
        </pc:spChg>
        <pc:spChg chg="mod">
          <ac:chgData name="sean feng" userId="b2a58d911d4ad38c" providerId="LiveId" clId="{7F7971EE-E545-4F58-A75A-897FB7270BA0}" dt="2025-02-10T06:32:26.243" v="2156" actId="20577"/>
          <ac:spMkLst>
            <pc:docMk/>
            <pc:sldMk cId="2102314590" sldId="328"/>
            <ac:spMk id="15" creationId="{BB14B858-ACBB-1BA6-49B7-5BC84BA32A7E}"/>
          </ac:spMkLst>
        </pc:spChg>
      </pc:sldChg>
      <pc:sldChg chg="modSp mod">
        <pc:chgData name="sean feng" userId="b2a58d911d4ad38c" providerId="LiveId" clId="{7F7971EE-E545-4F58-A75A-897FB7270BA0}" dt="2025-02-10T05:54:30.098" v="1821" actId="20577"/>
        <pc:sldMkLst>
          <pc:docMk/>
          <pc:sldMk cId="4214620517" sldId="341"/>
        </pc:sldMkLst>
        <pc:spChg chg="mod">
          <ac:chgData name="sean feng" userId="b2a58d911d4ad38c" providerId="LiveId" clId="{7F7971EE-E545-4F58-A75A-897FB7270BA0}" dt="2025-02-10T03:53:06.384" v="416" actId="113"/>
          <ac:spMkLst>
            <pc:docMk/>
            <pc:sldMk cId="4214620517" sldId="341"/>
            <ac:spMk id="7" creationId="{890E6FBF-37B2-08E5-32C5-E4B2DB832587}"/>
          </ac:spMkLst>
        </pc:spChg>
        <pc:spChg chg="mod">
          <ac:chgData name="sean feng" userId="b2a58d911d4ad38c" providerId="LiveId" clId="{7F7971EE-E545-4F58-A75A-897FB7270BA0}" dt="2025-02-10T05:54:30.098" v="1821" actId="20577"/>
          <ac:spMkLst>
            <pc:docMk/>
            <pc:sldMk cId="4214620517" sldId="341"/>
            <ac:spMk id="8" creationId="{C879AC21-BD69-CE3A-177F-B02448939860}"/>
          </ac:spMkLst>
        </pc:spChg>
      </pc:sldChg>
      <pc:sldChg chg="modSp del mod">
        <pc:chgData name="sean feng" userId="b2a58d911d4ad38c" providerId="LiveId" clId="{7F7971EE-E545-4F58-A75A-897FB7270BA0}" dt="2025-02-10T04:35:59.249" v="458" actId="47"/>
        <pc:sldMkLst>
          <pc:docMk/>
          <pc:sldMk cId="127934978" sldId="355"/>
        </pc:sldMkLst>
      </pc:sldChg>
      <pc:sldChg chg="modSp mod">
        <pc:chgData name="sean feng" userId="b2a58d911d4ad38c" providerId="LiveId" clId="{7F7971EE-E545-4F58-A75A-897FB7270BA0}" dt="2025-02-10T05:54:18.884" v="1818" actId="20577"/>
        <pc:sldMkLst>
          <pc:docMk/>
          <pc:sldMk cId="461417447" sldId="357"/>
        </pc:sldMkLst>
        <pc:spChg chg="mod">
          <ac:chgData name="sean feng" userId="b2a58d911d4ad38c" providerId="LiveId" clId="{7F7971EE-E545-4F58-A75A-897FB7270BA0}" dt="2025-02-10T05:54:18.884" v="1818" actId="20577"/>
          <ac:spMkLst>
            <pc:docMk/>
            <pc:sldMk cId="461417447" sldId="357"/>
            <ac:spMk id="2" creationId="{1C821F68-7C7D-EE86-AEBF-23B263E638EE}"/>
          </ac:spMkLst>
        </pc:spChg>
      </pc:sldChg>
      <pc:sldChg chg="modSp mod">
        <pc:chgData name="sean feng" userId="b2a58d911d4ad38c" providerId="LiveId" clId="{7F7971EE-E545-4F58-A75A-897FB7270BA0}" dt="2025-02-10T05:54:13.709" v="1815" actId="6549"/>
        <pc:sldMkLst>
          <pc:docMk/>
          <pc:sldMk cId="4133761375" sldId="358"/>
        </pc:sldMkLst>
        <pc:spChg chg="mod">
          <ac:chgData name="sean feng" userId="b2a58d911d4ad38c" providerId="LiveId" clId="{7F7971EE-E545-4F58-A75A-897FB7270BA0}" dt="2025-02-10T04:57:23.923" v="516" actId="20577"/>
          <ac:spMkLst>
            <pc:docMk/>
            <pc:sldMk cId="4133761375" sldId="358"/>
            <ac:spMk id="7" creationId="{8F5EC7D2-BF30-DFBC-3FAA-5AC418FE0DB0}"/>
          </ac:spMkLst>
        </pc:spChg>
        <pc:spChg chg="mod">
          <ac:chgData name="sean feng" userId="b2a58d911d4ad38c" providerId="LiveId" clId="{7F7971EE-E545-4F58-A75A-897FB7270BA0}" dt="2025-02-10T05:54:13.709" v="1815" actId="6549"/>
          <ac:spMkLst>
            <pc:docMk/>
            <pc:sldMk cId="4133761375" sldId="358"/>
            <ac:spMk id="8" creationId="{5BB1A9ED-ED70-C27B-EEBF-6E0A11256B44}"/>
          </ac:spMkLst>
        </pc:spChg>
        <pc:spChg chg="mod">
          <ac:chgData name="sean feng" userId="b2a58d911d4ad38c" providerId="LiveId" clId="{7F7971EE-E545-4F58-A75A-897FB7270BA0}" dt="2025-02-10T05:01:34.264" v="605"/>
          <ac:spMkLst>
            <pc:docMk/>
            <pc:sldMk cId="4133761375" sldId="358"/>
            <ac:spMk id="241" creationId="{640F3767-5FD8-0FB3-6742-6BE86BE396D8}"/>
          </ac:spMkLst>
        </pc:spChg>
      </pc:sldChg>
      <pc:sldChg chg="modSp mod">
        <pc:chgData name="sean feng" userId="b2a58d911d4ad38c" providerId="LiveId" clId="{7F7971EE-E545-4F58-A75A-897FB7270BA0}" dt="2025-02-10T06:03:52.518" v="2014" actId="1076"/>
        <pc:sldMkLst>
          <pc:docMk/>
          <pc:sldMk cId="3135098858" sldId="359"/>
        </pc:sldMkLst>
        <pc:spChg chg="mod">
          <ac:chgData name="sean feng" userId="b2a58d911d4ad38c" providerId="LiveId" clId="{7F7971EE-E545-4F58-A75A-897FB7270BA0}" dt="2025-02-10T06:03:50.924" v="2013" actId="1076"/>
          <ac:spMkLst>
            <pc:docMk/>
            <pc:sldMk cId="3135098858" sldId="359"/>
            <ac:spMk id="7" creationId="{BBAB4024-D315-C270-B680-F173012B75E4}"/>
          </ac:spMkLst>
        </pc:spChg>
        <pc:spChg chg="mod">
          <ac:chgData name="sean feng" userId="b2a58d911d4ad38c" providerId="LiveId" clId="{7F7971EE-E545-4F58-A75A-897FB7270BA0}" dt="2025-02-10T06:03:52.518" v="2014" actId="1076"/>
          <ac:spMkLst>
            <pc:docMk/>
            <pc:sldMk cId="3135098858" sldId="359"/>
            <ac:spMk id="8" creationId="{EF36B04E-C2B2-39DC-54F8-C96F766F0009}"/>
          </ac:spMkLst>
        </pc:spChg>
        <pc:spChg chg="mod">
          <ac:chgData name="sean feng" userId="b2a58d911d4ad38c" providerId="LiveId" clId="{7F7971EE-E545-4F58-A75A-897FB7270BA0}" dt="2025-02-10T06:03:48.498" v="2012" actId="1076"/>
          <ac:spMkLst>
            <pc:docMk/>
            <pc:sldMk cId="3135098858" sldId="359"/>
            <ac:spMk id="241" creationId="{F40AC782-4CA9-1F6F-F5DC-60BAFB6EDB26}"/>
          </ac:spMkLst>
        </pc:spChg>
      </pc:sldChg>
      <pc:sldChg chg="addSp delSp modSp mod modAnim">
        <pc:chgData name="sean feng" userId="b2a58d911d4ad38c" providerId="LiveId" clId="{7F7971EE-E545-4F58-A75A-897FB7270BA0}" dt="2025-02-10T06:05:06.819" v="2018" actId="1076"/>
        <pc:sldMkLst>
          <pc:docMk/>
          <pc:sldMk cId="1226661007" sldId="361"/>
        </pc:sldMkLst>
        <pc:spChg chg="mod">
          <ac:chgData name="sean feng" userId="b2a58d911d4ad38c" providerId="LiveId" clId="{7F7971EE-E545-4F58-A75A-897FB7270BA0}" dt="2025-02-10T06:05:06.819" v="2018" actId="1076"/>
          <ac:spMkLst>
            <pc:docMk/>
            <pc:sldMk cId="1226661007" sldId="361"/>
            <ac:spMk id="2" creationId="{22B13AAB-3761-83E9-070C-36299EB7BE96}"/>
          </ac:spMkLst>
        </pc:spChg>
        <pc:spChg chg="add mod">
          <ac:chgData name="sean feng" userId="b2a58d911d4ad38c" providerId="LiveId" clId="{7F7971EE-E545-4F58-A75A-897FB7270BA0}" dt="2025-02-10T06:05:06.819" v="2018" actId="1076"/>
          <ac:spMkLst>
            <pc:docMk/>
            <pc:sldMk cId="1226661007" sldId="361"/>
            <ac:spMk id="4" creationId="{F668E843-2F82-2472-7793-9B134D4C8E13}"/>
          </ac:spMkLst>
        </pc:spChg>
        <pc:spChg chg="add mod">
          <ac:chgData name="sean feng" userId="b2a58d911d4ad38c" providerId="LiveId" clId="{7F7971EE-E545-4F58-A75A-897FB7270BA0}" dt="2025-02-10T06:05:06.819" v="2018" actId="1076"/>
          <ac:spMkLst>
            <pc:docMk/>
            <pc:sldMk cId="1226661007" sldId="361"/>
            <ac:spMk id="5" creationId="{5BDA50A5-34D5-B85A-223E-51DA7B3C811E}"/>
          </ac:spMkLst>
        </pc:spChg>
        <pc:spChg chg="mod">
          <ac:chgData name="sean feng" userId="b2a58d911d4ad38c" providerId="LiveId" clId="{7F7971EE-E545-4F58-A75A-897FB7270BA0}" dt="2025-02-10T06:04:59.648" v="2015" actId="14100"/>
          <ac:spMkLst>
            <pc:docMk/>
            <pc:sldMk cId="1226661007" sldId="361"/>
            <ac:spMk id="242" creationId="{A207A9B8-B34E-4A70-36F3-C8E896A6518C}"/>
          </ac:spMkLst>
        </pc:spChg>
      </pc:sldChg>
      <pc:sldChg chg="del">
        <pc:chgData name="sean feng" userId="b2a58d911d4ad38c" providerId="LiveId" clId="{7F7971EE-E545-4F58-A75A-897FB7270BA0}" dt="2025-02-10T06:11:49.156" v="2155" actId="47"/>
        <pc:sldMkLst>
          <pc:docMk/>
          <pc:sldMk cId="1454356581" sldId="362"/>
        </pc:sldMkLst>
      </pc:sldChg>
      <pc:sldChg chg="del">
        <pc:chgData name="sean feng" userId="b2a58d911d4ad38c" providerId="LiveId" clId="{7F7971EE-E545-4F58-A75A-897FB7270BA0}" dt="2025-02-10T06:11:43.883" v="2153" actId="47"/>
        <pc:sldMkLst>
          <pc:docMk/>
          <pc:sldMk cId="2830812996" sldId="363"/>
        </pc:sldMkLst>
      </pc:sldChg>
      <pc:sldChg chg="del">
        <pc:chgData name="sean feng" userId="b2a58d911d4ad38c" providerId="LiveId" clId="{7F7971EE-E545-4F58-A75A-897FB7270BA0}" dt="2025-02-10T06:11:48.022" v="2154" actId="47"/>
        <pc:sldMkLst>
          <pc:docMk/>
          <pc:sldMk cId="10350528" sldId="364"/>
        </pc:sldMkLst>
      </pc:sldChg>
      <pc:sldChg chg="add del">
        <pc:chgData name="sean feng" userId="b2a58d911d4ad38c" providerId="LiveId" clId="{7F7971EE-E545-4F58-A75A-897FB7270BA0}" dt="2025-02-10T04:35:52.319" v="457" actId="47"/>
        <pc:sldMkLst>
          <pc:docMk/>
          <pc:sldMk cId="3559564575" sldId="368"/>
        </pc:sldMkLst>
      </pc:sldChg>
      <pc:sldChg chg="modSp add mod">
        <pc:chgData name="sean feng" userId="b2a58d911d4ad38c" providerId="LiveId" clId="{7F7971EE-E545-4F58-A75A-897FB7270BA0}" dt="2025-02-10T05:58:36.565" v="1826" actId="207"/>
        <pc:sldMkLst>
          <pc:docMk/>
          <pc:sldMk cId="3836766584" sldId="368"/>
        </pc:sldMkLst>
        <pc:spChg chg="mod">
          <ac:chgData name="sean feng" userId="b2a58d911d4ad38c" providerId="LiveId" clId="{7F7971EE-E545-4F58-A75A-897FB7270BA0}" dt="2025-02-10T04:59:27.882" v="602" actId="20577"/>
          <ac:spMkLst>
            <pc:docMk/>
            <pc:sldMk cId="3836766584" sldId="368"/>
            <ac:spMk id="7" creationId="{3DB7B399-42A0-68E2-5522-043EDEEA4296}"/>
          </ac:spMkLst>
        </pc:spChg>
        <pc:spChg chg="mod">
          <ac:chgData name="sean feng" userId="b2a58d911d4ad38c" providerId="LiveId" clId="{7F7971EE-E545-4F58-A75A-897FB7270BA0}" dt="2025-02-10T05:58:36.565" v="1826" actId="207"/>
          <ac:spMkLst>
            <pc:docMk/>
            <pc:sldMk cId="3836766584" sldId="368"/>
            <ac:spMk id="8" creationId="{B5BB2A93-0E3F-8EF6-3F79-D95303D2E85C}"/>
          </ac:spMkLst>
        </pc:spChg>
        <pc:spChg chg="mod">
          <ac:chgData name="sean feng" userId="b2a58d911d4ad38c" providerId="LiveId" clId="{7F7971EE-E545-4F58-A75A-897FB7270BA0}" dt="2025-02-10T04:57:32.830" v="518" actId="20577"/>
          <ac:spMkLst>
            <pc:docMk/>
            <pc:sldMk cId="3836766584" sldId="368"/>
            <ac:spMk id="241" creationId="{E6E7410E-3F01-4DE6-0C89-0EE26C4DFD7D}"/>
          </ac:spMkLst>
        </pc:spChg>
      </pc:sldChg>
      <pc:sldChg chg="delSp modSp add mod">
        <pc:chgData name="sean feng" userId="b2a58d911d4ad38c" providerId="LiveId" clId="{7F7971EE-E545-4F58-A75A-897FB7270BA0}" dt="2025-02-10T06:11:21.534" v="2152" actId="113"/>
        <pc:sldMkLst>
          <pc:docMk/>
          <pc:sldMk cId="590545127" sldId="369"/>
        </pc:sldMkLst>
        <pc:spChg chg="mod">
          <ac:chgData name="sean feng" userId="b2a58d911d4ad38c" providerId="LiveId" clId="{7F7971EE-E545-4F58-A75A-897FB7270BA0}" dt="2025-02-10T06:11:21.534" v="2152" actId="113"/>
          <ac:spMkLst>
            <pc:docMk/>
            <pc:sldMk cId="590545127" sldId="369"/>
            <ac:spMk id="7" creationId="{AB175B88-EE5E-70C4-FCF7-32201102AA71}"/>
          </ac:spMkLst>
        </pc:spChg>
        <pc:spChg chg="mod">
          <ac:chgData name="sean feng" userId="b2a58d911d4ad38c" providerId="LiveId" clId="{7F7971EE-E545-4F58-A75A-897FB7270BA0}" dt="2025-02-10T05:43:32.058" v="1058" actId="20577"/>
          <ac:spMkLst>
            <pc:docMk/>
            <pc:sldMk cId="590545127" sldId="369"/>
            <ac:spMk id="241" creationId="{D3415E05-43EC-8126-0254-9D58C7207852}"/>
          </ac:spMkLst>
        </pc:spChg>
      </pc:sldChg>
      <pc:sldChg chg="add del">
        <pc:chgData name="sean feng" userId="b2a58d911d4ad38c" providerId="LiveId" clId="{7F7971EE-E545-4F58-A75A-897FB7270BA0}" dt="2025-02-10T05:41:36.301" v="983"/>
        <pc:sldMkLst>
          <pc:docMk/>
          <pc:sldMk cId="2939524846" sldId="369"/>
        </pc:sldMkLst>
      </pc:sldChg>
      <pc:sldChg chg="addSp delSp modSp add mod">
        <pc:chgData name="sean feng" userId="b2a58d911d4ad38c" providerId="LiveId" clId="{7F7971EE-E545-4F58-A75A-897FB7270BA0}" dt="2025-02-10T05:53:13.058" v="1762" actId="207"/>
        <pc:sldMkLst>
          <pc:docMk/>
          <pc:sldMk cId="290238763" sldId="370"/>
        </pc:sldMkLst>
        <pc:spChg chg="add mod">
          <ac:chgData name="sean feng" userId="b2a58d911d4ad38c" providerId="LiveId" clId="{7F7971EE-E545-4F58-A75A-897FB7270BA0}" dt="2025-02-10T05:53:13.058" v="1762" actId="207"/>
          <ac:spMkLst>
            <pc:docMk/>
            <pc:sldMk cId="290238763" sldId="370"/>
            <ac:spMk id="4" creationId="{E0167A05-E8B0-40C4-4C6A-BDBA66C4BEEB}"/>
          </ac:spMkLst>
        </pc:spChg>
        <pc:spChg chg="mod">
          <ac:chgData name="sean feng" userId="b2a58d911d4ad38c" providerId="LiveId" clId="{7F7971EE-E545-4F58-A75A-897FB7270BA0}" dt="2025-02-10T05:50:28.820" v="1709" actId="1076"/>
          <ac:spMkLst>
            <pc:docMk/>
            <pc:sldMk cId="290238763" sldId="370"/>
            <ac:spMk id="241" creationId="{60ABD070-8FBA-5CA2-0555-31289B5E43E6}"/>
          </ac:spMkLst>
        </pc:spChg>
      </pc:sldChg>
      <pc:sldChg chg="modSp add mod">
        <pc:chgData name="sean feng" userId="b2a58d911d4ad38c" providerId="LiveId" clId="{7F7971EE-E545-4F58-A75A-897FB7270BA0}" dt="2025-02-10T05:53:01.199" v="1757" actId="207"/>
        <pc:sldMkLst>
          <pc:docMk/>
          <pc:sldMk cId="3666918117" sldId="371"/>
        </pc:sldMkLst>
        <pc:spChg chg="mod">
          <ac:chgData name="sean feng" userId="b2a58d911d4ad38c" providerId="LiveId" clId="{7F7971EE-E545-4F58-A75A-897FB7270BA0}" dt="2025-02-10T05:53:01.199" v="1757" actId="207"/>
          <ac:spMkLst>
            <pc:docMk/>
            <pc:sldMk cId="3666918117" sldId="371"/>
            <ac:spMk id="4" creationId="{BF7BEC21-CC8E-D95E-0FA2-392E5926D77B}"/>
          </ac:spMkLst>
        </pc:spChg>
      </pc:sldChg>
    </pc:docChg>
  </pc:docChgLst>
  <pc:docChgLst>
    <pc:chgData name="sean feng" userId="b2a58d911d4ad38c" providerId="LiveId" clId="{4B6202C9-4B7C-46FD-A696-44B53BABDC4B}"/>
    <pc:docChg chg="undo custSel addSld delSld modSld">
      <pc:chgData name="sean feng" userId="b2a58d911d4ad38c" providerId="LiveId" clId="{4B6202C9-4B7C-46FD-A696-44B53BABDC4B}" dt="2025-01-02T22:42:08.071" v="2483" actId="20577"/>
      <pc:docMkLst>
        <pc:docMk/>
      </pc:docMkLst>
      <pc:sldChg chg="modSp mod">
        <pc:chgData name="sean feng" userId="b2a58d911d4ad38c" providerId="LiveId" clId="{4B6202C9-4B7C-46FD-A696-44B53BABDC4B}" dt="2024-12-17T00:36:05.564" v="740" actId="207"/>
        <pc:sldMkLst>
          <pc:docMk/>
          <pc:sldMk cId="0" sldId="257"/>
        </pc:sldMkLst>
        <pc:spChg chg="mod">
          <ac:chgData name="sean feng" userId="b2a58d911d4ad38c" providerId="LiveId" clId="{4B6202C9-4B7C-46FD-A696-44B53BABDC4B}" dt="2024-12-17T00:36:05.564" v="740" actId="207"/>
          <ac:spMkLst>
            <pc:docMk/>
            <pc:sldMk cId="0" sldId="257"/>
            <ac:spMk id="5" creationId="{B6FA2857-6669-9227-A1AE-77BDF63EB390}"/>
          </ac:spMkLst>
        </pc:spChg>
      </pc:sldChg>
      <pc:sldChg chg="modSp mod">
        <pc:chgData name="sean feng" userId="b2a58d911d4ad38c" providerId="LiveId" clId="{4B6202C9-4B7C-46FD-A696-44B53BABDC4B}" dt="2024-12-17T00:21:38.153" v="18" actId="20577"/>
        <pc:sldMkLst>
          <pc:docMk/>
          <pc:sldMk cId="481545840" sldId="295"/>
        </pc:sldMkLst>
        <pc:spChg chg="mod">
          <ac:chgData name="sean feng" userId="b2a58d911d4ad38c" providerId="LiveId" clId="{4B6202C9-4B7C-46FD-A696-44B53BABDC4B}" dt="2024-12-17T00:21:38.153" v="18" actId="20577"/>
          <ac:spMkLst>
            <pc:docMk/>
            <pc:sldMk cId="481545840" sldId="295"/>
            <ac:spMk id="228" creationId="{10D6FBBE-484C-A3D3-46A2-B9663B6170F4}"/>
          </ac:spMkLst>
        </pc:spChg>
      </pc:sldChg>
      <pc:sldChg chg="modSp mod">
        <pc:chgData name="sean feng" userId="b2a58d911d4ad38c" providerId="LiveId" clId="{4B6202C9-4B7C-46FD-A696-44B53BABDC4B}" dt="2024-12-17T01:14:07.730" v="2479" actId="113"/>
        <pc:sldMkLst>
          <pc:docMk/>
          <pc:sldMk cId="708880018" sldId="310"/>
        </pc:sldMkLst>
        <pc:spChg chg="mod">
          <ac:chgData name="sean feng" userId="b2a58d911d4ad38c" providerId="LiveId" clId="{4B6202C9-4B7C-46FD-A696-44B53BABDC4B}" dt="2024-12-17T01:14:07.730" v="2479" actId="113"/>
          <ac:spMkLst>
            <pc:docMk/>
            <pc:sldMk cId="708880018" sldId="310"/>
            <ac:spMk id="242" creationId="{FC46DF18-90F2-0AF0-13EE-242B69D98B7E}"/>
          </ac:spMkLst>
        </pc:spChg>
      </pc:sldChg>
      <pc:sldChg chg="modSp mod">
        <pc:chgData name="sean feng" userId="b2a58d911d4ad38c" providerId="LiveId" clId="{4B6202C9-4B7C-46FD-A696-44B53BABDC4B}" dt="2024-12-17T00:25:11.813" v="34"/>
        <pc:sldMkLst>
          <pc:docMk/>
          <pc:sldMk cId="872923454" sldId="311"/>
        </pc:sldMkLst>
        <pc:spChg chg="mod">
          <ac:chgData name="sean feng" userId="b2a58d911d4ad38c" providerId="LiveId" clId="{4B6202C9-4B7C-46FD-A696-44B53BABDC4B}" dt="2024-12-17T00:25:11.813" v="34"/>
          <ac:spMkLst>
            <pc:docMk/>
            <pc:sldMk cId="872923454" sldId="311"/>
            <ac:spMk id="228" creationId="{866F211B-E005-981E-E50D-B9AD0BC512BF}"/>
          </ac:spMkLst>
        </pc:spChg>
      </pc:sldChg>
      <pc:sldChg chg="addSp modSp mod">
        <pc:chgData name="sean feng" userId="b2a58d911d4ad38c" providerId="LiveId" clId="{4B6202C9-4B7C-46FD-A696-44B53BABDC4B}" dt="2024-12-17T00:36:21.647" v="742" actId="1076"/>
        <pc:sldMkLst>
          <pc:docMk/>
          <pc:sldMk cId="261774296" sldId="312"/>
        </pc:sldMkLst>
        <pc:spChg chg="add mod">
          <ac:chgData name="sean feng" userId="b2a58d911d4ad38c" providerId="LiveId" clId="{4B6202C9-4B7C-46FD-A696-44B53BABDC4B}" dt="2024-12-17T00:36:21.647" v="742" actId="1076"/>
          <ac:spMkLst>
            <pc:docMk/>
            <pc:sldMk cId="261774296" sldId="312"/>
            <ac:spMk id="2" creationId="{F4360E37-139B-506D-635A-A46010CDD53E}"/>
          </ac:spMkLst>
        </pc:spChg>
        <pc:spChg chg="mod">
          <ac:chgData name="sean feng" userId="b2a58d911d4ad38c" providerId="LiveId" clId="{4B6202C9-4B7C-46FD-A696-44B53BABDC4B}" dt="2024-12-17T00:25:23.394" v="35"/>
          <ac:spMkLst>
            <pc:docMk/>
            <pc:sldMk cId="261774296" sldId="312"/>
            <ac:spMk id="241" creationId="{AEE180A4-1D9D-7C9C-84EA-C293C8D3E8A6}"/>
          </ac:spMkLst>
        </pc:spChg>
        <pc:spChg chg="mod">
          <ac:chgData name="sean feng" userId="b2a58d911d4ad38c" providerId="LiveId" clId="{4B6202C9-4B7C-46FD-A696-44B53BABDC4B}" dt="2024-12-17T00:29:09.304" v="251" actId="207"/>
          <ac:spMkLst>
            <pc:docMk/>
            <pc:sldMk cId="261774296" sldId="312"/>
            <ac:spMk id="242" creationId="{46DC7AA1-0B4E-67DC-FCF1-EA6B9E300328}"/>
          </ac:spMkLst>
        </pc:spChg>
      </pc:sldChg>
      <pc:sldChg chg="addSp delSp modSp mod">
        <pc:chgData name="sean feng" userId="b2a58d911d4ad38c" providerId="LiveId" clId="{4B6202C9-4B7C-46FD-A696-44B53BABDC4B}" dt="2024-12-17T01:12:56.569" v="2453" actId="1076"/>
        <pc:sldMkLst>
          <pc:docMk/>
          <pc:sldMk cId="2102314590" sldId="328"/>
        </pc:sldMkLst>
        <pc:spChg chg="mod">
          <ac:chgData name="sean feng" userId="b2a58d911d4ad38c" providerId="LiveId" clId="{4B6202C9-4B7C-46FD-A696-44B53BABDC4B}" dt="2024-12-17T01:10:35.463" v="2410" actId="1076"/>
          <ac:spMkLst>
            <pc:docMk/>
            <pc:sldMk cId="2102314590" sldId="328"/>
            <ac:spMk id="2" creationId="{6584518A-93E9-FD7F-39A4-A814A56E74B4}"/>
          </ac:spMkLst>
        </pc:spChg>
        <pc:spChg chg="add mod">
          <ac:chgData name="sean feng" userId="b2a58d911d4ad38c" providerId="LiveId" clId="{4B6202C9-4B7C-46FD-A696-44B53BABDC4B}" dt="2024-12-17T01:12:56.569" v="2453" actId="1076"/>
          <ac:spMkLst>
            <pc:docMk/>
            <pc:sldMk cId="2102314590" sldId="328"/>
            <ac:spMk id="15" creationId="{BB14B858-ACBB-1BA6-49B7-5BC84BA32A7E}"/>
          </ac:spMkLst>
        </pc:spChg>
        <pc:spChg chg="mod">
          <ac:chgData name="sean feng" userId="b2a58d911d4ad38c" providerId="LiveId" clId="{4B6202C9-4B7C-46FD-A696-44B53BABDC4B}" dt="2024-12-17T01:10:32.358" v="2409" actId="1076"/>
          <ac:spMkLst>
            <pc:docMk/>
            <pc:sldMk cId="2102314590" sldId="328"/>
            <ac:spMk id="241" creationId="{D3EE440B-079F-AD11-351F-1D9FFD2FAE67}"/>
          </ac:spMkLst>
        </pc:spChg>
      </pc:sldChg>
      <pc:sldChg chg="del">
        <pc:chgData name="sean feng" userId="b2a58d911d4ad38c" providerId="LiveId" clId="{4B6202C9-4B7C-46FD-A696-44B53BABDC4B}" dt="2024-12-17T01:13:21.965" v="2456" actId="47"/>
        <pc:sldMkLst>
          <pc:docMk/>
          <pc:sldMk cId="1897199681" sldId="331"/>
        </pc:sldMkLst>
      </pc:sldChg>
      <pc:sldChg chg="addSp delSp modSp mod">
        <pc:chgData name="sean feng" userId="b2a58d911d4ad38c" providerId="LiveId" clId="{4B6202C9-4B7C-46FD-A696-44B53BABDC4B}" dt="2024-12-17T00:36:32.751" v="744" actId="1076"/>
        <pc:sldMkLst>
          <pc:docMk/>
          <pc:sldMk cId="4214620517" sldId="341"/>
        </pc:sldMkLst>
        <pc:spChg chg="add mod">
          <ac:chgData name="sean feng" userId="b2a58d911d4ad38c" providerId="LiveId" clId="{4B6202C9-4B7C-46FD-A696-44B53BABDC4B}" dt="2024-12-17T00:30:24.764" v="274" actId="5793"/>
          <ac:spMkLst>
            <pc:docMk/>
            <pc:sldMk cId="4214620517" sldId="341"/>
            <ac:spMk id="7" creationId="{890E6FBF-37B2-08E5-32C5-E4B2DB832587}"/>
          </ac:spMkLst>
        </pc:spChg>
        <pc:spChg chg="add mod">
          <ac:chgData name="sean feng" userId="b2a58d911d4ad38c" providerId="LiveId" clId="{4B6202C9-4B7C-46FD-A696-44B53BABDC4B}" dt="2024-12-17T00:36:32.751" v="744" actId="1076"/>
          <ac:spMkLst>
            <pc:docMk/>
            <pc:sldMk cId="4214620517" sldId="341"/>
            <ac:spMk id="8" creationId="{C879AC21-BD69-CE3A-177F-B02448939860}"/>
          </ac:spMkLst>
        </pc:spChg>
        <pc:spChg chg="mod">
          <ac:chgData name="sean feng" userId="b2a58d911d4ad38c" providerId="LiveId" clId="{4B6202C9-4B7C-46FD-A696-44B53BABDC4B}" dt="2024-12-17T00:29:35.728" v="254" actId="207"/>
          <ac:spMkLst>
            <pc:docMk/>
            <pc:sldMk cId="4214620517" sldId="341"/>
            <ac:spMk id="241" creationId="{F96F4D34-97EB-2A5B-D6B1-9C3CD59F51D3}"/>
          </ac:spMkLst>
        </pc:spChg>
      </pc:sldChg>
      <pc:sldChg chg="del">
        <pc:chgData name="sean feng" userId="b2a58d911d4ad38c" providerId="LiveId" clId="{4B6202C9-4B7C-46FD-A696-44B53BABDC4B}" dt="2024-12-17T01:13:19.746" v="2454" actId="47"/>
        <pc:sldMkLst>
          <pc:docMk/>
          <pc:sldMk cId="1276339151" sldId="348"/>
        </pc:sldMkLst>
      </pc:sldChg>
      <pc:sldChg chg="del">
        <pc:chgData name="sean feng" userId="b2a58d911d4ad38c" providerId="LiveId" clId="{4B6202C9-4B7C-46FD-A696-44B53BABDC4B}" dt="2024-12-17T01:13:21.003" v="2455" actId="47"/>
        <pc:sldMkLst>
          <pc:docMk/>
          <pc:sldMk cId="1373947256" sldId="349"/>
        </pc:sldMkLst>
      </pc:sldChg>
      <pc:sldChg chg="del">
        <pc:chgData name="sean feng" userId="b2a58d911d4ad38c" providerId="LiveId" clId="{4B6202C9-4B7C-46FD-A696-44B53BABDC4B}" dt="2024-12-17T01:13:22.346" v="2457" actId="47"/>
        <pc:sldMkLst>
          <pc:docMk/>
          <pc:sldMk cId="115931085" sldId="350"/>
        </pc:sldMkLst>
      </pc:sldChg>
      <pc:sldChg chg="del">
        <pc:chgData name="sean feng" userId="b2a58d911d4ad38c" providerId="LiveId" clId="{4B6202C9-4B7C-46FD-A696-44B53BABDC4B}" dt="2024-12-17T01:13:23.615" v="2460" actId="47"/>
        <pc:sldMkLst>
          <pc:docMk/>
          <pc:sldMk cId="1028250233" sldId="351"/>
        </pc:sldMkLst>
      </pc:sldChg>
      <pc:sldChg chg="del">
        <pc:chgData name="sean feng" userId="b2a58d911d4ad38c" providerId="LiveId" clId="{4B6202C9-4B7C-46FD-A696-44B53BABDC4B}" dt="2024-12-17T01:13:22.947" v="2458" actId="47"/>
        <pc:sldMkLst>
          <pc:docMk/>
          <pc:sldMk cId="2122073105" sldId="352"/>
        </pc:sldMkLst>
      </pc:sldChg>
      <pc:sldChg chg="del">
        <pc:chgData name="sean feng" userId="b2a58d911d4ad38c" providerId="LiveId" clId="{4B6202C9-4B7C-46FD-A696-44B53BABDC4B}" dt="2024-12-17T01:13:23.269" v="2459" actId="47"/>
        <pc:sldMkLst>
          <pc:docMk/>
          <pc:sldMk cId="2857870433" sldId="353"/>
        </pc:sldMkLst>
      </pc:sldChg>
      <pc:sldChg chg="del">
        <pc:chgData name="sean feng" userId="b2a58d911d4ad38c" providerId="LiveId" clId="{4B6202C9-4B7C-46FD-A696-44B53BABDC4B}" dt="2024-12-17T01:13:23.998" v="2461" actId="47"/>
        <pc:sldMkLst>
          <pc:docMk/>
          <pc:sldMk cId="904851595" sldId="354"/>
        </pc:sldMkLst>
      </pc:sldChg>
      <pc:sldChg chg="modSp add mod">
        <pc:chgData name="sean feng" userId="b2a58d911d4ad38c" providerId="LiveId" clId="{4B6202C9-4B7C-46FD-A696-44B53BABDC4B}" dt="2024-12-17T00:36:47.282" v="746" actId="1076"/>
        <pc:sldMkLst>
          <pc:docMk/>
          <pc:sldMk cId="127934978" sldId="355"/>
        </pc:sldMkLst>
      </pc:sldChg>
      <pc:sldChg chg="add del">
        <pc:chgData name="sean feng" userId="b2a58d911d4ad38c" providerId="LiveId" clId="{4B6202C9-4B7C-46FD-A696-44B53BABDC4B}" dt="2024-12-17T00:37:19.237" v="750"/>
        <pc:sldMkLst>
          <pc:docMk/>
          <pc:sldMk cId="2145996417" sldId="356"/>
        </pc:sldMkLst>
      </pc:sldChg>
      <pc:sldChg chg="modSp add mod">
        <pc:chgData name="sean feng" userId="b2a58d911d4ad38c" providerId="LiveId" clId="{4B6202C9-4B7C-46FD-A696-44B53BABDC4B}" dt="2024-12-17T00:37:30.722" v="756" actId="20577"/>
        <pc:sldMkLst>
          <pc:docMk/>
          <pc:sldMk cId="2806615057" sldId="356"/>
        </pc:sldMkLst>
        <pc:spChg chg="mod">
          <ac:chgData name="sean feng" userId="b2a58d911d4ad38c" providerId="LiveId" clId="{4B6202C9-4B7C-46FD-A696-44B53BABDC4B}" dt="2024-12-17T00:37:30.722" v="756" actId="20577"/>
          <ac:spMkLst>
            <pc:docMk/>
            <pc:sldMk cId="2806615057" sldId="356"/>
            <ac:spMk id="228" creationId="{65BBC6D8-896A-ED15-B7D2-338C012D61DC}"/>
          </ac:spMkLst>
        </pc:spChg>
      </pc:sldChg>
      <pc:sldChg chg="modSp add mod">
        <pc:chgData name="sean feng" userId="b2a58d911d4ad38c" providerId="LiveId" clId="{4B6202C9-4B7C-46FD-A696-44B53BABDC4B}" dt="2024-12-17T00:39:14.848" v="849" actId="20577"/>
        <pc:sldMkLst>
          <pc:docMk/>
          <pc:sldMk cId="461417447" sldId="357"/>
        </pc:sldMkLst>
        <pc:spChg chg="mod">
          <ac:chgData name="sean feng" userId="b2a58d911d4ad38c" providerId="LiveId" clId="{4B6202C9-4B7C-46FD-A696-44B53BABDC4B}" dt="2024-12-17T00:39:08.209" v="848" actId="20577"/>
          <ac:spMkLst>
            <pc:docMk/>
            <pc:sldMk cId="461417447" sldId="357"/>
            <ac:spMk id="2" creationId="{1C821F68-7C7D-EE86-AEBF-23B263E638EE}"/>
          </ac:spMkLst>
        </pc:spChg>
        <pc:spChg chg="mod">
          <ac:chgData name="sean feng" userId="b2a58d911d4ad38c" providerId="LiveId" clId="{4B6202C9-4B7C-46FD-A696-44B53BABDC4B}" dt="2024-12-17T00:37:52.781" v="758"/>
          <ac:spMkLst>
            <pc:docMk/>
            <pc:sldMk cId="461417447" sldId="357"/>
            <ac:spMk id="241" creationId="{3D99898C-E377-579A-1437-4829976112A7}"/>
          </ac:spMkLst>
        </pc:spChg>
        <pc:spChg chg="mod">
          <ac:chgData name="sean feng" userId="b2a58d911d4ad38c" providerId="LiveId" clId="{4B6202C9-4B7C-46FD-A696-44B53BABDC4B}" dt="2024-12-17T00:39:14.848" v="849" actId="20577"/>
          <ac:spMkLst>
            <pc:docMk/>
            <pc:sldMk cId="461417447" sldId="357"/>
            <ac:spMk id="242" creationId="{B56945F0-971B-EAF5-92E5-D601F6C482EA}"/>
          </ac:spMkLst>
        </pc:spChg>
      </pc:sldChg>
      <pc:sldChg chg="add del">
        <pc:chgData name="sean feng" userId="b2a58d911d4ad38c" providerId="LiveId" clId="{4B6202C9-4B7C-46FD-A696-44B53BABDC4B}" dt="2024-12-17T00:37:18.078" v="749"/>
        <pc:sldMkLst>
          <pc:docMk/>
          <pc:sldMk cId="1309451453" sldId="357"/>
        </pc:sldMkLst>
      </pc:sldChg>
      <pc:sldChg chg="modSp add mod">
        <pc:chgData name="sean feng" userId="b2a58d911d4ad38c" providerId="LiveId" clId="{4B6202C9-4B7C-46FD-A696-44B53BABDC4B}" dt="2024-12-17T00:41:44.094" v="991" actId="207"/>
        <pc:sldMkLst>
          <pc:docMk/>
          <pc:sldMk cId="4133761375" sldId="358"/>
        </pc:sldMkLst>
        <pc:spChg chg="mod">
          <ac:chgData name="sean feng" userId="b2a58d911d4ad38c" providerId="LiveId" clId="{4B6202C9-4B7C-46FD-A696-44B53BABDC4B}" dt="2024-12-17T00:39:41.349" v="852"/>
          <ac:spMkLst>
            <pc:docMk/>
            <pc:sldMk cId="4133761375" sldId="358"/>
            <ac:spMk id="7" creationId="{8F5EC7D2-BF30-DFBC-3FAA-5AC418FE0DB0}"/>
          </ac:spMkLst>
        </pc:spChg>
        <pc:spChg chg="mod">
          <ac:chgData name="sean feng" userId="b2a58d911d4ad38c" providerId="LiveId" clId="{4B6202C9-4B7C-46FD-A696-44B53BABDC4B}" dt="2024-12-17T00:41:44.094" v="991" actId="207"/>
          <ac:spMkLst>
            <pc:docMk/>
            <pc:sldMk cId="4133761375" sldId="358"/>
            <ac:spMk id="8" creationId="{5BB1A9ED-ED70-C27B-EEBF-6E0A11256B44}"/>
          </ac:spMkLst>
        </pc:spChg>
        <pc:spChg chg="mod">
          <ac:chgData name="sean feng" userId="b2a58d911d4ad38c" providerId="LiveId" clId="{4B6202C9-4B7C-46FD-A696-44B53BABDC4B}" dt="2024-12-17T00:39:31.860" v="850"/>
          <ac:spMkLst>
            <pc:docMk/>
            <pc:sldMk cId="4133761375" sldId="358"/>
            <ac:spMk id="241" creationId="{640F3767-5FD8-0FB3-6742-6BE86BE396D8}"/>
          </ac:spMkLst>
        </pc:spChg>
      </pc:sldChg>
      <pc:sldChg chg="modSp add mod">
        <pc:chgData name="sean feng" userId="b2a58d911d4ad38c" providerId="LiveId" clId="{4B6202C9-4B7C-46FD-A696-44B53BABDC4B}" dt="2024-12-17T00:44:43.286" v="1237" actId="207"/>
        <pc:sldMkLst>
          <pc:docMk/>
          <pc:sldMk cId="3135098858" sldId="359"/>
        </pc:sldMkLst>
        <pc:spChg chg="mod">
          <ac:chgData name="sean feng" userId="b2a58d911d4ad38c" providerId="LiveId" clId="{4B6202C9-4B7C-46FD-A696-44B53BABDC4B}" dt="2024-12-17T00:42:22.477" v="1026" actId="113"/>
          <ac:spMkLst>
            <pc:docMk/>
            <pc:sldMk cId="3135098858" sldId="359"/>
            <ac:spMk id="7" creationId="{BBAB4024-D315-C270-B680-F173012B75E4}"/>
          </ac:spMkLst>
        </pc:spChg>
        <pc:spChg chg="mod">
          <ac:chgData name="sean feng" userId="b2a58d911d4ad38c" providerId="LiveId" clId="{4B6202C9-4B7C-46FD-A696-44B53BABDC4B}" dt="2024-12-17T00:44:43.286" v="1237" actId="207"/>
          <ac:spMkLst>
            <pc:docMk/>
            <pc:sldMk cId="3135098858" sldId="359"/>
            <ac:spMk id="8" creationId="{EF36B04E-C2B2-39DC-54F8-C96F766F0009}"/>
          </ac:spMkLst>
        </pc:spChg>
      </pc:sldChg>
      <pc:sldChg chg="modSp add mod">
        <pc:chgData name="sean feng" userId="b2a58d911d4ad38c" providerId="LiveId" clId="{4B6202C9-4B7C-46FD-A696-44B53BABDC4B}" dt="2024-12-17T00:45:21.454" v="1241" actId="6549"/>
        <pc:sldMkLst>
          <pc:docMk/>
          <pc:sldMk cId="1474325333" sldId="360"/>
        </pc:sldMkLst>
        <pc:spChg chg="mod">
          <ac:chgData name="sean feng" userId="b2a58d911d4ad38c" providerId="LiveId" clId="{4B6202C9-4B7C-46FD-A696-44B53BABDC4B}" dt="2024-12-17T00:45:21.454" v="1241" actId="6549"/>
          <ac:spMkLst>
            <pc:docMk/>
            <pc:sldMk cId="1474325333" sldId="360"/>
            <ac:spMk id="228" creationId="{C35DD8FB-B139-385D-AEDF-7EFB179926D1}"/>
          </ac:spMkLst>
        </pc:spChg>
      </pc:sldChg>
      <pc:sldChg chg="add del">
        <pc:chgData name="sean feng" userId="b2a58d911d4ad38c" providerId="LiveId" clId="{4B6202C9-4B7C-46FD-A696-44B53BABDC4B}" dt="2024-12-17T00:42:17.292" v="1025"/>
        <pc:sldMkLst>
          <pc:docMk/>
          <pc:sldMk cId="3196496196" sldId="360"/>
        </pc:sldMkLst>
      </pc:sldChg>
      <pc:sldChg chg="modSp add mod">
        <pc:chgData name="sean feng" userId="b2a58d911d4ad38c" providerId="LiveId" clId="{4B6202C9-4B7C-46FD-A696-44B53BABDC4B}" dt="2024-12-17T00:48:55.457" v="1366" actId="1036"/>
        <pc:sldMkLst>
          <pc:docMk/>
          <pc:sldMk cId="1226661007" sldId="361"/>
        </pc:sldMkLst>
        <pc:spChg chg="mod">
          <ac:chgData name="sean feng" userId="b2a58d911d4ad38c" providerId="LiveId" clId="{4B6202C9-4B7C-46FD-A696-44B53BABDC4B}" dt="2024-12-17T00:48:55.457" v="1366" actId="1036"/>
          <ac:spMkLst>
            <pc:docMk/>
            <pc:sldMk cId="1226661007" sldId="361"/>
            <ac:spMk id="2" creationId="{22B13AAB-3761-83E9-070C-36299EB7BE96}"/>
          </ac:spMkLst>
        </pc:spChg>
        <pc:spChg chg="mod">
          <ac:chgData name="sean feng" userId="b2a58d911d4ad38c" providerId="LiveId" clId="{4B6202C9-4B7C-46FD-A696-44B53BABDC4B}" dt="2024-12-17T00:45:28.890" v="1242"/>
          <ac:spMkLst>
            <pc:docMk/>
            <pc:sldMk cId="1226661007" sldId="361"/>
            <ac:spMk id="241" creationId="{FFE07613-FA66-DC1E-16B2-6165CFC819C0}"/>
          </ac:spMkLst>
        </pc:spChg>
        <pc:spChg chg="mod">
          <ac:chgData name="sean feng" userId="b2a58d911d4ad38c" providerId="LiveId" clId="{4B6202C9-4B7C-46FD-A696-44B53BABDC4B}" dt="2024-12-17T00:48:49.401" v="1356" actId="1035"/>
          <ac:spMkLst>
            <pc:docMk/>
            <pc:sldMk cId="1226661007" sldId="361"/>
            <ac:spMk id="242" creationId="{A207A9B8-B34E-4A70-36F3-C8E896A6518C}"/>
          </ac:spMkLst>
        </pc:spChg>
      </pc:sldChg>
      <pc:sldChg chg="modSp add mod">
        <pc:chgData name="sean feng" userId="b2a58d911d4ad38c" providerId="LiveId" clId="{4B6202C9-4B7C-46FD-A696-44B53BABDC4B}" dt="2024-12-17T00:54:01.440" v="1492" actId="20577"/>
        <pc:sldMkLst>
          <pc:docMk/>
          <pc:sldMk cId="1454356581" sldId="362"/>
        </pc:sldMkLst>
      </pc:sldChg>
      <pc:sldChg chg="modSp add mod">
        <pc:chgData name="sean feng" userId="b2a58d911d4ad38c" providerId="LiveId" clId="{4B6202C9-4B7C-46FD-A696-44B53BABDC4B}" dt="2024-12-17T00:53:07.568" v="1473" actId="1076"/>
        <pc:sldMkLst>
          <pc:docMk/>
          <pc:sldMk cId="2830812996" sldId="363"/>
        </pc:sldMkLst>
      </pc:sldChg>
      <pc:sldChg chg="modSp add mod">
        <pc:chgData name="sean feng" userId="b2a58d911d4ad38c" providerId="LiveId" clId="{4B6202C9-4B7C-46FD-A696-44B53BABDC4B}" dt="2024-12-17T00:55:12.581" v="1625" actId="20577"/>
        <pc:sldMkLst>
          <pc:docMk/>
          <pc:sldMk cId="10350528" sldId="364"/>
        </pc:sldMkLst>
      </pc:sldChg>
      <pc:sldChg chg="modSp add mod">
        <pc:chgData name="sean feng" userId="b2a58d911d4ad38c" providerId="LiveId" clId="{4B6202C9-4B7C-46FD-A696-44B53BABDC4B}" dt="2024-12-17T00:55:40.601" v="1631" actId="20577"/>
        <pc:sldMkLst>
          <pc:docMk/>
          <pc:sldMk cId="3404291684" sldId="365"/>
        </pc:sldMkLst>
        <pc:spChg chg="mod">
          <ac:chgData name="sean feng" userId="b2a58d911d4ad38c" providerId="LiveId" clId="{4B6202C9-4B7C-46FD-A696-44B53BABDC4B}" dt="2024-12-17T00:55:40.601" v="1631" actId="20577"/>
          <ac:spMkLst>
            <pc:docMk/>
            <pc:sldMk cId="3404291684" sldId="365"/>
            <ac:spMk id="228" creationId="{74D99704-670B-08A9-7166-94F87CEE2C5B}"/>
          </ac:spMkLst>
        </pc:spChg>
      </pc:sldChg>
      <pc:sldChg chg="modSp add mod">
        <pc:chgData name="sean feng" userId="b2a58d911d4ad38c" providerId="LiveId" clId="{4B6202C9-4B7C-46FD-A696-44B53BABDC4B}" dt="2024-12-17T00:59:48.520" v="1796" actId="1036"/>
        <pc:sldMkLst>
          <pc:docMk/>
          <pc:sldMk cId="4275828173" sldId="366"/>
        </pc:sldMkLst>
        <pc:spChg chg="mod">
          <ac:chgData name="sean feng" userId="b2a58d911d4ad38c" providerId="LiveId" clId="{4B6202C9-4B7C-46FD-A696-44B53BABDC4B}" dt="2024-12-17T00:59:48.520" v="1796" actId="1036"/>
          <ac:spMkLst>
            <pc:docMk/>
            <pc:sldMk cId="4275828173" sldId="366"/>
            <ac:spMk id="2" creationId="{17BD37AC-DB67-B136-28B7-7154AEDBD676}"/>
          </ac:spMkLst>
        </pc:spChg>
        <pc:spChg chg="mod">
          <ac:chgData name="sean feng" userId="b2a58d911d4ad38c" providerId="LiveId" clId="{4B6202C9-4B7C-46FD-A696-44B53BABDC4B}" dt="2024-12-17T00:55:51.575" v="1634" actId="207"/>
          <ac:spMkLst>
            <pc:docMk/>
            <pc:sldMk cId="4275828173" sldId="366"/>
            <ac:spMk id="241" creationId="{A1543BF5-AD43-0062-E475-105CA77B0217}"/>
          </ac:spMkLst>
        </pc:spChg>
        <pc:spChg chg="mod">
          <ac:chgData name="sean feng" userId="b2a58d911d4ad38c" providerId="LiveId" clId="{4B6202C9-4B7C-46FD-A696-44B53BABDC4B}" dt="2024-12-17T00:59:45.364" v="1781" actId="14100"/>
          <ac:spMkLst>
            <pc:docMk/>
            <pc:sldMk cId="4275828173" sldId="366"/>
            <ac:spMk id="242" creationId="{7BA2761D-028C-9F13-BBDA-80697BD7400E}"/>
          </ac:spMkLst>
        </pc:spChg>
      </pc:sldChg>
      <pc:sldChg chg="modSp add mod">
        <pc:chgData name="sean feng" userId="b2a58d911d4ad38c" providerId="LiveId" clId="{4B6202C9-4B7C-46FD-A696-44B53BABDC4B}" dt="2025-01-02T22:42:08.071" v="2483" actId="20577"/>
        <pc:sldMkLst>
          <pc:docMk/>
          <pc:sldMk cId="2802073096" sldId="367"/>
        </pc:sldMkLst>
        <pc:spChg chg="mod">
          <ac:chgData name="sean feng" userId="b2a58d911d4ad38c" providerId="LiveId" clId="{4B6202C9-4B7C-46FD-A696-44B53BABDC4B}" dt="2025-01-02T22:42:08.071" v="2483" actId="20577"/>
          <ac:spMkLst>
            <pc:docMk/>
            <pc:sldMk cId="2802073096" sldId="367"/>
            <ac:spMk id="2" creationId="{461EED34-E436-1DC6-DB8F-DF6D1B7B67C1}"/>
          </ac:spMkLst>
        </pc:spChg>
        <pc:spChg chg="mod">
          <ac:chgData name="sean feng" userId="b2a58d911d4ad38c" providerId="LiveId" clId="{4B6202C9-4B7C-46FD-A696-44B53BABDC4B}" dt="2024-12-17T01:00:03.511" v="1799"/>
          <ac:spMkLst>
            <pc:docMk/>
            <pc:sldMk cId="2802073096" sldId="367"/>
            <ac:spMk id="241" creationId="{8822189B-8082-BF2F-9A92-5FEC832E4D6A}"/>
          </ac:spMkLst>
        </pc:spChg>
        <pc:spChg chg="mod">
          <ac:chgData name="sean feng" userId="b2a58d911d4ad38c" providerId="LiveId" clId="{4B6202C9-4B7C-46FD-A696-44B53BABDC4B}" dt="2024-12-17T01:00:24.597" v="1807" actId="1076"/>
          <ac:spMkLst>
            <pc:docMk/>
            <pc:sldMk cId="2802073096" sldId="367"/>
            <ac:spMk id="242" creationId="{269E46C2-307E-5A17-CA00-6FDC799B6BEF}"/>
          </ac:spMkLst>
        </pc:spChg>
      </pc:sldChg>
    </pc:docChg>
  </pc:docChgLst>
  <pc:docChgLst>
    <pc:chgData name="sean feng" userId="b2a58d911d4ad38c" providerId="LiveId" clId="{D25EFD54-6E0A-431C-BE89-F76AF2500DA3}"/>
    <pc:docChg chg="undo custSel addSld delSld modSld sldOrd">
      <pc:chgData name="sean feng" userId="b2a58d911d4ad38c" providerId="LiveId" clId="{D25EFD54-6E0A-431C-BE89-F76AF2500DA3}" dt="2024-12-01T20:11:14.482" v="2652" actId="5793"/>
      <pc:docMkLst>
        <pc:docMk/>
      </pc:docMkLst>
      <pc:sldChg chg="modNotesTx">
        <pc:chgData name="sean feng" userId="b2a58d911d4ad38c" providerId="LiveId" clId="{D25EFD54-6E0A-431C-BE89-F76AF2500DA3}" dt="2024-12-01T18:59:14.926" v="1006" actId="20577"/>
        <pc:sldMkLst>
          <pc:docMk/>
          <pc:sldMk cId="0" sldId="256"/>
        </pc:sldMkLst>
      </pc:sldChg>
      <pc:sldChg chg="addSp delSp modSp mod ord modNotesTx">
        <pc:chgData name="sean feng" userId="b2a58d911d4ad38c" providerId="LiveId" clId="{D25EFD54-6E0A-431C-BE89-F76AF2500DA3}" dt="2024-12-01T19:03:57.416" v="1271" actId="20577"/>
        <pc:sldMkLst>
          <pc:docMk/>
          <pc:sldMk cId="0" sldId="257"/>
        </pc:sldMkLst>
        <pc:spChg chg="add mod">
          <ac:chgData name="sean feng" userId="b2a58d911d4ad38c" providerId="LiveId" clId="{D25EFD54-6E0A-431C-BE89-F76AF2500DA3}" dt="2024-12-01T18:19:52.262" v="35" actId="20577"/>
          <ac:spMkLst>
            <pc:docMk/>
            <pc:sldMk cId="0" sldId="257"/>
            <ac:spMk id="5" creationId="{B6FA2857-6669-9227-A1AE-77BDF63EB390}"/>
          </ac:spMkLst>
        </pc:spChg>
        <pc:spChg chg="mod">
          <ac:chgData name="sean feng" userId="b2a58d911d4ad38c" providerId="LiveId" clId="{D25EFD54-6E0A-431C-BE89-F76AF2500DA3}" dt="2024-12-01T18:18:59.967" v="21"/>
          <ac:spMkLst>
            <pc:docMk/>
            <pc:sldMk cId="0" sldId="257"/>
            <ac:spMk id="211" creationId="{00000000-0000-0000-0000-000000000000}"/>
          </ac:spMkLst>
        </pc:spChg>
      </pc:sldChg>
      <pc:sldChg chg="addSp delSp modSp mod modNotesTx">
        <pc:chgData name="sean feng" userId="b2a58d911d4ad38c" providerId="LiveId" clId="{D25EFD54-6E0A-431C-BE89-F76AF2500DA3}" dt="2024-12-01T18:59:56.175" v="1081" actId="33524"/>
        <pc:sldMkLst>
          <pc:docMk/>
          <pc:sldMk cId="481545840" sldId="295"/>
        </pc:sldMkLst>
        <pc:spChg chg="add mod">
          <ac:chgData name="sean feng" userId="b2a58d911d4ad38c" providerId="LiveId" clId="{D25EFD54-6E0A-431C-BE89-F76AF2500DA3}" dt="2024-12-01T18:43:00.503" v="307" actId="1076"/>
          <ac:spMkLst>
            <pc:docMk/>
            <pc:sldMk cId="481545840" sldId="295"/>
            <ac:spMk id="3" creationId="{DCD8C310-90EE-64DC-4171-86DF58EC7C51}"/>
          </ac:spMkLst>
        </pc:spChg>
        <pc:spChg chg="mod">
          <ac:chgData name="sean feng" userId="b2a58d911d4ad38c" providerId="LiveId" clId="{D25EFD54-6E0A-431C-BE89-F76AF2500DA3}" dt="2024-12-01T18:20:57.482" v="43"/>
          <ac:spMkLst>
            <pc:docMk/>
            <pc:sldMk cId="481545840" sldId="295"/>
            <ac:spMk id="228" creationId="{10D6FBBE-484C-A3D3-46A2-B9663B6170F4}"/>
          </ac:spMkLst>
        </pc:spChg>
      </pc:sldChg>
      <pc:sldChg chg="del">
        <pc:chgData name="sean feng" userId="b2a58d911d4ad38c" providerId="LiveId" clId="{D25EFD54-6E0A-431C-BE89-F76AF2500DA3}" dt="2024-12-01T18:40:06.201" v="285" actId="47"/>
        <pc:sldMkLst>
          <pc:docMk/>
          <pc:sldMk cId="3471660082" sldId="296"/>
        </pc:sldMkLst>
      </pc:sldChg>
      <pc:sldChg chg="del">
        <pc:chgData name="sean feng" userId="b2a58d911d4ad38c" providerId="LiveId" clId="{D25EFD54-6E0A-431C-BE89-F76AF2500DA3}" dt="2024-12-01T18:40:07.271" v="286" actId="47"/>
        <pc:sldMkLst>
          <pc:docMk/>
          <pc:sldMk cId="2751770676" sldId="297"/>
        </pc:sldMkLst>
      </pc:sldChg>
      <pc:sldChg chg="del">
        <pc:chgData name="sean feng" userId="b2a58d911d4ad38c" providerId="LiveId" clId="{D25EFD54-6E0A-431C-BE89-F76AF2500DA3}" dt="2024-12-01T18:40:21.370" v="288" actId="47"/>
        <pc:sldMkLst>
          <pc:docMk/>
          <pc:sldMk cId="67163855" sldId="298"/>
        </pc:sldMkLst>
      </pc:sldChg>
      <pc:sldChg chg="del">
        <pc:chgData name="sean feng" userId="b2a58d911d4ad38c" providerId="LiveId" clId="{D25EFD54-6E0A-431C-BE89-F76AF2500DA3}" dt="2024-12-01T18:40:24.796" v="289" actId="47"/>
        <pc:sldMkLst>
          <pc:docMk/>
          <pc:sldMk cId="2634054004" sldId="300"/>
        </pc:sldMkLst>
      </pc:sldChg>
      <pc:sldChg chg="del">
        <pc:chgData name="sean feng" userId="b2a58d911d4ad38c" providerId="LiveId" clId="{D25EFD54-6E0A-431C-BE89-F76AF2500DA3}" dt="2024-12-01T18:40:18.852" v="287" actId="47"/>
        <pc:sldMkLst>
          <pc:docMk/>
          <pc:sldMk cId="2633683685" sldId="301"/>
        </pc:sldMkLst>
      </pc:sldChg>
      <pc:sldChg chg="del">
        <pc:chgData name="sean feng" userId="b2a58d911d4ad38c" providerId="LiveId" clId="{D25EFD54-6E0A-431C-BE89-F76AF2500DA3}" dt="2024-12-01T18:40:26.174" v="290" actId="47"/>
        <pc:sldMkLst>
          <pc:docMk/>
          <pc:sldMk cId="2070212498" sldId="302"/>
        </pc:sldMkLst>
      </pc:sldChg>
      <pc:sldChg chg="del">
        <pc:chgData name="sean feng" userId="b2a58d911d4ad38c" providerId="LiveId" clId="{D25EFD54-6E0A-431C-BE89-F76AF2500DA3}" dt="2024-12-01T18:40:27.558" v="291" actId="47"/>
        <pc:sldMkLst>
          <pc:docMk/>
          <pc:sldMk cId="1119447690" sldId="303"/>
        </pc:sldMkLst>
      </pc:sldChg>
      <pc:sldChg chg="del">
        <pc:chgData name="sean feng" userId="b2a58d911d4ad38c" providerId="LiveId" clId="{D25EFD54-6E0A-431C-BE89-F76AF2500DA3}" dt="2024-12-01T18:40:28.835" v="292" actId="47"/>
        <pc:sldMkLst>
          <pc:docMk/>
          <pc:sldMk cId="1853054745" sldId="304"/>
        </pc:sldMkLst>
      </pc:sldChg>
      <pc:sldChg chg="del">
        <pc:chgData name="sean feng" userId="b2a58d911d4ad38c" providerId="LiveId" clId="{D25EFD54-6E0A-431C-BE89-F76AF2500DA3}" dt="2024-12-01T18:40:37.645" v="293" actId="47"/>
        <pc:sldMkLst>
          <pc:docMk/>
          <pc:sldMk cId="1035314481" sldId="307"/>
        </pc:sldMkLst>
      </pc:sldChg>
      <pc:sldChg chg="del">
        <pc:chgData name="sean feng" userId="b2a58d911d4ad38c" providerId="LiveId" clId="{D25EFD54-6E0A-431C-BE89-F76AF2500DA3}" dt="2024-12-01T18:40:41.343" v="294" actId="47"/>
        <pc:sldMkLst>
          <pc:docMk/>
          <pc:sldMk cId="3118434235" sldId="308"/>
        </pc:sldMkLst>
      </pc:sldChg>
      <pc:sldChg chg="modSp mod modNotesTx">
        <pc:chgData name="sean feng" userId="b2a58d911d4ad38c" providerId="LiveId" clId="{D25EFD54-6E0A-431C-BE89-F76AF2500DA3}" dt="2024-12-01T20:11:14.482" v="2652" actId="5793"/>
        <pc:sldMkLst>
          <pc:docMk/>
          <pc:sldMk cId="708880018" sldId="310"/>
        </pc:sldMkLst>
        <pc:spChg chg="mod">
          <ac:chgData name="sean feng" userId="b2a58d911d4ad38c" providerId="LiveId" clId="{D25EFD54-6E0A-431C-BE89-F76AF2500DA3}" dt="2024-12-01T18:41:06.128" v="297" actId="20577"/>
          <ac:spMkLst>
            <pc:docMk/>
            <pc:sldMk cId="708880018" sldId="310"/>
            <ac:spMk id="242" creationId="{FC46DF18-90F2-0AF0-13EE-242B69D98B7E}"/>
          </ac:spMkLst>
        </pc:spChg>
      </pc:sldChg>
      <pc:sldChg chg="addSp delSp modSp add mod ord">
        <pc:chgData name="sean feng" userId="b2a58d911d4ad38c" providerId="LiveId" clId="{D25EFD54-6E0A-431C-BE89-F76AF2500DA3}" dt="2024-12-01T18:42:18.754" v="304" actId="1076"/>
        <pc:sldMkLst>
          <pc:docMk/>
          <pc:sldMk cId="872923454" sldId="311"/>
        </pc:sldMkLst>
        <pc:spChg chg="add mod">
          <ac:chgData name="sean feng" userId="b2a58d911d4ad38c" providerId="LiveId" clId="{D25EFD54-6E0A-431C-BE89-F76AF2500DA3}" dt="2024-12-01T18:42:18.754" v="304" actId="1076"/>
          <ac:spMkLst>
            <pc:docMk/>
            <pc:sldMk cId="872923454" sldId="311"/>
            <ac:spMk id="7" creationId="{D7C90F17-1ADA-55F4-BC9B-9EE6C54FCFEE}"/>
          </ac:spMkLst>
        </pc:spChg>
        <pc:spChg chg="mod">
          <ac:chgData name="sean feng" userId="b2a58d911d4ad38c" providerId="LiveId" clId="{D25EFD54-6E0A-431C-BE89-F76AF2500DA3}" dt="2024-12-01T18:21:14.789" v="65" actId="20577"/>
          <ac:spMkLst>
            <pc:docMk/>
            <pc:sldMk cId="872923454" sldId="311"/>
            <ac:spMk id="228" creationId="{866F211B-E005-981E-E50D-B9AD0BC512BF}"/>
          </ac:spMkLst>
        </pc:spChg>
      </pc:sldChg>
      <pc:sldChg chg="addSp delSp modSp add del mod">
        <pc:chgData name="sean feng" userId="b2a58d911d4ad38c" providerId="LiveId" clId="{D25EFD54-6E0A-431C-BE89-F76AF2500DA3}" dt="2024-12-01T18:21:01.368" v="44" actId="47"/>
        <pc:sldMkLst>
          <pc:docMk/>
          <pc:sldMk cId="3517500816" sldId="311"/>
        </pc:sldMkLst>
      </pc:sldChg>
      <pc:sldChg chg="addSp delSp modSp add mod modNotesTx">
        <pc:chgData name="sean feng" userId="b2a58d911d4ad38c" providerId="LiveId" clId="{D25EFD54-6E0A-431C-BE89-F76AF2500DA3}" dt="2024-12-01T19:06:58.961" v="1351" actId="6549"/>
        <pc:sldMkLst>
          <pc:docMk/>
          <pc:sldMk cId="261774296" sldId="312"/>
        </pc:sldMkLst>
        <pc:spChg chg="mod">
          <ac:chgData name="sean feng" userId="b2a58d911d4ad38c" providerId="LiveId" clId="{D25EFD54-6E0A-431C-BE89-F76AF2500DA3}" dt="2024-12-01T18:25:39.815" v="93"/>
          <ac:spMkLst>
            <pc:docMk/>
            <pc:sldMk cId="261774296" sldId="312"/>
            <ac:spMk id="241" creationId="{AEE180A4-1D9D-7C9C-84EA-C293C8D3E8A6}"/>
          </ac:spMkLst>
        </pc:spChg>
        <pc:spChg chg="mod">
          <ac:chgData name="sean feng" userId="b2a58d911d4ad38c" providerId="LiveId" clId="{D25EFD54-6E0A-431C-BE89-F76AF2500DA3}" dt="2024-12-01T18:25:54.576" v="101" actId="113"/>
          <ac:spMkLst>
            <pc:docMk/>
            <pc:sldMk cId="261774296" sldId="312"/>
            <ac:spMk id="242" creationId="{46DC7AA1-0B4E-67DC-FCF1-EA6B9E300328}"/>
          </ac:spMkLst>
        </pc:spChg>
      </pc:sldChg>
      <pc:sldChg chg="modSp add mod modNotesTx">
        <pc:chgData name="sean feng" userId="b2a58d911d4ad38c" providerId="LiveId" clId="{D25EFD54-6E0A-431C-BE89-F76AF2500DA3}" dt="2024-12-01T19:16:06.662" v="1353"/>
        <pc:sldMkLst>
          <pc:docMk/>
          <pc:sldMk cId="1279397553" sldId="313"/>
        </pc:sldMkLst>
      </pc:sldChg>
      <pc:sldChg chg="modSp add mod modNotesTx">
        <pc:chgData name="sean feng" userId="b2a58d911d4ad38c" providerId="LiveId" clId="{D25EFD54-6E0A-431C-BE89-F76AF2500DA3}" dt="2024-12-01T19:18:34.703" v="1354"/>
        <pc:sldMkLst>
          <pc:docMk/>
          <pc:sldMk cId="3806222138" sldId="314"/>
        </pc:sldMkLst>
      </pc:sldChg>
      <pc:sldChg chg="modSp add mod modNotesTx">
        <pc:chgData name="sean feng" userId="b2a58d911d4ad38c" providerId="LiveId" clId="{D25EFD54-6E0A-431C-BE89-F76AF2500DA3}" dt="2024-12-01T19:24:22.992" v="1435" actId="20577"/>
        <pc:sldMkLst>
          <pc:docMk/>
          <pc:sldMk cId="3083007042" sldId="315"/>
        </pc:sldMkLst>
      </pc:sldChg>
      <pc:sldChg chg="add del">
        <pc:chgData name="sean feng" userId="b2a58d911d4ad38c" providerId="LiveId" clId="{D25EFD54-6E0A-431C-BE89-F76AF2500DA3}" dt="2024-12-01T18:29:27.477" v="168"/>
        <pc:sldMkLst>
          <pc:docMk/>
          <pc:sldMk cId="1678492250" sldId="316"/>
        </pc:sldMkLst>
      </pc:sldChg>
      <pc:sldChg chg="addSp modSp add mod modNotesTx">
        <pc:chgData name="sean feng" userId="b2a58d911d4ad38c" providerId="LiveId" clId="{D25EFD54-6E0A-431C-BE89-F76AF2500DA3}" dt="2024-12-01T19:44:36.665" v="2194" actId="20577"/>
        <pc:sldMkLst>
          <pc:docMk/>
          <pc:sldMk cId="3207606332" sldId="316"/>
        </pc:sldMkLst>
      </pc:sldChg>
      <pc:sldChg chg="modSp add mod ord modNotesTx">
        <pc:chgData name="sean feng" userId="b2a58d911d4ad38c" providerId="LiveId" clId="{D25EFD54-6E0A-431C-BE89-F76AF2500DA3}" dt="2024-12-01T19:41:10.305" v="2070" actId="20577"/>
        <pc:sldMkLst>
          <pc:docMk/>
          <pc:sldMk cId="538669049" sldId="317"/>
        </pc:sldMkLst>
      </pc:sldChg>
      <pc:sldChg chg="modSp add mod modNotesTx">
        <pc:chgData name="sean feng" userId="b2a58d911d4ad38c" providerId="LiveId" clId="{D25EFD54-6E0A-431C-BE89-F76AF2500DA3}" dt="2024-12-01T19:54:45.340" v="2271" actId="20577"/>
        <pc:sldMkLst>
          <pc:docMk/>
          <pc:sldMk cId="3948810976" sldId="318"/>
        </pc:sldMkLst>
      </pc:sldChg>
      <pc:sldChg chg="addSp delSp modSp add mod">
        <pc:chgData name="sean feng" userId="b2a58d911d4ad38c" providerId="LiveId" clId="{D25EFD54-6E0A-431C-BE89-F76AF2500DA3}" dt="2024-12-01T18:41:39.032" v="300" actId="1076"/>
        <pc:sldMkLst>
          <pc:docMk/>
          <pc:sldMk cId="1654448632" sldId="319"/>
        </pc:sldMkLst>
      </pc:sldChg>
      <pc:sldChg chg="addSp modSp add mod modNotesTx">
        <pc:chgData name="sean feng" userId="b2a58d911d4ad38c" providerId="LiveId" clId="{D25EFD54-6E0A-431C-BE89-F76AF2500DA3}" dt="2024-12-01T20:02:21.166" v="2559" actId="20577"/>
        <pc:sldMkLst>
          <pc:docMk/>
          <pc:sldMk cId="4289188727" sldId="320"/>
        </pc:sldMkLst>
      </pc:sldChg>
      <pc:sldChg chg="addSp modSp add mod modNotesTx">
        <pc:chgData name="sean feng" userId="b2a58d911d4ad38c" providerId="LiveId" clId="{D25EFD54-6E0A-431C-BE89-F76AF2500DA3}" dt="2024-12-01T20:03:15.062" v="2565" actId="20577"/>
        <pc:sldMkLst>
          <pc:docMk/>
          <pc:sldMk cId="1660773330" sldId="321"/>
        </pc:sldMkLst>
      </pc:sldChg>
      <pc:sldChg chg="addSp delSp modSp add del mod modNotesTx">
        <pc:chgData name="sean feng" userId="b2a58d911d4ad38c" providerId="LiveId" clId="{D25EFD54-6E0A-431C-BE89-F76AF2500DA3}" dt="2024-12-01T20:08:37.204" v="2642" actId="478"/>
        <pc:sldMkLst>
          <pc:docMk/>
          <pc:sldMk cId="3430175982" sldId="322"/>
        </pc:sldMkLst>
      </pc:sldChg>
      <pc:sldChg chg="modSp add mod modNotesTx">
        <pc:chgData name="sean feng" userId="b2a58d911d4ad38c" providerId="LiveId" clId="{D25EFD54-6E0A-431C-BE89-F76AF2500DA3}" dt="2024-12-01T19:49:20.259" v="2236"/>
        <pc:sldMkLst>
          <pc:docMk/>
          <pc:sldMk cId="163746267" sldId="323"/>
        </pc:sldMkLst>
      </pc:sldChg>
      <pc:sldMasterChg chg="delSldLayout">
        <pc:chgData name="sean feng" userId="b2a58d911d4ad38c" providerId="LiveId" clId="{D25EFD54-6E0A-431C-BE89-F76AF2500DA3}" dt="2024-12-01T18:40:06.201" v="285" actId="47"/>
        <pc:sldMasterMkLst>
          <pc:docMk/>
          <pc:sldMasterMk cId="0" sldId="2147483658"/>
        </pc:sldMasterMkLst>
        <pc:sldLayoutChg chg="del">
          <pc:chgData name="sean feng" userId="b2a58d911d4ad38c" providerId="LiveId" clId="{D25EFD54-6E0A-431C-BE89-F76AF2500DA3}" dt="2024-12-01T18:40:06.201" v="285" actId="47"/>
          <pc:sldLayoutMkLst>
            <pc:docMk/>
            <pc:sldMasterMk cId="0" sldId="2147483658"/>
            <pc:sldLayoutMk cId="0" sldId="2147483657"/>
          </pc:sldLayoutMkLst>
        </pc:sldLayoutChg>
      </pc:sldMasterChg>
    </pc:docChg>
  </pc:docChgLst>
  <pc:docChgLst>
    <pc:chgData name="sean feng" userId="b2a58d911d4ad38c" providerId="LiveId" clId="{125DD82A-64EC-421B-9747-24D0708D97FB}"/>
    <pc:docChg chg="undo custSel addSld delSld modSld sldOrd">
      <pc:chgData name="sean feng" userId="b2a58d911d4ad38c" providerId="LiveId" clId="{125DD82A-64EC-421B-9747-24D0708D97FB}" dt="2024-12-08T14:45:24.634" v="625" actId="404"/>
      <pc:docMkLst>
        <pc:docMk/>
      </pc:docMkLst>
      <pc:sldChg chg="addSp modSp mod">
        <pc:chgData name="sean feng" userId="b2a58d911d4ad38c" providerId="LiveId" clId="{125DD82A-64EC-421B-9747-24D0708D97FB}" dt="2024-12-08T14:45:10.005" v="617" actId="20577"/>
        <pc:sldMkLst>
          <pc:docMk/>
          <pc:sldMk cId="0" sldId="257"/>
        </pc:sldMkLst>
        <pc:spChg chg="mod">
          <ac:chgData name="sean feng" userId="b2a58d911d4ad38c" providerId="LiveId" clId="{125DD82A-64EC-421B-9747-24D0708D97FB}" dt="2024-12-08T14:45:10.005" v="617" actId="20577"/>
          <ac:spMkLst>
            <pc:docMk/>
            <pc:sldMk cId="0" sldId="257"/>
            <ac:spMk id="5" creationId="{B6FA2857-6669-9227-A1AE-77BDF63EB390}"/>
          </ac:spMkLst>
        </pc:spChg>
      </pc:sldChg>
      <pc:sldChg chg="modSp mod">
        <pc:chgData name="sean feng" userId="b2a58d911d4ad38c" providerId="LiveId" clId="{125DD82A-64EC-421B-9747-24D0708D97FB}" dt="2024-12-08T14:45:24.634" v="625" actId="404"/>
        <pc:sldMkLst>
          <pc:docMk/>
          <pc:sldMk cId="481545840" sldId="295"/>
        </pc:sldMkLst>
        <pc:spChg chg="mod">
          <ac:chgData name="sean feng" userId="b2a58d911d4ad38c" providerId="LiveId" clId="{125DD82A-64EC-421B-9747-24D0708D97FB}" dt="2024-12-08T14:45:24.634" v="625" actId="404"/>
          <ac:spMkLst>
            <pc:docMk/>
            <pc:sldMk cId="481545840" sldId="295"/>
            <ac:spMk id="228" creationId="{10D6FBBE-484C-A3D3-46A2-B9663B6170F4}"/>
          </ac:spMkLst>
        </pc:spChg>
      </pc:sldChg>
      <pc:sldChg chg="modSp mod">
        <pc:chgData name="sean feng" userId="b2a58d911d4ad38c" providerId="LiveId" clId="{125DD82A-64EC-421B-9747-24D0708D97FB}" dt="2024-12-08T03:44:22.363" v="244"/>
        <pc:sldMkLst>
          <pc:docMk/>
          <pc:sldMk cId="708880018" sldId="310"/>
        </pc:sldMkLst>
        <pc:spChg chg="mod">
          <ac:chgData name="sean feng" userId="b2a58d911d4ad38c" providerId="LiveId" clId="{125DD82A-64EC-421B-9747-24D0708D97FB}" dt="2024-12-08T03:44:22.363" v="244"/>
          <ac:spMkLst>
            <pc:docMk/>
            <pc:sldMk cId="708880018" sldId="310"/>
            <ac:spMk id="242" creationId="{FC46DF18-90F2-0AF0-13EE-242B69D98B7E}"/>
          </ac:spMkLst>
        </pc:spChg>
      </pc:sldChg>
      <pc:sldChg chg="modSp mod">
        <pc:chgData name="sean feng" userId="b2a58d911d4ad38c" providerId="LiveId" clId="{125DD82A-64EC-421B-9747-24D0708D97FB}" dt="2024-12-08T13:59:28.429" v="383" actId="404"/>
        <pc:sldMkLst>
          <pc:docMk/>
          <pc:sldMk cId="872923454" sldId="311"/>
        </pc:sldMkLst>
        <pc:spChg chg="mod">
          <ac:chgData name="sean feng" userId="b2a58d911d4ad38c" providerId="LiveId" clId="{125DD82A-64EC-421B-9747-24D0708D97FB}" dt="2024-12-08T13:59:28.429" v="383" actId="404"/>
          <ac:spMkLst>
            <pc:docMk/>
            <pc:sldMk cId="872923454" sldId="311"/>
            <ac:spMk id="228" creationId="{866F211B-E005-981E-E50D-B9AD0BC512BF}"/>
          </ac:spMkLst>
        </pc:spChg>
      </pc:sldChg>
      <pc:sldChg chg="modSp mod">
        <pc:chgData name="sean feng" userId="b2a58d911d4ad38c" providerId="LiveId" clId="{125DD82A-64EC-421B-9747-24D0708D97FB}" dt="2024-12-08T03:23:32.593" v="38" actId="20577"/>
        <pc:sldMkLst>
          <pc:docMk/>
          <pc:sldMk cId="261774296" sldId="312"/>
        </pc:sldMkLst>
        <pc:spChg chg="mod">
          <ac:chgData name="sean feng" userId="b2a58d911d4ad38c" providerId="LiveId" clId="{125DD82A-64EC-421B-9747-24D0708D97FB}" dt="2024-12-08T03:23:06.144" v="34"/>
          <ac:spMkLst>
            <pc:docMk/>
            <pc:sldMk cId="261774296" sldId="312"/>
            <ac:spMk id="241" creationId="{AEE180A4-1D9D-7C9C-84EA-C293C8D3E8A6}"/>
          </ac:spMkLst>
        </pc:spChg>
        <pc:spChg chg="mod">
          <ac:chgData name="sean feng" userId="b2a58d911d4ad38c" providerId="LiveId" clId="{125DD82A-64EC-421B-9747-24D0708D97FB}" dt="2024-12-08T03:23:32.593" v="38" actId="20577"/>
          <ac:spMkLst>
            <pc:docMk/>
            <pc:sldMk cId="261774296" sldId="312"/>
            <ac:spMk id="242" creationId="{46DC7AA1-0B4E-67DC-FCF1-EA6B9E300328}"/>
          </ac:spMkLst>
        </pc:spChg>
      </pc:sldChg>
      <pc:sldChg chg="modSp del mod">
        <pc:chgData name="sean feng" userId="b2a58d911d4ad38c" providerId="LiveId" clId="{125DD82A-64EC-421B-9747-24D0708D97FB}" dt="2024-12-08T03:43:48.243" v="235" actId="47"/>
        <pc:sldMkLst>
          <pc:docMk/>
          <pc:sldMk cId="1279397553" sldId="313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3806222138" sldId="314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3083007042" sldId="315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3207606332" sldId="316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538669049" sldId="317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3948810976" sldId="318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1654448632" sldId="319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4289188727" sldId="320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1660773330" sldId="321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3430175982" sldId="322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163746267" sldId="323"/>
        </pc:sldMkLst>
      </pc:sldChg>
      <pc:sldChg chg="modSp add mod">
        <pc:chgData name="sean feng" userId="b2a58d911d4ad38c" providerId="LiveId" clId="{125DD82A-64EC-421B-9747-24D0708D97FB}" dt="2024-12-08T03:24:50.574" v="46" actId="20577"/>
        <pc:sldMkLst>
          <pc:docMk/>
          <pc:sldMk cId="2321010745" sldId="324"/>
        </pc:sldMkLst>
      </pc:sldChg>
      <pc:sldChg chg="modSp add mod">
        <pc:chgData name="sean feng" userId="b2a58d911d4ad38c" providerId="LiveId" clId="{125DD82A-64EC-421B-9747-24D0708D97FB}" dt="2024-12-08T03:25:05.725" v="48"/>
        <pc:sldMkLst>
          <pc:docMk/>
          <pc:sldMk cId="41627193" sldId="325"/>
        </pc:sldMkLst>
      </pc:sldChg>
      <pc:sldChg chg="addSp modSp add mod">
        <pc:chgData name="sean feng" userId="b2a58d911d4ad38c" providerId="LiveId" clId="{125DD82A-64EC-421B-9747-24D0708D97FB}" dt="2024-12-08T03:34:16.607" v="129" actId="20577"/>
        <pc:sldMkLst>
          <pc:docMk/>
          <pc:sldMk cId="1822077951" sldId="326"/>
        </pc:sldMkLst>
      </pc:sldChg>
      <pc:sldChg chg="addSp modSp add mod">
        <pc:chgData name="sean feng" userId="b2a58d911d4ad38c" providerId="LiveId" clId="{125DD82A-64EC-421B-9747-24D0708D97FB}" dt="2024-12-08T03:41:44.264" v="216"/>
        <pc:sldMkLst>
          <pc:docMk/>
          <pc:sldMk cId="550100257" sldId="327"/>
        </pc:sldMkLst>
      </pc:sldChg>
      <pc:sldChg chg="addSp delSp modSp add mod ord">
        <pc:chgData name="sean feng" userId="b2a58d911d4ad38c" providerId="LiveId" clId="{125DD82A-64EC-421B-9747-24D0708D97FB}" dt="2024-12-08T14:17:42.817" v="410"/>
        <pc:sldMkLst>
          <pc:docMk/>
          <pc:sldMk cId="2102314590" sldId="328"/>
        </pc:sldMkLst>
        <pc:spChg chg="mod">
          <ac:chgData name="sean feng" userId="b2a58d911d4ad38c" providerId="LiveId" clId="{125DD82A-64EC-421B-9747-24D0708D97FB}" dt="2024-12-08T03:42:26.743" v="218"/>
          <ac:spMkLst>
            <pc:docMk/>
            <pc:sldMk cId="2102314590" sldId="328"/>
            <ac:spMk id="241" creationId="{D3EE440B-079F-AD11-351F-1D9FFD2FAE67}"/>
          </ac:spMkLst>
        </pc:spChg>
      </pc:sldChg>
      <pc:sldChg chg="modSp add mod">
        <pc:chgData name="sean feng" userId="b2a58d911d4ad38c" providerId="LiveId" clId="{125DD82A-64EC-421B-9747-24D0708D97FB}" dt="2024-12-08T03:43:13.505" v="234"/>
        <pc:sldMkLst>
          <pc:docMk/>
          <pc:sldMk cId="2930827933" sldId="329"/>
        </pc:sldMkLst>
      </pc:sldChg>
      <pc:sldChg chg="modSp add del mod">
        <pc:chgData name="sean feng" userId="b2a58d911d4ad38c" providerId="LiveId" clId="{125DD82A-64EC-421B-9747-24D0708D97FB}" dt="2024-12-08T14:44:46.435" v="595" actId="47"/>
        <pc:sldMkLst>
          <pc:docMk/>
          <pc:sldMk cId="1623738121" sldId="330"/>
        </pc:sldMkLst>
      </pc:sldChg>
      <pc:sldChg chg="addSp modSp add mod">
        <pc:chgData name="sean feng" userId="b2a58d911d4ad38c" providerId="LiveId" clId="{125DD82A-64EC-421B-9747-24D0708D97FB}" dt="2024-12-08T14:19:06.784" v="437"/>
        <pc:sldMkLst>
          <pc:docMk/>
          <pc:sldMk cId="1897199681" sldId="331"/>
        </pc:sldMkLst>
      </pc:sldChg>
      <pc:sldChg chg="modSp add mod">
        <pc:chgData name="sean feng" userId="b2a58d911d4ad38c" providerId="LiveId" clId="{125DD82A-64EC-421B-9747-24D0708D97FB}" dt="2024-12-08T14:20:12.290" v="453"/>
        <pc:sldMkLst>
          <pc:docMk/>
          <pc:sldMk cId="498964910" sldId="332"/>
        </pc:sldMkLst>
      </pc:sldChg>
      <pc:sldChg chg="addSp modSp add mod">
        <pc:chgData name="sean feng" userId="b2a58d911d4ad38c" providerId="LiveId" clId="{125DD82A-64EC-421B-9747-24D0708D97FB}" dt="2024-12-08T14:21:48.109" v="473"/>
        <pc:sldMkLst>
          <pc:docMk/>
          <pc:sldMk cId="3636137888" sldId="333"/>
        </pc:sldMkLst>
      </pc:sldChg>
      <pc:sldChg chg="modSp add mod">
        <pc:chgData name="sean feng" userId="b2a58d911d4ad38c" providerId="LiveId" clId="{125DD82A-64EC-421B-9747-24D0708D97FB}" dt="2024-12-08T14:22:49.226" v="495" actId="20577"/>
        <pc:sldMkLst>
          <pc:docMk/>
          <pc:sldMk cId="1780116379" sldId="334"/>
        </pc:sldMkLst>
      </pc:sldChg>
      <pc:sldChg chg="addSp modSp add mod">
        <pc:chgData name="sean feng" userId="b2a58d911d4ad38c" providerId="LiveId" clId="{125DD82A-64EC-421B-9747-24D0708D97FB}" dt="2024-12-08T14:24:19.085" v="515"/>
        <pc:sldMkLst>
          <pc:docMk/>
          <pc:sldMk cId="2537006206" sldId="335"/>
        </pc:sldMkLst>
      </pc:sldChg>
      <pc:sldChg chg="addSp modSp add mod">
        <pc:chgData name="sean feng" userId="b2a58d911d4ad38c" providerId="LiveId" clId="{125DD82A-64EC-421B-9747-24D0708D97FB}" dt="2024-12-08T14:25:29.957" v="546"/>
        <pc:sldMkLst>
          <pc:docMk/>
          <pc:sldMk cId="1338927155" sldId="336"/>
        </pc:sldMkLst>
      </pc:sldChg>
      <pc:sldChg chg="modSp add mod">
        <pc:chgData name="sean feng" userId="b2a58d911d4ad38c" providerId="LiveId" clId="{125DD82A-64EC-421B-9747-24D0708D97FB}" dt="2024-12-08T14:26:14.576" v="563"/>
        <pc:sldMkLst>
          <pc:docMk/>
          <pc:sldMk cId="4286947685" sldId="337"/>
        </pc:sldMkLst>
      </pc:sldChg>
      <pc:sldChg chg="modSp add mod">
        <pc:chgData name="sean feng" userId="b2a58d911d4ad38c" providerId="LiveId" clId="{125DD82A-64EC-421B-9747-24D0708D97FB}" dt="2024-12-08T14:27:02.501" v="579"/>
        <pc:sldMkLst>
          <pc:docMk/>
          <pc:sldMk cId="3693423690" sldId="338"/>
        </pc:sldMkLst>
      </pc:sldChg>
      <pc:sldChg chg="addSp modSp add mod">
        <pc:chgData name="sean feng" userId="b2a58d911d4ad38c" providerId="LiveId" clId="{125DD82A-64EC-421B-9747-24D0708D97FB}" dt="2024-12-08T14:27:33.910" v="594" actId="20577"/>
        <pc:sldMkLst>
          <pc:docMk/>
          <pc:sldMk cId="232110000" sldId="339"/>
        </pc:sldMkLst>
      </pc:sldChg>
    </pc:docChg>
  </pc:docChgLst>
  <pc:docChgLst>
    <pc:chgData name="sean feng" userId="b2a58d911d4ad38c" providerId="LiveId" clId="{F4E99E4D-510F-4582-B049-4568AE71CCBD}"/>
    <pc:docChg chg="undo custSel addSld delSld modSld">
      <pc:chgData name="sean feng" userId="b2a58d911d4ad38c" providerId="LiveId" clId="{F4E99E4D-510F-4582-B049-4568AE71CCBD}" dt="2024-12-16T04:34:12.629" v="1631" actId="404"/>
      <pc:docMkLst>
        <pc:docMk/>
      </pc:docMkLst>
      <pc:sldChg chg="modSp mod">
        <pc:chgData name="sean feng" userId="b2a58d911d4ad38c" providerId="LiveId" clId="{F4E99E4D-510F-4582-B049-4568AE71CCBD}" dt="2024-12-16T03:34:21.810" v="11"/>
        <pc:sldMkLst>
          <pc:docMk/>
          <pc:sldMk cId="0" sldId="257"/>
        </pc:sldMkLst>
        <pc:spChg chg="mod">
          <ac:chgData name="sean feng" userId="b2a58d911d4ad38c" providerId="LiveId" clId="{F4E99E4D-510F-4582-B049-4568AE71CCBD}" dt="2024-12-16T03:34:21.810" v="11"/>
          <ac:spMkLst>
            <pc:docMk/>
            <pc:sldMk cId="0" sldId="257"/>
            <ac:spMk id="5" creationId="{B6FA2857-6669-9227-A1AE-77BDF63EB390}"/>
          </ac:spMkLst>
        </pc:spChg>
      </pc:sldChg>
      <pc:sldChg chg="modSp mod">
        <pc:chgData name="sean feng" userId="b2a58d911d4ad38c" providerId="LiveId" clId="{F4E99E4D-510F-4582-B049-4568AE71CCBD}" dt="2024-12-16T03:33:41.577" v="2"/>
        <pc:sldMkLst>
          <pc:docMk/>
          <pc:sldMk cId="481545840" sldId="295"/>
        </pc:sldMkLst>
        <pc:spChg chg="mod">
          <ac:chgData name="sean feng" userId="b2a58d911d4ad38c" providerId="LiveId" clId="{F4E99E4D-510F-4582-B049-4568AE71CCBD}" dt="2024-12-16T03:33:41.577" v="2"/>
          <ac:spMkLst>
            <pc:docMk/>
            <pc:sldMk cId="481545840" sldId="295"/>
            <ac:spMk id="228" creationId="{10D6FBBE-484C-A3D3-46A2-B9663B6170F4}"/>
          </ac:spMkLst>
        </pc:spChg>
      </pc:sldChg>
      <pc:sldChg chg="delSp modSp mod">
        <pc:chgData name="sean feng" userId="b2a58d911d4ad38c" providerId="LiveId" clId="{F4E99E4D-510F-4582-B049-4568AE71CCBD}" dt="2024-12-16T04:34:12.629" v="1631" actId="404"/>
        <pc:sldMkLst>
          <pc:docMk/>
          <pc:sldMk cId="708880018" sldId="310"/>
        </pc:sldMkLst>
        <pc:spChg chg="mod">
          <ac:chgData name="sean feng" userId="b2a58d911d4ad38c" providerId="LiveId" clId="{F4E99E4D-510F-4582-B049-4568AE71CCBD}" dt="2024-12-16T04:34:12.629" v="1631" actId="404"/>
          <ac:spMkLst>
            <pc:docMk/>
            <pc:sldMk cId="708880018" sldId="310"/>
            <ac:spMk id="242" creationId="{FC46DF18-90F2-0AF0-13EE-242B69D98B7E}"/>
          </ac:spMkLst>
        </pc:spChg>
      </pc:sldChg>
      <pc:sldChg chg="modSp mod">
        <pc:chgData name="sean feng" userId="b2a58d911d4ad38c" providerId="LiveId" clId="{F4E99E4D-510F-4582-B049-4568AE71CCBD}" dt="2024-12-16T03:34:41.210" v="13"/>
        <pc:sldMkLst>
          <pc:docMk/>
          <pc:sldMk cId="872923454" sldId="311"/>
        </pc:sldMkLst>
        <pc:spChg chg="mod">
          <ac:chgData name="sean feng" userId="b2a58d911d4ad38c" providerId="LiveId" clId="{F4E99E4D-510F-4582-B049-4568AE71CCBD}" dt="2024-12-16T03:34:41.210" v="13"/>
          <ac:spMkLst>
            <pc:docMk/>
            <pc:sldMk cId="872923454" sldId="311"/>
            <ac:spMk id="228" creationId="{866F211B-E005-981E-E50D-B9AD0BC512BF}"/>
          </ac:spMkLst>
        </pc:spChg>
      </pc:sldChg>
      <pc:sldChg chg="modSp mod">
        <pc:chgData name="sean feng" userId="b2a58d911d4ad38c" providerId="LiveId" clId="{F4E99E4D-510F-4582-B049-4568AE71CCBD}" dt="2024-12-16T03:35:23.668" v="24"/>
        <pc:sldMkLst>
          <pc:docMk/>
          <pc:sldMk cId="261774296" sldId="312"/>
        </pc:sldMkLst>
        <pc:spChg chg="mod">
          <ac:chgData name="sean feng" userId="b2a58d911d4ad38c" providerId="LiveId" clId="{F4E99E4D-510F-4582-B049-4568AE71CCBD}" dt="2024-12-16T03:34:47.735" v="14"/>
          <ac:spMkLst>
            <pc:docMk/>
            <pc:sldMk cId="261774296" sldId="312"/>
            <ac:spMk id="241" creationId="{AEE180A4-1D9D-7C9C-84EA-C293C8D3E8A6}"/>
          </ac:spMkLst>
        </pc:spChg>
        <pc:spChg chg="mod">
          <ac:chgData name="sean feng" userId="b2a58d911d4ad38c" providerId="LiveId" clId="{F4E99E4D-510F-4582-B049-4568AE71CCBD}" dt="2024-12-16T03:35:23.668" v="24"/>
          <ac:spMkLst>
            <pc:docMk/>
            <pc:sldMk cId="261774296" sldId="312"/>
            <ac:spMk id="242" creationId="{46DC7AA1-0B4E-67DC-FCF1-EA6B9E300328}"/>
          </ac:spMkLst>
        </pc:spChg>
      </pc:sldChg>
      <pc:sldChg chg="addSp modSp mod">
        <pc:chgData name="sean feng" userId="b2a58d911d4ad38c" providerId="LiveId" clId="{F4E99E4D-510F-4582-B049-4568AE71CCBD}" dt="2024-12-16T03:42:08.203" v="378"/>
        <pc:sldMkLst>
          <pc:docMk/>
          <pc:sldMk cId="2102314590" sldId="328"/>
        </pc:sldMkLst>
        <pc:spChg chg="add mod">
          <ac:chgData name="sean feng" userId="b2a58d911d4ad38c" providerId="LiveId" clId="{F4E99E4D-510F-4582-B049-4568AE71CCBD}" dt="2024-12-16T03:41:46.587" v="377" actId="1076"/>
          <ac:spMkLst>
            <pc:docMk/>
            <pc:sldMk cId="2102314590" sldId="328"/>
            <ac:spMk id="2" creationId="{6584518A-93E9-FD7F-39A4-A814A56E74B4}"/>
          </ac:spMkLst>
        </pc:spChg>
        <pc:spChg chg="mod">
          <ac:chgData name="sean feng" userId="b2a58d911d4ad38c" providerId="LiveId" clId="{F4E99E4D-510F-4582-B049-4568AE71CCBD}" dt="2024-12-16T03:38:30.757" v="126"/>
          <ac:spMkLst>
            <pc:docMk/>
            <pc:sldMk cId="2102314590" sldId="328"/>
            <ac:spMk id="241" creationId="{D3EE440B-079F-AD11-351F-1D9FFD2FAE67}"/>
          </ac:spMkLst>
        </pc:spChg>
      </pc:sldChg>
      <pc:sldChg chg="addSp delSp modSp mod">
        <pc:chgData name="sean feng" userId="b2a58d911d4ad38c" providerId="LiveId" clId="{F4E99E4D-510F-4582-B049-4568AE71CCBD}" dt="2024-12-16T03:57:56.623" v="1120" actId="404"/>
        <pc:sldMkLst>
          <pc:docMk/>
          <pc:sldMk cId="1897199681" sldId="331"/>
        </pc:sldMkLst>
      </pc:sldChg>
      <pc:sldChg chg="del">
        <pc:chgData name="sean feng" userId="b2a58d911d4ad38c" providerId="LiveId" clId="{F4E99E4D-510F-4582-B049-4568AE71CCBD}" dt="2024-12-16T04:33:18.840" v="1617" actId="47"/>
        <pc:sldMkLst>
          <pc:docMk/>
          <pc:sldMk cId="498964910" sldId="332"/>
        </pc:sldMkLst>
      </pc:sldChg>
      <pc:sldChg chg="del">
        <pc:chgData name="sean feng" userId="b2a58d911d4ad38c" providerId="LiveId" clId="{F4E99E4D-510F-4582-B049-4568AE71CCBD}" dt="2024-12-16T04:33:18.840" v="1617" actId="47"/>
        <pc:sldMkLst>
          <pc:docMk/>
          <pc:sldMk cId="3636137888" sldId="333"/>
        </pc:sldMkLst>
      </pc:sldChg>
      <pc:sldChg chg="addSp delSp modSp mod">
        <pc:chgData name="sean feng" userId="b2a58d911d4ad38c" providerId="LiveId" clId="{F4E99E4D-510F-4582-B049-4568AE71CCBD}" dt="2024-12-16T03:44:07.088" v="447" actId="20577"/>
        <pc:sldMkLst>
          <pc:docMk/>
          <pc:sldMk cId="4214620517" sldId="341"/>
        </pc:sldMkLst>
        <pc:spChg chg="mod">
          <ac:chgData name="sean feng" userId="b2a58d911d4ad38c" providerId="LiveId" clId="{F4E99E4D-510F-4582-B049-4568AE71CCBD}" dt="2024-12-16T03:35:34.930" v="25"/>
          <ac:spMkLst>
            <pc:docMk/>
            <pc:sldMk cId="4214620517" sldId="341"/>
            <ac:spMk id="241" creationId="{F96F4D34-97EB-2A5B-D6B1-9C3CD59F51D3}"/>
          </ac:spMkLst>
        </pc:spChg>
      </pc:sldChg>
      <pc:sldChg chg="del">
        <pc:chgData name="sean feng" userId="b2a58d911d4ad38c" providerId="LiveId" clId="{F4E99E4D-510F-4582-B049-4568AE71CCBD}" dt="2024-12-16T04:33:18.840" v="1617" actId="47"/>
        <pc:sldMkLst>
          <pc:docMk/>
          <pc:sldMk cId="148356595" sldId="342"/>
        </pc:sldMkLst>
      </pc:sldChg>
      <pc:sldChg chg="del">
        <pc:chgData name="sean feng" userId="b2a58d911d4ad38c" providerId="LiveId" clId="{F4E99E4D-510F-4582-B049-4568AE71CCBD}" dt="2024-12-16T04:33:18.840" v="1617" actId="47"/>
        <pc:sldMkLst>
          <pc:docMk/>
          <pc:sldMk cId="2784614354" sldId="343"/>
        </pc:sldMkLst>
      </pc:sldChg>
      <pc:sldChg chg="del">
        <pc:chgData name="sean feng" userId="b2a58d911d4ad38c" providerId="LiveId" clId="{F4E99E4D-510F-4582-B049-4568AE71CCBD}" dt="2024-12-16T04:33:18.840" v="1617" actId="47"/>
        <pc:sldMkLst>
          <pc:docMk/>
          <pc:sldMk cId="1472840527" sldId="344"/>
        </pc:sldMkLst>
      </pc:sldChg>
      <pc:sldChg chg="del">
        <pc:chgData name="sean feng" userId="b2a58d911d4ad38c" providerId="LiveId" clId="{F4E99E4D-510F-4582-B049-4568AE71CCBD}" dt="2024-12-16T04:33:18.840" v="1617" actId="47"/>
        <pc:sldMkLst>
          <pc:docMk/>
          <pc:sldMk cId="293955829" sldId="345"/>
        </pc:sldMkLst>
      </pc:sldChg>
      <pc:sldChg chg="del">
        <pc:chgData name="sean feng" userId="b2a58d911d4ad38c" providerId="LiveId" clId="{F4E99E4D-510F-4582-B049-4568AE71CCBD}" dt="2024-12-16T04:33:18.840" v="1617" actId="47"/>
        <pc:sldMkLst>
          <pc:docMk/>
          <pc:sldMk cId="2384075458" sldId="346"/>
        </pc:sldMkLst>
      </pc:sldChg>
      <pc:sldChg chg="del">
        <pc:chgData name="sean feng" userId="b2a58d911d4ad38c" providerId="LiveId" clId="{F4E99E4D-510F-4582-B049-4568AE71CCBD}" dt="2024-12-16T04:33:18.840" v="1617" actId="47"/>
        <pc:sldMkLst>
          <pc:docMk/>
          <pc:sldMk cId="544518205" sldId="347"/>
        </pc:sldMkLst>
      </pc:sldChg>
      <pc:sldChg chg="addSp modSp add mod">
        <pc:chgData name="sean feng" userId="b2a58d911d4ad38c" providerId="LiveId" clId="{F4E99E4D-510F-4582-B049-4568AE71CCBD}" dt="2024-12-16T03:46:11.552" v="482" actId="13926"/>
        <pc:sldMkLst>
          <pc:docMk/>
          <pc:sldMk cId="1276339151" sldId="348"/>
        </pc:sldMkLst>
      </pc:sldChg>
      <pc:sldChg chg="addSp delSp modSp add mod">
        <pc:chgData name="sean feng" userId="b2a58d911d4ad38c" providerId="LiveId" clId="{F4E99E4D-510F-4582-B049-4568AE71CCBD}" dt="2024-12-16T03:52:32.833" v="913" actId="1038"/>
        <pc:sldMkLst>
          <pc:docMk/>
          <pc:sldMk cId="1373947256" sldId="349"/>
        </pc:sldMkLst>
      </pc:sldChg>
      <pc:sldChg chg="modSp add mod">
        <pc:chgData name="sean feng" userId="b2a58d911d4ad38c" providerId="LiveId" clId="{F4E99E4D-510F-4582-B049-4568AE71CCBD}" dt="2024-12-16T03:59:03.341" v="1146" actId="20577"/>
        <pc:sldMkLst>
          <pc:docMk/>
          <pc:sldMk cId="115931085" sldId="350"/>
        </pc:sldMkLst>
      </pc:sldChg>
      <pc:sldChg chg="addSp modSp add mod">
        <pc:chgData name="sean feng" userId="b2a58d911d4ad38c" providerId="LiveId" clId="{F4E99E4D-510F-4582-B049-4568AE71CCBD}" dt="2024-12-16T04:03:41.235" v="1233" actId="255"/>
        <pc:sldMkLst>
          <pc:docMk/>
          <pc:sldMk cId="1028250233" sldId="351"/>
        </pc:sldMkLst>
      </pc:sldChg>
      <pc:sldChg chg="modSp add mod">
        <pc:chgData name="sean feng" userId="b2a58d911d4ad38c" providerId="LiveId" clId="{F4E99E4D-510F-4582-B049-4568AE71CCBD}" dt="2024-12-16T03:59:59.681" v="1152"/>
        <pc:sldMkLst>
          <pc:docMk/>
          <pc:sldMk cId="2122073105" sldId="352"/>
        </pc:sldMkLst>
      </pc:sldChg>
      <pc:sldChg chg="add del">
        <pc:chgData name="sean feng" userId="b2a58d911d4ad38c" providerId="LiveId" clId="{F4E99E4D-510F-4582-B049-4568AE71CCBD}" dt="2024-12-16T03:59:46.968" v="1149"/>
        <pc:sldMkLst>
          <pc:docMk/>
          <pc:sldMk cId="3066571906" sldId="352"/>
        </pc:sldMkLst>
      </pc:sldChg>
      <pc:sldChg chg="modSp add mod">
        <pc:chgData name="sean feng" userId="b2a58d911d4ad38c" providerId="LiveId" clId="{F4E99E4D-510F-4582-B049-4568AE71CCBD}" dt="2024-12-16T04:01:16.985" v="1170" actId="20577"/>
        <pc:sldMkLst>
          <pc:docMk/>
          <pc:sldMk cId="2857870433" sldId="353"/>
        </pc:sldMkLst>
      </pc:sldChg>
      <pc:sldChg chg="addSp modSp add mod">
        <pc:chgData name="sean feng" userId="b2a58d911d4ad38c" providerId="LiveId" clId="{F4E99E4D-510F-4582-B049-4568AE71CCBD}" dt="2024-12-16T04:06:57.634" v="1282" actId="207"/>
        <pc:sldMkLst>
          <pc:docMk/>
          <pc:sldMk cId="904851595" sldId="354"/>
        </pc:sldMkLst>
      </pc:sldChg>
      <pc:sldChg chg="addSp modSp add del mod">
        <pc:chgData name="sean feng" userId="b2a58d911d4ad38c" providerId="LiveId" clId="{F4E99E4D-510F-4582-B049-4568AE71CCBD}" dt="2024-12-16T04:33:18.840" v="1617" actId="47"/>
        <pc:sldMkLst>
          <pc:docMk/>
          <pc:sldMk cId="3572711965" sldId="355"/>
        </pc:sldMkLst>
      </pc:sldChg>
    </pc:docChg>
  </pc:docChgLst>
  <pc:docChgLst>
    <pc:chgData name="sean feng" userId="b2a58d911d4ad38c" providerId="LiveId" clId="{A2C0ED33-9323-4333-8EA9-C957DC44D383}"/>
    <pc:docChg chg="undo redo custSel addSld delSld modSld sldOrd modMainMaster">
      <pc:chgData name="sean feng" userId="b2a58d911d4ad38c" providerId="LiveId" clId="{A2C0ED33-9323-4333-8EA9-C957DC44D383}" dt="2024-12-01T04:55:07.202" v="2355" actId="478"/>
      <pc:docMkLst>
        <pc:docMk/>
      </pc:docMkLst>
      <pc:sldChg chg="addSp delSp modSp mod setBg">
        <pc:chgData name="sean feng" userId="b2a58d911d4ad38c" providerId="LiveId" clId="{A2C0ED33-9323-4333-8EA9-C957DC44D383}" dt="2024-12-01T04:55:07.202" v="2355" actId="478"/>
        <pc:sldMkLst>
          <pc:docMk/>
          <pc:sldMk cId="0" sldId="256"/>
        </pc:sldMkLst>
        <pc:spChg chg="mod">
          <ac:chgData name="sean feng" userId="b2a58d911d4ad38c" providerId="LiveId" clId="{A2C0ED33-9323-4333-8EA9-C957DC44D383}" dt="2024-11-23T03:13:05.342" v="871" actId="20577"/>
          <ac:spMkLst>
            <pc:docMk/>
            <pc:sldMk cId="0" sldId="256"/>
            <ac:spMk id="198" creationId="{00000000-0000-0000-0000-000000000000}"/>
          </ac:spMkLst>
        </pc:spChg>
        <pc:picChg chg="add mod modCrop">
          <ac:chgData name="sean feng" userId="b2a58d911d4ad38c" providerId="LiveId" clId="{A2C0ED33-9323-4333-8EA9-C957DC44D383}" dt="2024-11-23T02:51:10.554" v="121" actId="1038"/>
          <ac:picMkLst>
            <pc:docMk/>
            <pc:sldMk cId="0" sldId="256"/>
            <ac:picMk id="5" creationId="{E93AE9A0-90EB-2DBD-2F37-72F2F4FB802D}"/>
          </ac:picMkLst>
        </pc:picChg>
      </pc:sldChg>
      <pc:sldChg chg="addSp delSp modSp mod setBg modNotesTx">
        <pc:chgData name="sean feng" userId="b2a58d911d4ad38c" providerId="LiveId" clId="{A2C0ED33-9323-4333-8EA9-C957DC44D383}" dt="2024-11-23T19:07:29.519" v="1540" actId="1076"/>
        <pc:sldMkLst>
          <pc:docMk/>
          <pc:sldMk cId="0" sldId="257"/>
        </pc:sldMkLst>
        <pc:spChg chg="mod">
          <ac:chgData name="sean feng" userId="b2a58d911d4ad38c" providerId="LiveId" clId="{A2C0ED33-9323-4333-8EA9-C957DC44D383}" dt="2024-11-23T02:41:52.892" v="23"/>
          <ac:spMkLst>
            <pc:docMk/>
            <pc:sldMk cId="0" sldId="257"/>
            <ac:spMk id="211" creationId="{00000000-0000-0000-0000-000000000000}"/>
          </ac:spMkLst>
        </pc:spChg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58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59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0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1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2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3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4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5"/>
        </pc:sldMkLst>
      </pc:sldChg>
      <pc:sldChg chg="add del setBg modNotes">
        <pc:chgData name="sean feng" userId="b2a58d911d4ad38c" providerId="LiveId" clId="{A2C0ED33-9323-4333-8EA9-C957DC44D383}" dt="2024-11-23T03:45:04.896" v="1119" actId="47"/>
        <pc:sldMkLst>
          <pc:docMk/>
          <pc:sldMk cId="0" sldId="266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7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8"/>
        </pc:sldMkLst>
      </pc:sldChg>
      <pc:sldChg chg="add del setBg modNotes">
        <pc:chgData name="sean feng" userId="b2a58d911d4ad38c" providerId="LiveId" clId="{A2C0ED33-9323-4333-8EA9-C957DC44D383}" dt="2024-11-23T03:45:04.896" v="1119" actId="47"/>
        <pc:sldMkLst>
          <pc:docMk/>
          <pc:sldMk cId="0" sldId="269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0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1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2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3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4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5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6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7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8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9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0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1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2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3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4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5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6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7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8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9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90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91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92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93"/>
        </pc:sldMkLst>
      </pc:sldChg>
      <pc:sldChg chg="add del setBg modNotes">
        <pc:chgData name="sean feng" userId="b2a58d911d4ad38c" providerId="LiveId" clId="{A2C0ED33-9323-4333-8EA9-C957DC44D383}" dt="2024-11-23T03:45:04.896" v="1119" actId="47"/>
        <pc:sldMkLst>
          <pc:docMk/>
          <pc:sldMk cId="0" sldId="294"/>
        </pc:sldMkLst>
      </pc:sldChg>
      <pc:sldChg chg="addSp delSp modSp add mod">
        <pc:chgData name="sean feng" userId="b2a58d911d4ad38c" providerId="LiveId" clId="{A2C0ED33-9323-4333-8EA9-C957DC44D383}" dt="2024-11-23T03:41:35.458" v="1104" actId="1076"/>
        <pc:sldMkLst>
          <pc:docMk/>
          <pc:sldMk cId="481545840" sldId="295"/>
        </pc:sldMkLst>
        <pc:spChg chg="mod">
          <ac:chgData name="sean feng" userId="b2a58d911d4ad38c" providerId="LiveId" clId="{A2C0ED33-9323-4333-8EA9-C957DC44D383}" dt="2024-11-23T02:52:40.246" v="127" actId="1076"/>
          <ac:spMkLst>
            <pc:docMk/>
            <pc:sldMk cId="481545840" sldId="295"/>
            <ac:spMk id="228" creationId="{10D6FBBE-484C-A3D3-46A2-B9663B6170F4}"/>
          </ac:spMkLst>
        </pc:spChg>
        <pc:spChg chg="mod">
          <ac:chgData name="sean feng" userId="b2a58d911d4ad38c" providerId="LiveId" clId="{A2C0ED33-9323-4333-8EA9-C957DC44D383}" dt="2024-11-23T03:03:52.108" v="241" actId="6549"/>
          <ac:spMkLst>
            <pc:docMk/>
            <pc:sldMk cId="481545840" sldId="295"/>
            <ac:spMk id="230" creationId="{5CDA7F97-2AFC-F310-EF9F-5F7A891C3842}"/>
          </ac:spMkLst>
        </pc:spChg>
      </pc:sldChg>
      <pc:sldChg chg="addSp delSp modSp add mod modNotesTx">
        <pc:chgData name="sean feng" userId="b2a58d911d4ad38c" providerId="LiveId" clId="{A2C0ED33-9323-4333-8EA9-C957DC44D383}" dt="2024-11-29T03:30:23.872" v="2007" actId="5793"/>
        <pc:sldMkLst>
          <pc:docMk/>
          <pc:sldMk cId="3471660082" sldId="296"/>
        </pc:sldMkLst>
      </pc:sldChg>
      <pc:sldChg chg="addSp delSp modSp add mod modNotesTx">
        <pc:chgData name="sean feng" userId="b2a58d911d4ad38c" providerId="LiveId" clId="{A2C0ED33-9323-4333-8EA9-C957DC44D383}" dt="2024-11-25T03:58:25.704" v="1572" actId="20577"/>
        <pc:sldMkLst>
          <pc:docMk/>
          <pc:sldMk cId="2751770676" sldId="297"/>
        </pc:sldMkLst>
      </pc:sldChg>
      <pc:sldChg chg="addSp modSp add mod ord">
        <pc:chgData name="sean feng" userId="b2a58d911d4ad38c" providerId="LiveId" clId="{A2C0ED33-9323-4333-8EA9-C957DC44D383}" dt="2024-11-29T02:29:56.005" v="1714" actId="6549"/>
        <pc:sldMkLst>
          <pc:docMk/>
          <pc:sldMk cId="67163855" sldId="298"/>
        </pc:sldMkLst>
      </pc:sldChg>
      <pc:sldChg chg="modSp add del mod">
        <pc:chgData name="sean feng" userId="b2a58d911d4ad38c" providerId="LiveId" clId="{A2C0ED33-9323-4333-8EA9-C957DC44D383}" dt="2024-11-23T03:45:04.896" v="1119" actId="47"/>
        <pc:sldMkLst>
          <pc:docMk/>
          <pc:sldMk cId="1342165990" sldId="299"/>
        </pc:sldMkLst>
      </pc:sldChg>
      <pc:sldChg chg="addSp delSp modSp add mod modNotesTx">
        <pc:chgData name="sean feng" userId="b2a58d911d4ad38c" providerId="LiveId" clId="{A2C0ED33-9323-4333-8EA9-C957DC44D383}" dt="2024-11-29T03:35:48.312" v="2237"/>
        <pc:sldMkLst>
          <pc:docMk/>
          <pc:sldMk cId="2634054004" sldId="300"/>
        </pc:sldMkLst>
      </pc:sldChg>
      <pc:sldChg chg="addSp delSp modSp add mod modNotesTx">
        <pc:chgData name="sean feng" userId="b2a58d911d4ad38c" providerId="LiveId" clId="{A2C0ED33-9323-4333-8EA9-C957DC44D383}" dt="2024-11-29T03:39:24.849" v="2337"/>
        <pc:sldMkLst>
          <pc:docMk/>
          <pc:sldMk cId="2633683685" sldId="301"/>
        </pc:sldMkLst>
      </pc:sldChg>
      <pc:sldChg chg="modSp add mod modNotesTx">
        <pc:chgData name="sean feng" userId="b2a58d911d4ad38c" providerId="LiveId" clId="{A2C0ED33-9323-4333-8EA9-C957DC44D383}" dt="2024-11-29T03:39:47.571" v="2338"/>
        <pc:sldMkLst>
          <pc:docMk/>
          <pc:sldMk cId="2070212498" sldId="302"/>
        </pc:sldMkLst>
      </pc:sldChg>
      <pc:sldChg chg="addSp modSp add mod modNotesTx">
        <pc:chgData name="sean feng" userId="b2a58d911d4ad38c" providerId="LiveId" clId="{A2C0ED33-9323-4333-8EA9-C957DC44D383}" dt="2024-11-29T03:23:07.877" v="1904"/>
        <pc:sldMkLst>
          <pc:docMk/>
          <pc:sldMk cId="1119447690" sldId="303"/>
        </pc:sldMkLst>
      </pc:sldChg>
      <pc:sldChg chg="addSp delSp modSp add mod modNotesTx">
        <pc:chgData name="sean feng" userId="b2a58d911d4ad38c" providerId="LiveId" clId="{A2C0ED33-9323-4333-8EA9-C957DC44D383}" dt="2024-11-29T03:23:21.703" v="1906" actId="20577"/>
        <pc:sldMkLst>
          <pc:docMk/>
          <pc:sldMk cId="1853054745" sldId="304"/>
        </pc:sldMkLst>
      </pc:sldChg>
      <pc:sldChg chg="addSp modSp add del mod">
        <pc:chgData name="sean feng" userId="b2a58d911d4ad38c" providerId="LiveId" clId="{A2C0ED33-9323-4333-8EA9-C957DC44D383}" dt="2024-11-29T03:47:18.568" v="2339" actId="47"/>
        <pc:sldMkLst>
          <pc:docMk/>
          <pc:sldMk cId="2733852986" sldId="305"/>
        </pc:sldMkLst>
      </pc:sldChg>
      <pc:sldChg chg="modSp add del mod">
        <pc:chgData name="sean feng" userId="b2a58d911d4ad38c" providerId="LiveId" clId="{A2C0ED33-9323-4333-8EA9-C957DC44D383}" dt="2024-11-29T03:47:23.966" v="2340" actId="47"/>
        <pc:sldMkLst>
          <pc:docMk/>
          <pc:sldMk cId="1582990384" sldId="306"/>
        </pc:sldMkLst>
      </pc:sldChg>
      <pc:sldChg chg="addSp modSp add mod">
        <pc:chgData name="sean feng" userId="b2a58d911d4ad38c" providerId="LiveId" clId="{A2C0ED33-9323-4333-8EA9-C957DC44D383}" dt="2024-11-23T03:44:29.319" v="1116" actId="1076"/>
        <pc:sldMkLst>
          <pc:docMk/>
          <pc:sldMk cId="1035314481" sldId="307"/>
        </pc:sldMkLst>
      </pc:sldChg>
      <pc:sldChg chg="modSp add mod">
        <pc:chgData name="sean feng" userId="b2a58d911d4ad38c" providerId="LiveId" clId="{A2C0ED33-9323-4333-8EA9-C957DC44D383}" dt="2024-11-29T03:51:19.745" v="2354" actId="1076"/>
        <pc:sldMkLst>
          <pc:docMk/>
          <pc:sldMk cId="3118434235" sldId="308"/>
        </pc:sldMkLst>
      </pc:sldChg>
      <pc:sldChg chg="addSp modSp add mod">
        <pc:chgData name="sean feng" userId="b2a58d911d4ad38c" providerId="LiveId" clId="{A2C0ED33-9323-4333-8EA9-C957DC44D383}" dt="2024-11-23T03:44:46.707" v="1118" actId="1076"/>
        <pc:sldMkLst>
          <pc:docMk/>
          <pc:sldMk cId="2833522348" sldId="309"/>
        </pc:sldMkLst>
        <pc:spChg chg="mod">
          <ac:chgData name="sean feng" userId="b2a58d911d4ad38c" providerId="LiveId" clId="{A2C0ED33-9323-4333-8EA9-C957DC44D383}" dt="2024-11-23T03:44:44.637" v="1117"/>
          <ac:spMkLst>
            <pc:docMk/>
            <pc:sldMk cId="2833522348" sldId="309"/>
            <ac:spMk id="3" creationId="{9316D5F5-2F2E-5EDF-8444-AD9D17DB8E1E}"/>
          </ac:spMkLst>
        </pc:spChg>
        <pc:spChg chg="mod">
          <ac:chgData name="sean feng" userId="b2a58d911d4ad38c" providerId="LiveId" clId="{A2C0ED33-9323-4333-8EA9-C957DC44D383}" dt="2024-11-23T03:44:44.637" v="1117"/>
          <ac:spMkLst>
            <pc:docMk/>
            <pc:sldMk cId="2833522348" sldId="309"/>
            <ac:spMk id="4" creationId="{E9474C29-05F3-90A7-96B4-D16E3C22ED9A}"/>
          </ac:spMkLst>
        </pc:spChg>
        <pc:spChg chg="mod">
          <ac:chgData name="sean feng" userId="b2a58d911d4ad38c" providerId="LiveId" clId="{A2C0ED33-9323-4333-8EA9-C957DC44D383}" dt="2024-11-23T03:44:44.637" v="1117"/>
          <ac:spMkLst>
            <pc:docMk/>
            <pc:sldMk cId="2833522348" sldId="309"/>
            <ac:spMk id="5" creationId="{7B7B7466-1BDE-7514-40CD-EDCB10F020DB}"/>
          </ac:spMkLst>
        </pc:spChg>
        <pc:spChg chg="mod">
          <ac:chgData name="sean feng" userId="b2a58d911d4ad38c" providerId="LiveId" clId="{A2C0ED33-9323-4333-8EA9-C957DC44D383}" dt="2024-11-23T03:44:44.637" v="1117"/>
          <ac:spMkLst>
            <pc:docMk/>
            <pc:sldMk cId="2833522348" sldId="309"/>
            <ac:spMk id="6" creationId="{B99A9E39-0EA8-3AF5-E7CF-CC6CD510F74A}"/>
          </ac:spMkLst>
        </pc:spChg>
        <pc:spChg chg="mod">
          <ac:chgData name="sean feng" userId="b2a58d911d4ad38c" providerId="LiveId" clId="{A2C0ED33-9323-4333-8EA9-C957DC44D383}" dt="2024-11-23T03:39:07.355" v="1087"/>
          <ac:spMkLst>
            <pc:docMk/>
            <pc:sldMk cId="2833522348" sldId="309"/>
            <ac:spMk id="228" creationId="{89053EE4-5574-85C2-C88F-EAF41E19D285}"/>
          </ac:spMkLst>
        </pc:spChg>
        <pc:grpChg chg="add mod">
          <ac:chgData name="sean feng" userId="b2a58d911d4ad38c" providerId="LiveId" clId="{A2C0ED33-9323-4333-8EA9-C957DC44D383}" dt="2024-11-23T03:44:46.707" v="1118" actId="1076"/>
          <ac:grpSpMkLst>
            <pc:docMk/>
            <pc:sldMk cId="2833522348" sldId="309"/>
            <ac:grpSpMk id="2" creationId="{16C10A79-5205-6560-A66F-65F01204D28D}"/>
          </ac:grpSpMkLst>
        </pc:grpChg>
      </pc:sldChg>
      <pc:sldChg chg="modSp add mod">
        <pc:chgData name="sean feng" userId="b2a58d911d4ad38c" providerId="LiveId" clId="{A2C0ED33-9323-4333-8EA9-C957DC44D383}" dt="2024-11-23T03:39:57.377" v="1100" actId="20577"/>
        <pc:sldMkLst>
          <pc:docMk/>
          <pc:sldMk cId="708880018" sldId="310"/>
        </pc:sldMkLst>
        <pc:spChg chg="mod">
          <ac:chgData name="sean feng" userId="b2a58d911d4ad38c" providerId="LiveId" clId="{A2C0ED33-9323-4333-8EA9-C957DC44D383}" dt="2024-11-23T03:39:17.950" v="1088"/>
          <ac:spMkLst>
            <pc:docMk/>
            <pc:sldMk cId="708880018" sldId="310"/>
            <ac:spMk id="241" creationId="{E45CE945-96E0-7A15-E960-DAE8000644C9}"/>
          </ac:spMkLst>
        </pc:spChg>
        <pc:spChg chg="mod">
          <ac:chgData name="sean feng" userId="b2a58d911d4ad38c" providerId="LiveId" clId="{A2C0ED33-9323-4333-8EA9-C957DC44D383}" dt="2024-11-23T03:39:57.377" v="1100" actId="20577"/>
          <ac:spMkLst>
            <pc:docMk/>
            <pc:sldMk cId="708880018" sldId="310"/>
            <ac:spMk id="242" creationId="{FC46DF18-90F2-0AF0-13EE-242B69D98B7E}"/>
          </ac:spMkLst>
        </pc:spChg>
      </pc:sldChg>
      <pc:sldMasterChg chg="setBg addSldLayout delSldLayout modSldLayout">
        <pc:chgData name="sean feng" userId="b2a58d911d4ad38c" providerId="LiveId" clId="{A2C0ED33-9323-4333-8EA9-C957DC44D383}" dt="2024-11-23T03:45:04.896" v="1119" actId="47"/>
        <pc:sldMasterMkLst>
          <pc:docMk/>
          <pc:sldMasterMk cId="0" sldId="2147483658"/>
        </pc:sldMasterMkLst>
        <pc:sldLayoutChg chg="setBg">
          <pc:chgData name="sean feng" userId="b2a58d911d4ad38c" providerId="LiveId" clId="{A2C0ED33-9323-4333-8EA9-C957DC44D383}" dt="2024-11-23T03:15:08.558" v="885"/>
          <pc:sldLayoutMkLst>
            <pc:docMk/>
            <pc:sldMasterMk cId="0" sldId="2147483658"/>
            <pc:sldLayoutMk cId="0" sldId="2147483648"/>
          </pc:sldLayoutMkLst>
        </pc:sldLayoutChg>
        <pc:sldLayoutChg chg="setBg">
          <pc:chgData name="sean feng" userId="b2a58d911d4ad38c" providerId="LiveId" clId="{A2C0ED33-9323-4333-8EA9-C957DC44D383}" dt="2024-11-23T03:15:08.558" v="885"/>
          <pc:sldLayoutMkLst>
            <pc:docMk/>
            <pc:sldMasterMk cId="0" sldId="2147483658"/>
            <pc:sldLayoutMk cId="0" sldId="2147483649"/>
          </pc:sldLayoutMkLst>
        </pc:sldLayoutChg>
        <pc:sldLayoutChg chg="add del setBg">
          <pc:chgData name="sean feng" userId="b2a58d911d4ad38c" providerId="LiveId" clId="{A2C0ED33-9323-4333-8EA9-C957DC44D383}" dt="2024-11-23T03:45:04.896" v="1119" actId="47"/>
          <pc:sldLayoutMkLst>
            <pc:docMk/>
            <pc:sldMasterMk cId="0" sldId="2147483658"/>
            <pc:sldLayoutMk cId="0" sldId="2147483650"/>
          </pc:sldLayoutMkLst>
        </pc:sldLayoutChg>
        <pc:sldLayoutChg chg="setBg">
          <pc:chgData name="sean feng" userId="b2a58d911d4ad38c" providerId="LiveId" clId="{A2C0ED33-9323-4333-8EA9-C957DC44D383}" dt="2024-11-23T03:15:08.558" v="885"/>
          <pc:sldLayoutMkLst>
            <pc:docMk/>
            <pc:sldMasterMk cId="0" sldId="2147483658"/>
            <pc:sldLayoutMk cId="0" sldId="2147483651"/>
          </pc:sldLayoutMkLst>
        </pc:sldLayoutChg>
        <pc:sldLayoutChg chg="setBg">
          <pc:chgData name="sean feng" userId="b2a58d911d4ad38c" providerId="LiveId" clId="{A2C0ED33-9323-4333-8EA9-C957DC44D383}" dt="2024-11-23T03:15:08.558" v="885"/>
          <pc:sldLayoutMkLst>
            <pc:docMk/>
            <pc:sldMasterMk cId="0" sldId="2147483658"/>
            <pc:sldLayoutMk cId="0" sldId="2147483652"/>
          </pc:sldLayoutMkLst>
        </pc:sldLayoutChg>
        <pc:sldLayoutChg chg="add del setBg">
          <pc:chgData name="sean feng" userId="b2a58d911d4ad38c" providerId="LiveId" clId="{A2C0ED33-9323-4333-8EA9-C957DC44D383}" dt="2024-11-23T03:45:04.896" v="1119" actId="47"/>
          <pc:sldLayoutMkLst>
            <pc:docMk/>
            <pc:sldMasterMk cId="0" sldId="2147483658"/>
            <pc:sldLayoutMk cId="0" sldId="2147483653"/>
          </pc:sldLayoutMkLst>
        </pc:sldLayoutChg>
        <pc:sldLayoutChg chg="add del setBg">
          <pc:chgData name="sean feng" userId="b2a58d911d4ad38c" providerId="LiveId" clId="{A2C0ED33-9323-4333-8EA9-C957DC44D383}" dt="2024-11-23T03:45:04.896" v="1119" actId="47"/>
          <pc:sldLayoutMkLst>
            <pc:docMk/>
            <pc:sldMasterMk cId="0" sldId="2147483658"/>
            <pc:sldLayoutMk cId="0" sldId="2147483654"/>
          </pc:sldLayoutMkLst>
        </pc:sldLayoutChg>
        <pc:sldLayoutChg chg="add del setBg">
          <pc:chgData name="sean feng" userId="b2a58d911d4ad38c" providerId="LiveId" clId="{A2C0ED33-9323-4333-8EA9-C957DC44D383}" dt="2024-11-23T03:45:04.896" v="1119" actId="47"/>
          <pc:sldLayoutMkLst>
            <pc:docMk/>
            <pc:sldMasterMk cId="0" sldId="2147483658"/>
            <pc:sldLayoutMk cId="0" sldId="2147483655"/>
          </pc:sldLayoutMkLst>
        </pc:sldLayoutChg>
        <pc:sldLayoutChg chg="add del setBg">
          <pc:chgData name="sean feng" userId="b2a58d911d4ad38c" providerId="LiveId" clId="{A2C0ED33-9323-4333-8EA9-C957DC44D383}" dt="2024-11-23T03:45:04.896" v="1119" actId="47"/>
          <pc:sldLayoutMkLst>
            <pc:docMk/>
            <pc:sldMasterMk cId="0" sldId="2147483658"/>
            <pc:sldLayoutMk cId="0" sldId="2147483656"/>
          </pc:sldLayoutMkLst>
        </pc:sldLayoutChg>
        <pc:sldLayoutChg chg="setBg">
          <pc:chgData name="sean feng" userId="b2a58d911d4ad38c" providerId="LiveId" clId="{A2C0ED33-9323-4333-8EA9-C957DC44D383}" dt="2024-11-23T03:15:08.558" v="885"/>
          <pc:sldLayoutMkLst>
            <pc:docMk/>
            <pc:sldMasterMk cId="0" sldId="2147483658"/>
            <pc:sldLayoutMk cId="0" sldId="2147483657"/>
          </pc:sldLayoutMkLst>
        </pc:sldLayoutChg>
      </pc:sldMasterChg>
    </pc:docChg>
  </pc:docChgLst>
  <pc:docChgLst>
    <pc:chgData name="sean feng" userId="b2a58d911d4ad38c" providerId="LiveId" clId="{2054C69C-97CF-4E99-A16F-6AC331E64F2E}"/>
    <pc:docChg chg="undo redo custSel addSld delSld modSld">
      <pc:chgData name="sean feng" userId="b2a58d911d4ad38c" providerId="LiveId" clId="{2054C69C-97CF-4E99-A16F-6AC331E64F2E}" dt="2024-12-16T03:28:11.499" v="1929" actId="20577"/>
      <pc:docMkLst>
        <pc:docMk/>
      </pc:docMkLst>
      <pc:sldChg chg="modNotesTx">
        <pc:chgData name="sean feng" userId="b2a58d911d4ad38c" providerId="LiveId" clId="{2054C69C-97CF-4E99-A16F-6AC331E64F2E}" dt="2024-12-16T00:32:43.220" v="0" actId="20577"/>
        <pc:sldMkLst>
          <pc:docMk/>
          <pc:sldMk cId="0" sldId="256"/>
        </pc:sldMkLst>
      </pc:sldChg>
      <pc:sldChg chg="modSp mod modNotesTx">
        <pc:chgData name="sean feng" userId="b2a58d911d4ad38c" providerId="LiveId" clId="{2054C69C-97CF-4E99-A16F-6AC331E64F2E}" dt="2024-12-16T00:34:05.403" v="49" actId="20577"/>
        <pc:sldMkLst>
          <pc:docMk/>
          <pc:sldMk cId="0" sldId="257"/>
        </pc:sldMkLst>
        <pc:spChg chg="mod">
          <ac:chgData name="sean feng" userId="b2a58d911d4ad38c" providerId="LiveId" clId="{2054C69C-97CF-4E99-A16F-6AC331E64F2E}" dt="2024-12-16T00:33:54.847" v="48"/>
          <ac:spMkLst>
            <pc:docMk/>
            <pc:sldMk cId="0" sldId="257"/>
            <ac:spMk id="5" creationId="{B6FA2857-6669-9227-A1AE-77BDF63EB390}"/>
          </ac:spMkLst>
        </pc:spChg>
      </pc:sldChg>
      <pc:sldChg chg="modSp mod modNotesTx">
        <pc:chgData name="sean feng" userId="b2a58d911d4ad38c" providerId="LiveId" clId="{2054C69C-97CF-4E99-A16F-6AC331E64F2E}" dt="2024-12-16T03:27:52.236" v="1923" actId="20577"/>
        <pc:sldMkLst>
          <pc:docMk/>
          <pc:sldMk cId="481545840" sldId="295"/>
        </pc:sldMkLst>
        <pc:spChg chg="mod">
          <ac:chgData name="sean feng" userId="b2a58d911d4ad38c" providerId="LiveId" clId="{2054C69C-97CF-4E99-A16F-6AC331E64F2E}" dt="2024-12-16T00:32:54.262" v="17" actId="20577"/>
          <ac:spMkLst>
            <pc:docMk/>
            <pc:sldMk cId="481545840" sldId="295"/>
            <ac:spMk id="228" creationId="{10D6FBBE-484C-A3D3-46A2-B9663B6170F4}"/>
          </ac:spMkLst>
        </pc:spChg>
      </pc:sldChg>
      <pc:sldChg chg="addSp modSp mod modNotesTx">
        <pc:chgData name="sean feng" userId="b2a58d911d4ad38c" providerId="LiveId" clId="{2054C69C-97CF-4E99-A16F-6AC331E64F2E}" dt="2024-12-16T03:27:32.530" v="1919" actId="20577"/>
        <pc:sldMkLst>
          <pc:docMk/>
          <pc:sldMk cId="708880018" sldId="310"/>
        </pc:sldMkLst>
        <pc:spChg chg="mod">
          <ac:chgData name="sean feng" userId="b2a58d911d4ad38c" providerId="LiveId" clId="{2054C69C-97CF-4E99-A16F-6AC331E64F2E}" dt="2024-12-16T02:08:43.091" v="1915" actId="20577"/>
          <ac:spMkLst>
            <pc:docMk/>
            <pc:sldMk cId="708880018" sldId="310"/>
            <ac:spMk id="242" creationId="{FC46DF18-90F2-0AF0-13EE-242B69D98B7E}"/>
          </ac:spMkLst>
        </pc:spChg>
      </pc:sldChg>
      <pc:sldChg chg="modSp mod">
        <pc:chgData name="sean feng" userId="b2a58d911d4ad38c" providerId="LiveId" clId="{2054C69C-97CF-4E99-A16F-6AC331E64F2E}" dt="2024-12-16T00:34:22.546" v="68" actId="20577"/>
        <pc:sldMkLst>
          <pc:docMk/>
          <pc:sldMk cId="872923454" sldId="311"/>
        </pc:sldMkLst>
        <pc:spChg chg="mod">
          <ac:chgData name="sean feng" userId="b2a58d911d4ad38c" providerId="LiveId" clId="{2054C69C-97CF-4E99-A16F-6AC331E64F2E}" dt="2024-12-16T00:34:22.546" v="68" actId="20577"/>
          <ac:spMkLst>
            <pc:docMk/>
            <pc:sldMk cId="872923454" sldId="311"/>
            <ac:spMk id="228" creationId="{866F211B-E005-981E-E50D-B9AD0BC512BF}"/>
          </ac:spMkLst>
        </pc:spChg>
      </pc:sldChg>
      <pc:sldChg chg="modSp mod modNotesTx">
        <pc:chgData name="sean feng" userId="b2a58d911d4ad38c" providerId="LiveId" clId="{2054C69C-97CF-4E99-A16F-6AC331E64F2E}" dt="2024-12-16T03:27:55.229" v="1924" actId="20577"/>
        <pc:sldMkLst>
          <pc:docMk/>
          <pc:sldMk cId="261774296" sldId="312"/>
        </pc:sldMkLst>
        <pc:spChg chg="mod">
          <ac:chgData name="sean feng" userId="b2a58d911d4ad38c" providerId="LiveId" clId="{2054C69C-97CF-4E99-A16F-6AC331E64F2E}" dt="2024-12-16T00:34:31.944" v="69"/>
          <ac:spMkLst>
            <pc:docMk/>
            <pc:sldMk cId="261774296" sldId="312"/>
            <ac:spMk id="241" creationId="{AEE180A4-1D9D-7C9C-84EA-C293C8D3E8A6}"/>
          </ac:spMkLst>
        </pc:spChg>
        <pc:spChg chg="mod">
          <ac:chgData name="sean feng" userId="b2a58d911d4ad38c" providerId="LiveId" clId="{2054C69C-97CF-4E99-A16F-6AC331E64F2E}" dt="2024-12-16T01:24:56.682" v="1343"/>
          <ac:spMkLst>
            <pc:docMk/>
            <pc:sldMk cId="261774296" sldId="312"/>
            <ac:spMk id="242" creationId="{46DC7AA1-0B4E-67DC-FCF1-EA6B9E300328}"/>
          </ac:spMkLst>
        </pc:spChg>
      </pc:sldChg>
      <pc:sldChg chg="modSp del mod">
        <pc:chgData name="sean feng" userId="b2a58d911d4ad38c" providerId="LiveId" clId="{2054C69C-97CF-4E99-A16F-6AC331E64F2E}" dt="2024-12-16T00:59:07.586" v="357" actId="47"/>
        <pc:sldMkLst>
          <pc:docMk/>
          <pc:sldMk cId="2321010745" sldId="324"/>
        </pc:sldMkLst>
      </pc:sldChg>
      <pc:sldChg chg="del">
        <pc:chgData name="sean feng" userId="b2a58d911d4ad38c" providerId="LiveId" clId="{2054C69C-97CF-4E99-A16F-6AC331E64F2E}" dt="2024-12-16T02:07:19.319" v="1892" actId="47"/>
        <pc:sldMkLst>
          <pc:docMk/>
          <pc:sldMk cId="41627193" sldId="325"/>
        </pc:sldMkLst>
      </pc:sldChg>
      <pc:sldChg chg="del">
        <pc:chgData name="sean feng" userId="b2a58d911d4ad38c" providerId="LiveId" clId="{2054C69C-97CF-4E99-A16F-6AC331E64F2E}" dt="2024-12-16T02:07:21.432" v="1893" actId="47"/>
        <pc:sldMkLst>
          <pc:docMk/>
          <pc:sldMk cId="1822077951" sldId="326"/>
        </pc:sldMkLst>
      </pc:sldChg>
      <pc:sldChg chg="del">
        <pc:chgData name="sean feng" userId="b2a58d911d4ad38c" providerId="LiveId" clId="{2054C69C-97CF-4E99-A16F-6AC331E64F2E}" dt="2024-12-16T02:07:22.409" v="1894" actId="47"/>
        <pc:sldMkLst>
          <pc:docMk/>
          <pc:sldMk cId="550100257" sldId="327"/>
        </pc:sldMkLst>
      </pc:sldChg>
      <pc:sldChg chg="addSp modSp mod modNotesTx">
        <pc:chgData name="sean feng" userId="b2a58d911d4ad38c" providerId="LiveId" clId="{2054C69C-97CF-4E99-A16F-6AC331E64F2E}" dt="2024-12-16T03:27:58.197" v="1925" actId="20577"/>
        <pc:sldMkLst>
          <pc:docMk/>
          <pc:sldMk cId="2102314590" sldId="328"/>
        </pc:sldMkLst>
        <pc:spChg chg="mod">
          <ac:chgData name="sean feng" userId="b2a58d911d4ad38c" providerId="LiveId" clId="{2054C69C-97CF-4E99-A16F-6AC331E64F2E}" dt="2024-12-16T00:59:15.667" v="358"/>
          <ac:spMkLst>
            <pc:docMk/>
            <pc:sldMk cId="2102314590" sldId="328"/>
            <ac:spMk id="241" creationId="{D3EE440B-079F-AD11-351F-1D9FFD2FAE67}"/>
          </ac:spMkLst>
        </pc:spChg>
      </pc:sldChg>
      <pc:sldChg chg="del">
        <pc:chgData name="sean feng" userId="b2a58d911d4ad38c" providerId="LiveId" clId="{2054C69C-97CF-4E99-A16F-6AC331E64F2E}" dt="2024-12-16T02:07:24.568" v="1895" actId="47"/>
        <pc:sldMkLst>
          <pc:docMk/>
          <pc:sldMk cId="2930827933" sldId="329"/>
        </pc:sldMkLst>
      </pc:sldChg>
      <pc:sldChg chg="addSp delSp modSp mod modNotesTx">
        <pc:chgData name="sean feng" userId="b2a58d911d4ad38c" providerId="LiveId" clId="{2054C69C-97CF-4E99-A16F-6AC331E64F2E}" dt="2024-12-16T03:28:00.369" v="1926" actId="20577"/>
        <pc:sldMkLst>
          <pc:docMk/>
          <pc:sldMk cId="1897199681" sldId="331"/>
        </pc:sldMkLst>
      </pc:sldChg>
      <pc:sldChg chg="addSp delSp modSp mod modNotesTx">
        <pc:chgData name="sean feng" userId="b2a58d911d4ad38c" providerId="LiveId" clId="{2054C69C-97CF-4E99-A16F-6AC331E64F2E}" dt="2024-12-16T03:27:40.892" v="1921" actId="20577"/>
        <pc:sldMkLst>
          <pc:docMk/>
          <pc:sldMk cId="498964910" sldId="332"/>
        </pc:sldMkLst>
      </pc:sldChg>
      <pc:sldChg chg="addSp modSp mod modNotesTx">
        <pc:chgData name="sean feng" userId="b2a58d911d4ad38c" providerId="LiveId" clId="{2054C69C-97CF-4E99-A16F-6AC331E64F2E}" dt="2024-12-16T02:05:58.730" v="1887" actId="14100"/>
        <pc:sldMkLst>
          <pc:docMk/>
          <pc:sldMk cId="3636137888" sldId="333"/>
        </pc:sldMkLst>
      </pc:sldChg>
      <pc:sldChg chg="del">
        <pc:chgData name="sean feng" userId="b2a58d911d4ad38c" providerId="LiveId" clId="{2054C69C-97CF-4E99-A16F-6AC331E64F2E}" dt="2024-12-16T02:07:15.543" v="1888" actId="47"/>
        <pc:sldMkLst>
          <pc:docMk/>
          <pc:sldMk cId="1780116379" sldId="334"/>
        </pc:sldMkLst>
      </pc:sldChg>
      <pc:sldChg chg="del">
        <pc:chgData name="sean feng" userId="b2a58d911d4ad38c" providerId="LiveId" clId="{2054C69C-97CF-4E99-A16F-6AC331E64F2E}" dt="2024-12-16T02:07:15.543" v="1888" actId="47"/>
        <pc:sldMkLst>
          <pc:docMk/>
          <pc:sldMk cId="2537006206" sldId="335"/>
        </pc:sldMkLst>
      </pc:sldChg>
      <pc:sldChg chg="del">
        <pc:chgData name="sean feng" userId="b2a58d911d4ad38c" providerId="LiveId" clId="{2054C69C-97CF-4E99-A16F-6AC331E64F2E}" dt="2024-12-16T02:07:15.543" v="1888" actId="47"/>
        <pc:sldMkLst>
          <pc:docMk/>
          <pc:sldMk cId="1338927155" sldId="336"/>
        </pc:sldMkLst>
      </pc:sldChg>
      <pc:sldChg chg="del">
        <pc:chgData name="sean feng" userId="b2a58d911d4ad38c" providerId="LiveId" clId="{2054C69C-97CF-4E99-A16F-6AC331E64F2E}" dt="2024-12-16T02:07:16.529" v="1889" actId="47"/>
        <pc:sldMkLst>
          <pc:docMk/>
          <pc:sldMk cId="4286947685" sldId="337"/>
        </pc:sldMkLst>
      </pc:sldChg>
      <pc:sldChg chg="del">
        <pc:chgData name="sean feng" userId="b2a58d911d4ad38c" providerId="LiveId" clId="{2054C69C-97CF-4E99-A16F-6AC331E64F2E}" dt="2024-12-16T02:07:17.345" v="1890" actId="47"/>
        <pc:sldMkLst>
          <pc:docMk/>
          <pc:sldMk cId="3693423690" sldId="338"/>
        </pc:sldMkLst>
      </pc:sldChg>
      <pc:sldChg chg="del">
        <pc:chgData name="sean feng" userId="b2a58d911d4ad38c" providerId="LiveId" clId="{2054C69C-97CF-4E99-A16F-6AC331E64F2E}" dt="2024-12-16T02:07:18.523" v="1891" actId="47"/>
        <pc:sldMkLst>
          <pc:docMk/>
          <pc:sldMk cId="232110000" sldId="339"/>
        </pc:sldMkLst>
      </pc:sldChg>
      <pc:sldChg chg="modSp add del mod modNotesTx">
        <pc:chgData name="sean feng" userId="b2a58d911d4ad38c" providerId="LiveId" clId="{2054C69C-97CF-4E99-A16F-6AC331E64F2E}" dt="2024-12-16T01:25:02.936" v="1344" actId="47"/>
        <pc:sldMkLst>
          <pc:docMk/>
          <pc:sldMk cId="367716160" sldId="340"/>
        </pc:sldMkLst>
      </pc:sldChg>
      <pc:sldChg chg="addSp delSp modSp add mod modNotesTx">
        <pc:chgData name="sean feng" userId="b2a58d911d4ad38c" providerId="LiveId" clId="{2054C69C-97CF-4E99-A16F-6AC331E64F2E}" dt="2024-12-16T01:26:24.714" v="1345" actId="20577"/>
        <pc:sldMkLst>
          <pc:docMk/>
          <pc:sldMk cId="4214620517" sldId="341"/>
        </pc:sldMkLst>
        <pc:spChg chg="mod">
          <ac:chgData name="sean feng" userId="b2a58d911d4ad38c" providerId="LiveId" clId="{2054C69C-97CF-4E99-A16F-6AC331E64F2E}" dt="2024-12-16T00:53:43.876" v="181"/>
          <ac:spMkLst>
            <pc:docMk/>
            <pc:sldMk cId="4214620517" sldId="341"/>
            <ac:spMk id="241" creationId="{F96F4D34-97EB-2A5B-D6B1-9C3CD59F51D3}"/>
          </ac:spMkLst>
        </pc:spChg>
      </pc:sldChg>
      <pc:sldChg chg="addSp modSp add mod modNotesTx">
        <pc:chgData name="sean feng" userId="b2a58d911d4ad38c" providerId="LiveId" clId="{2054C69C-97CF-4E99-A16F-6AC331E64F2E}" dt="2024-12-16T03:28:04.338" v="1928" actId="20577"/>
        <pc:sldMkLst>
          <pc:docMk/>
          <pc:sldMk cId="148356595" sldId="342"/>
        </pc:sldMkLst>
      </pc:sldChg>
      <pc:sldChg chg="addSp delSp modSp add mod modNotesTx">
        <pc:chgData name="sean feng" userId="b2a58d911d4ad38c" providerId="LiveId" clId="{2054C69C-97CF-4E99-A16F-6AC331E64F2E}" dt="2024-12-16T03:28:11.499" v="1929" actId="20577"/>
        <pc:sldMkLst>
          <pc:docMk/>
          <pc:sldMk cId="2784614354" sldId="343"/>
        </pc:sldMkLst>
      </pc:sldChg>
      <pc:sldChg chg="addSp delSp modSp add mod modNotesTx">
        <pc:chgData name="sean feng" userId="b2a58d911d4ad38c" providerId="LiveId" clId="{2054C69C-97CF-4E99-A16F-6AC331E64F2E}" dt="2024-12-16T03:27:45.475" v="1922" actId="20577"/>
        <pc:sldMkLst>
          <pc:docMk/>
          <pc:sldMk cId="1472840527" sldId="344"/>
        </pc:sldMkLst>
      </pc:sldChg>
      <pc:sldChg chg="addSp modSp add mod">
        <pc:chgData name="sean feng" userId="b2a58d911d4ad38c" providerId="LiveId" clId="{2054C69C-97CF-4E99-A16F-6AC331E64F2E}" dt="2024-12-16T01:54:48.322" v="1518" actId="20577"/>
        <pc:sldMkLst>
          <pc:docMk/>
          <pc:sldMk cId="293955829" sldId="345"/>
        </pc:sldMkLst>
      </pc:sldChg>
      <pc:sldChg chg="addSp delSp modSp add mod modNotesTx">
        <pc:chgData name="sean feng" userId="b2a58d911d4ad38c" providerId="LiveId" clId="{2054C69C-97CF-4E99-A16F-6AC331E64F2E}" dt="2024-12-16T03:27:36.874" v="1920" actId="20577"/>
        <pc:sldMkLst>
          <pc:docMk/>
          <pc:sldMk cId="2384075458" sldId="346"/>
        </pc:sldMkLst>
      </pc:sldChg>
      <pc:sldChg chg="addSp delSp modSp add mod">
        <pc:chgData name="sean feng" userId="b2a58d911d4ad38c" providerId="LiveId" clId="{2054C69C-97CF-4E99-A16F-6AC331E64F2E}" dt="2024-12-16T01:53:22.355" v="1508" actId="20577"/>
        <pc:sldMkLst>
          <pc:docMk/>
          <pc:sldMk cId="544518205" sldId="34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529A06CF-ADA9-5B08-5B41-B03BD5616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5BCF9DFC-F365-5E8E-3AE9-8C8250B773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2A10674F-0223-C2DF-BD04-27F8C7F4F7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5336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55A54A29-1429-7A9A-7170-2B6149F30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4FC0D818-25AC-A7DA-8DF3-2D88C9DF17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BEFC8A8E-ED3E-05FC-3105-4FFED12407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370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80CF05FE-7E20-B4A1-A109-80B4CBE67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>
            <a:extLst>
              <a:ext uri="{FF2B5EF4-FFF2-40B4-BE49-F238E27FC236}">
                <a16:creationId xmlns:a16="http://schemas.microsoft.com/office/drawing/2014/main" id="{489AC542-1917-129C-C0FE-4BA40261B0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>
            <a:extLst>
              <a:ext uri="{FF2B5EF4-FFF2-40B4-BE49-F238E27FC236}">
                <a16:creationId xmlns:a16="http://schemas.microsoft.com/office/drawing/2014/main" id="{E9E8CA83-C9A4-B634-989B-A7D08EBCD6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3611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62F162E5-23FB-1E20-7348-5178AB1CF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6A2AB878-97F0-E9D8-3CEF-C906C5C552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65B443AE-E516-3E3B-AC0A-EE53A33673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5323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20C4497F-6E69-A4BE-5AA1-FCA335974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9E95A19F-1CD1-F60D-0408-7CEA63E2EF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1FC3D912-00AD-F2DD-7F22-13C89F1286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6494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94635041-EE3B-A7CE-2DEF-F126CBBAB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01A2736D-08BF-4962-4B48-F21521934E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1853E9C4-6BA6-6A6D-6FC6-BEAF267E9D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7993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38392E0E-653B-08D3-02F5-3FC529977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85AC724E-F1E4-8241-863F-819521993D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886168CC-170B-9872-3987-E901F837B5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66208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36D51C51-B71A-C540-E1A1-96E481AC9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>
            <a:extLst>
              <a:ext uri="{FF2B5EF4-FFF2-40B4-BE49-F238E27FC236}">
                <a16:creationId xmlns:a16="http://schemas.microsoft.com/office/drawing/2014/main" id="{EAA90C93-15A6-514C-7521-5A248770DF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>
            <a:extLst>
              <a:ext uri="{FF2B5EF4-FFF2-40B4-BE49-F238E27FC236}">
                <a16:creationId xmlns:a16="http://schemas.microsoft.com/office/drawing/2014/main" id="{27388A06-CBA9-625D-5C93-0D29811715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8236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E89B962C-7421-4333-C612-C9A139744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55CC31E9-2761-F686-C651-E0207993FC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7331CC45-B3C8-31CC-50E2-2CF7462B9E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8732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3489C026-41BC-5873-6B1B-F360DD570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80E90976-F394-B23E-308B-FC2D478306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07E2AC38-26DB-12F1-4258-A2CD4B9CDD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8379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D73471E2-186F-FD56-FA05-3875DA761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>
            <a:extLst>
              <a:ext uri="{FF2B5EF4-FFF2-40B4-BE49-F238E27FC236}">
                <a16:creationId xmlns:a16="http://schemas.microsoft.com/office/drawing/2014/main" id="{05625D6C-7811-E6A8-8B60-E95946C39C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>
            <a:extLst>
              <a:ext uri="{FF2B5EF4-FFF2-40B4-BE49-F238E27FC236}">
                <a16:creationId xmlns:a16="http://schemas.microsoft.com/office/drawing/2014/main" id="{3BD1CDD8-1EB3-E76D-1DFF-587E4C8627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71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AD58D599-DAFE-48E9-440C-3AAB72B46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5026848E-F332-2E9F-B574-8C55AF3953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F8097FE7-CE31-458B-857D-6EA1D3EB45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1740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7A133828-0D42-2AF7-4A56-7D5F5F4A8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>
            <a:extLst>
              <a:ext uri="{FF2B5EF4-FFF2-40B4-BE49-F238E27FC236}">
                <a16:creationId xmlns:a16="http://schemas.microsoft.com/office/drawing/2014/main" id="{5E77C308-DF8F-CD23-428A-24711E22A8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>
            <a:extLst>
              <a:ext uri="{FF2B5EF4-FFF2-40B4-BE49-F238E27FC236}">
                <a16:creationId xmlns:a16="http://schemas.microsoft.com/office/drawing/2014/main" id="{5C06BB3C-E14B-0BD8-AEFC-0E5183207C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54779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E0B335F0-A947-0888-092D-E4E4523CF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3A38B04D-2187-8D8A-681E-E94D10CA7B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C76EA5BD-A036-A697-B0F0-8F425F3C9B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4578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EA66F83C-437F-6E83-F7E4-EA082FAAA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>
            <a:extLst>
              <a:ext uri="{FF2B5EF4-FFF2-40B4-BE49-F238E27FC236}">
                <a16:creationId xmlns:a16="http://schemas.microsoft.com/office/drawing/2014/main" id="{5DC5D4C2-0A1C-D6B8-76EB-BF81DA2E36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>
            <a:extLst>
              <a:ext uri="{FF2B5EF4-FFF2-40B4-BE49-F238E27FC236}">
                <a16:creationId xmlns:a16="http://schemas.microsoft.com/office/drawing/2014/main" id="{57EC65A4-EAA9-E08A-2C77-CDF2B48190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5324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B17AE4D4-0390-BBED-D481-CFA9F1F2C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0254E481-151F-B4F5-5A22-3FEC03307D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E8C5D643-DB41-B0AC-1D53-ED71B8521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1782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93E6DFF8-B588-EDB0-F003-9AACC83FA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A111BDC2-3B44-760D-153F-05144DE7CC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A28B1921-7C04-F26F-D3C8-C154D341AE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6985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661FCA1E-A9C7-0CB2-30F1-F03D0D7CF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>
            <a:extLst>
              <a:ext uri="{FF2B5EF4-FFF2-40B4-BE49-F238E27FC236}">
                <a16:creationId xmlns:a16="http://schemas.microsoft.com/office/drawing/2014/main" id="{B739D6CD-89A9-262D-5448-22A705B4FA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>
            <a:extLst>
              <a:ext uri="{FF2B5EF4-FFF2-40B4-BE49-F238E27FC236}">
                <a16:creationId xmlns:a16="http://schemas.microsoft.com/office/drawing/2014/main" id="{FBD90FE3-5075-D1FA-938E-04BA9196A3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4441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DAB5DACD-8CE3-6CB8-0910-3CFF35650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91B163CA-EC37-8EA7-DADC-24BAB3C04E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8FB33A6B-D8FD-0056-BADA-C672226F22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0454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6590F4D6-E4A8-1F26-4674-3DA889F76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8904B137-08AB-69A7-D5AE-B64A642DC9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DCEF0F3D-1F75-E669-5930-DC149ACA76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0913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tx1"/>
            </a:gs>
            <a:gs pos="7000">
              <a:schemeClr val="accent3">
                <a:alpha val="73000"/>
                <a:lumMod val="63000"/>
                <a:lumOff val="37000"/>
              </a:schemeClr>
            </a:gs>
            <a:gs pos="48000">
              <a:schemeClr val="accent2"/>
            </a:gs>
            <a:gs pos="100000">
              <a:schemeClr val="accent1">
                <a:lumMod val="75000"/>
              </a:schemeClr>
            </a:gs>
          </a:gsLst>
          <a:lin ang="8100019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4" y="0"/>
            <a:ext cx="7320075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SRT205 - AUTOMATION</a:t>
            </a:r>
          </a:p>
        </p:txBody>
      </p:sp>
      <p:pic>
        <p:nvPicPr>
          <p:cNvPr id="5" name="Picture 4" descr="A black and white logo">
            <a:extLst>
              <a:ext uri="{FF2B5EF4-FFF2-40B4-BE49-F238E27FC236}">
                <a16:creationId xmlns:a16="http://schemas.microsoft.com/office/drawing/2014/main" id="{E93AE9A0-90EB-2DBD-2F37-72F2F4FB802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30278" t="15250" r="30281" b="41566"/>
          <a:stretch/>
        </p:blipFill>
        <p:spPr>
          <a:xfrm>
            <a:off x="692729" y="2200183"/>
            <a:ext cx="649052" cy="7126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596DB7D0-A61C-8665-9BFF-D1ABE4EA2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E6E7410E-3F01-4DE6-0C89-0EE26C4DF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Loops with </a:t>
            </a:r>
            <a:r>
              <a:rPr lang="en-US" b="1" dirty="0" err="1"/>
              <a:t>dict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7183B1DF-BC73-504D-9247-310B9EC5CDC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0000"/>
                </a:solidFill>
              </a:rPr>
              <a:t>10</a:t>
            </a:fld>
            <a:endParaRPr dirty="0">
              <a:solidFill>
                <a:srgbClr val="FF0000"/>
              </a:solidFill>
            </a:endParaRPr>
          </a:p>
        </p:txBody>
      </p:sp>
      <p:sp>
        <p:nvSpPr>
          <p:cNvPr id="7" name="Google Shape;242;p17">
            <a:extLst>
              <a:ext uri="{FF2B5EF4-FFF2-40B4-BE49-F238E27FC236}">
                <a16:creationId xmlns:a16="http://schemas.microsoft.com/office/drawing/2014/main" id="{3DB7B399-42A0-68E2-5522-043EDEEA42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267581"/>
            <a:ext cx="6728400" cy="36693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Using </a:t>
            </a:r>
            <a:r>
              <a:rPr lang="en-US" b="1" dirty="0">
                <a:solidFill>
                  <a:srgbClr val="FFFF00"/>
                </a:solidFill>
              </a:rPr>
              <a:t>dict2items</a:t>
            </a:r>
            <a:r>
              <a:rPr lang="en-US" dirty="0"/>
              <a:t> to iterate through a dictionary: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B2A93-0E3F-8EF6-3F79-D95303D2E85C}"/>
              </a:ext>
            </a:extLst>
          </p:cNvPr>
          <p:cNvSpPr txBox="1"/>
          <p:nvPr/>
        </p:nvSpPr>
        <p:spPr>
          <a:xfrm>
            <a:off x="1587497" y="1904863"/>
            <a:ext cx="6615450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Create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users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with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specific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shells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ansible.builtin.user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"{{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item.</a:t>
            </a:r>
            <a:r>
              <a:rPr lang="es-ES" sz="1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key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}}“</a:t>
            </a: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shell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"{{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item.</a:t>
            </a:r>
            <a:r>
              <a:rPr lang="es-ES" sz="1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value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}}“</a:t>
            </a: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loop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"{{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users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| </a:t>
            </a:r>
            <a:r>
              <a:rPr lang="es-ES" sz="1400" dirty="0">
                <a:solidFill>
                  <a:srgbClr val="FFFF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dict2items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}}“</a:t>
            </a: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vars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users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alice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/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bin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bash</a:t>
            </a:r>
            <a:endParaRPr lang="es-ES" sz="14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bob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/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bin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zsh</a:t>
            </a:r>
            <a:endParaRPr lang="es-ES" sz="14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charlie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/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bin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sh</a:t>
            </a:r>
            <a:endParaRPr lang="en-US" sz="14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766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4A2CA033-D33E-1B8B-70DB-03A033C8D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F40AC782-4CA9-1F6F-F5DC-60BAFB6EDB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00" y="826775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Loop Control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E2D868B9-84BD-0B09-1C7B-D1A829ABAB6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0000"/>
                </a:solidFill>
              </a:rPr>
              <a:t>11</a:t>
            </a:fld>
            <a:endParaRPr dirty="0">
              <a:solidFill>
                <a:srgbClr val="FF0000"/>
              </a:solidFill>
            </a:endParaRPr>
          </a:p>
        </p:txBody>
      </p:sp>
      <p:sp>
        <p:nvSpPr>
          <p:cNvPr id="7" name="Google Shape;242;p17">
            <a:extLst>
              <a:ext uri="{FF2B5EF4-FFF2-40B4-BE49-F238E27FC236}">
                <a16:creationId xmlns:a16="http://schemas.microsoft.com/office/drawing/2014/main" id="{BBAB4024-D315-C270-B680-F173012B75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178075"/>
            <a:ext cx="7432425" cy="36693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Loop with </a:t>
            </a:r>
            <a:r>
              <a:rPr lang="en-US" sz="1800" b="1" dirty="0" err="1">
                <a:solidFill>
                  <a:srgbClr val="FFFF00"/>
                </a:solidFill>
              </a:rPr>
              <a:t>loop_control</a:t>
            </a:r>
            <a:endParaRPr lang="en-US" sz="1800" b="1" dirty="0">
              <a:solidFill>
                <a:srgbClr val="FFFF00"/>
              </a:solidFill>
            </a:endParaRPr>
          </a:p>
          <a:p>
            <a:endParaRPr lang="en-US" sz="1800" b="1" dirty="0">
              <a:solidFill>
                <a:srgbClr val="FFFF00"/>
              </a:solidFill>
            </a:endParaRPr>
          </a:p>
          <a:p>
            <a:endParaRPr lang="en-US" sz="1800" b="1" dirty="0">
              <a:solidFill>
                <a:srgbClr val="FFFF00"/>
              </a:solidFill>
            </a:endParaRPr>
          </a:p>
          <a:p>
            <a:endParaRPr lang="en-US" sz="1800" b="1" dirty="0">
              <a:solidFill>
                <a:srgbClr val="FFFF00"/>
              </a:solidFill>
            </a:endParaRPr>
          </a:p>
          <a:p>
            <a:endParaRPr lang="en-US" sz="1800" b="1" dirty="0">
              <a:solidFill>
                <a:srgbClr val="FFFF00"/>
              </a:solidFill>
            </a:endParaRPr>
          </a:p>
          <a:p>
            <a:endParaRPr lang="en-US" sz="1800" b="1" dirty="0">
              <a:solidFill>
                <a:srgbClr val="FFFF00"/>
              </a:solidFill>
            </a:endParaRPr>
          </a:p>
          <a:p>
            <a:endParaRPr lang="en-US" sz="1800" b="1" dirty="0">
              <a:solidFill>
                <a:srgbClr val="FFFF00"/>
              </a:solidFill>
            </a:endParaRPr>
          </a:p>
          <a:p>
            <a:endParaRPr lang="en-US" sz="1800" b="1" dirty="0">
              <a:solidFill>
                <a:srgbClr val="FFFF00"/>
              </a:solidFill>
            </a:endParaRPr>
          </a:p>
          <a:p>
            <a:endParaRPr lang="en-US" sz="1800" b="1" dirty="0">
              <a:solidFill>
                <a:srgbClr val="FFFF00"/>
              </a:solidFill>
            </a:endParaRPr>
          </a:p>
          <a:p>
            <a:endParaRPr lang="en-US" sz="1800" b="1" dirty="0">
              <a:solidFill>
                <a:srgbClr val="FFFF00"/>
              </a:solidFill>
            </a:endParaRPr>
          </a:p>
          <a:p>
            <a:endParaRPr lang="en-US" sz="1800" b="1" dirty="0">
              <a:solidFill>
                <a:srgbClr val="FFFF00"/>
              </a:solidFill>
            </a:endParaRPr>
          </a:p>
          <a:p>
            <a:r>
              <a:rPr lang="en-US" sz="1800" b="1" dirty="0" err="1">
                <a:solidFill>
                  <a:srgbClr val="FFFF00"/>
                </a:solidFill>
              </a:rPr>
              <a:t>loop_var</a:t>
            </a:r>
            <a:r>
              <a:rPr lang="en-US" sz="1800" b="1" dirty="0">
                <a:solidFill>
                  <a:srgbClr val="FFFF00"/>
                </a:solidFill>
              </a:rPr>
              <a:t>: </a:t>
            </a:r>
            <a:r>
              <a:rPr lang="en-US" sz="1800" dirty="0">
                <a:solidFill>
                  <a:schemeClr val="tx1"/>
                </a:solidFill>
              </a:rPr>
              <a:t>customize the variable name to use instead of item</a:t>
            </a:r>
            <a:endParaRPr lang="en-US" sz="1800" b="1" dirty="0">
              <a:solidFill>
                <a:srgbClr val="FFFF00"/>
              </a:solidFill>
            </a:endParaRPr>
          </a:p>
          <a:p>
            <a:r>
              <a:rPr lang="en-US" sz="1800" b="1" dirty="0" err="1">
                <a:solidFill>
                  <a:srgbClr val="FFFF00"/>
                </a:solidFill>
              </a:rPr>
              <a:t>index_var</a:t>
            </a:r>
            <a:r>
              <a:rPr lang="en-US" sz="1800" b="1" dirty="0">
                <a:solidFill>
                  <a:srgbClr val="FFFF00"/>
                </a:solidFill>
              </a:rPr>
              <a:t>: </a:t>
            </a:r>
            <a:r>
              <a:rPr lang="en-US" sz="1800" dirty="0">
                <a:solidFill>
                  <a:schemeClr val="tx1"/>
                </a:solidFill>
              </a:rPr>
              <a:t>access to the index of the</a:t>
            </a:r>
            <a:endParaRPr lang="en-US" sz="1800" b="1" dirty="0">
              <a:solidFill>
                <a:srgbClr val="FFFF00"/>
              </a:solidFill>
            </a:endParaRPr>
          </a:p>
          <a:p>
            <a:r>
              <a:rPr lang="en-US" sz="1800" b="1" dirty="0">
                <a:solidFill>
                  <a:srgbClr val="FFFF00"/>
                </a:solidFill>
              </a:rPr>
              <a:t>label:</a:t>
            </a:r>
            <a:r>
              <a:rPr lang="en-US" sz="1800" dirty="0">
                <a:solidFill>
                  <a:schemeClr val="tx1"/>
                </a:solidFill>
              </a:rPr>
              <a:t> customize the log label for the output</a:t>
            </a:r>
            <a:endParaRPr lang="en-US" sz="1800" b="1" dirty="0">
              <a:solidFill>
                <a:srgbClr val="FFFF00"/>
              </a:solidFill>
            </a:endParaRPr>
          </a:p>
          <a:p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36B04E-C2B2-39DC-54F8-C96F766F0009}"/>
              </a:ext>
            </a:extLst>
          </p:cNvPr>
          <p:cNvSpPr txBox="1"/>
          <p:nvPr/>
        </p:nvSpPr>
        <p:spPr>
          <a:xfrm>
            <a:off x="1264275" y="1516277"/>
            <a:ext cx="6615450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Create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files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with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labels</a:t>
            </a:r>
            <a:endParaRPr lang="es-ES" sz="14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ansible.builtin.copy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dest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/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tmp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/{{ </a:t>
            </a:r>
            <a:r>
              <a:rPr lang="es-ES" sz="140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custom</a:t>
            </a:r>
            <a:r>
              <a:rPr lang="es-ES" dirty="0" err="1">
                <a:solidFill>
                  <a:srgbClr val="C0000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_variable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}}.</a:t>
            </a:r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txt</a:t>
            </a:r>
            <a:endParaRPr lang="es-ES" dirty="0">
              <a:solidFill>
                <a:schemeClr val="bg1"/>
              </a:solidFill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content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“File </a:t>
            </a:r>
            <a:r>
              <a:rPr lang="es-ES" sz="140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created</a:t>
            </a:r>
            <a:r>
              <a:rPr lang="es-ES" sz="14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for</a:t>
            </a:r>
            <a:r>
              <a:rPr lang="es-ES" sz="14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{{ </a:t>
            </a:r>
            <a:r>
              <a:rPr lang="es-ES" sz="140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custom</a:t>
            </a:r>
            <a:r>
              <a:rPr lang="es-ES" dirty="0" err="1">
                <a:solidFill>
                  <a:srgbClr val="C0000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_variable</a:t>
            </a:r>
            <a:r>
              <a:rPr lang="es-ES" sz="14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}}”</a:t>
            </a:r>
            <a:endParaRPr lang="es-ES" dirty="0">
              <a:solidFill>
                <a:srgbClr val="C00000"/>
              </a:solidFill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loop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</a:t>
            </a:r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alpha</a:t>
            </a:r>
            <a:endParaRPr lang="es-ES" dirty="0">
              <a:solidFill>
                <a:schemeClr val="bg1"/>
              </a:solidFill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beta</a:t>
            </a: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gamma</a:t>
            </a:r>
          </a:p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loop_control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endParaRPr lang="es-ES" sz="1400" dirty="0">
              <a:solidFill>
                <a:srgbClr val="C00000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4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loop_var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C0000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custom</a:t>
            </a:r>
            <a:r>
              <a:rPr lang="es-ES" dirty="0" err="1">
                <a:solidFill>
                  <a:srgbClr val="C0000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_variable</a:t>
            </a:r>
            <a:endParaRPr lang="es-ES" dirty="0">
              <a:solidFill>
                <a:srgbClr val="C00000"/>
              </a:solidFill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dirty="0">
                <a:solidFill>
                  <a:srgbClr val="C0000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index_var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C0000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rgbClr val="C0000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idx</a:t>
            </a:r>
            <a:endParaRPr lang="es-ES" dirty="0">
              <a:solidFill>
                <a:srgbClr val="C00000"/>
              </a:solidFill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label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“Processing {{ </a:t>
            </a:r>
            <a:r>
              <a:rPr lang="es-ES" sz="140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custom</a:t>
            </a:r>
            <a:r>
              <a:rPr lang="es-ES" dirty="0" err="1">
                <a:solidFill>
                  <a:srgbClr val="C0000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_variable</a:t>
            </a:r>
            <a:r>
              <a:rPr lang="es-ES" sz="14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}}-{{ </a:t>
            </a:r>
            <a:r>
              <a:rPr lang="es-ES" sz="140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idx</a:t>
            </a:r>
            <a:r>
              <a:rPr lang="es-ES" sz="14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}}”</a:t>
            </a:r>
            <a:endParaRPr lang="en-US" sz="1400" dirty="0">
              <a:solidFill>
                <a:srgbClr val="C00000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098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>
          <a:extLst>
            <a:ext uri="{FF2B5EF4-FFF2-40B4-BE49-F238E27FC236}">
              <a16:creationId xmlns:a16="http://schemas.microsoft.com/office/drawing/2014/main" id="{430166ED-2093-F26A-48EA-A018F5560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C35DD8FB-B139-385D-AEDF-7EFB179926D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48193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 dirty="0"/>
              <a:t>HANDLERS IN ANSIBLE</a:t>
            </a:r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7EC5ACB3-2A08-5953-A387-FB94C878D5DE}"/>
              </a:ext>
            </a:extLst>
          </p:cNvPr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7" name="Google Shape;865;p47">
            <a:extLst>
              <a:ext uri="{FF2B5EF4-FFF2-40B4-BE49-F238E27FC236}">
                <a16:creationId xmlns:a16="http://schemas.microsoft.com/office/drawing/2014/main" id="{81BD2B05-6A8C-54ED-23D2-2A8A165DEEFB}"/>
              </a:ext>
            </a:extLst>
          </p:cNvPr>
          <p:cNvSpPr/>
          <p:nvPr/>
        </p:nvSpPr>
        <p:spPr>
          <a:xfrm>
            <a:off x="994316" y="2403366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4325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8EEDF5A4-F02B-C0AD-E936-822971F92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FFE07613-FA66-DC1E-16B2-6165CFC819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What Are Handlers?</a:t>
            </a:r>
            <a:endParaRPr lang="en-CA" b="1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A207A9B8-B34E-4A70-36F3-C8E896A651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9586" y="1284826"/>
            <a:ext cx="7472319" cy="36693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Handlers are special tasks that run only when notified by other tasks.</a:t>
            </a:r>
          </a:p>
          <a:p>
            <a:r>
              <a:rPr lang="en-US" sz="1800" dirty="0"/>
              <a:t>Typically used for actions like restarting services.</a:t>
            </a:r>
          </a:p>
          <a:p>
            <a:r>
              <a:rPr lang="en-US" sz="1800" dirty="0"/>
              <a:t>Example: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B5B19AAA-4635-ACD7-0022-B5EDF15B589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0000"/>
                </a:solidFill>
              </a:rPr>
              <a:t>13</a:t>
            </a:fld>
            <a:endParaRPr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13AAB-3761-83E9-070C-36299EB7BE96}"/>
              </a:ext>
            </a:extLst>
          </p:cNvPr>
          <p:cNvSpPr txBox="1"/>
          <p:nvPr/>
        </p:nvSpPr>
        <p:spPr>
          <a:xfrm>
            <a:off x="2352384" y="2090161"/>
            <a:ext cx="4439231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tasks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-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Copy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NGINX </a:t>
            </a:r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config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file  </a:t>
            </a: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ansible.builtin.copy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</a:t>
            </a:r>
          </a:p>
          <a:p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src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nginx.conf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</a:p>
          <a:p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dest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/</a:t>
            </a:r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etc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nginx.conf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</a:p>
          <a:p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1400" dirty="0" err="1">
                <a:solidFill>
                  <a:srgbClr val="FFFF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notify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Restart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NGINX</a:t>
            </a:r>
          </a:p>
          <a:p>
            <a:endParaRPr lang="es-ES" dirty="0">
              <a:solidFill>
                <a:schemeClr val="bg1">
                  <a:lumMod val="75000"/>
                  <a:lumOff val="25000"/>
                </a:schemeClr>
              </a:solidFill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handlers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</a:p>
          <a:p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Restart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NGINX    </a:t>
            </a:r>
          </a:p>
          <a:p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ansible.builtin.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service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</a:p>
          <a:p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state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restarted</a:t>
            </a:r>
            <a:endParaRPr lang="en-CA" sz="1400" dirty="0">
              <a:solidFill>
                <a:schemeClr val="bg1">
                  <a:lumMod val="90000"/>
                  <a:lumOff val="10000"/>
                </a:schemeClr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8E843-2F82-2472-7793-9B134D4C8E13}"/>
              </a:ext>
            </a:extLst>
          </p:cNvPr>
          <p:cNvSpPr/>
          <p:nvPr/>
        </p:nvSpPr>
        <p:spPr>
          <a:xfrm>
            <a:off x="3687088" y="3186546"/>
            <a:ext cx="1477819" cy="184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DA50A5-34D5-B85A-223E-51DA7B3C811E}"/>
              </a:ext>
            </a:extLst>
          </p:cNvPr>
          <p:cNvSpPr/>
          <p:nvPr/>
        </p:nvSpPr>
        <p:spPr>
          <a:xfrm>
            <a:off x="3502360" y="3863122"/>
            <a:ext cx="1477819" cy="184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666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C9A54B53-C732-B68F-5569-1EF58CBFD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D3415E05-43EC-8126-0254-9D58C72078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How Handler works: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09C32BA9-C453-A2DE-8DA3-8857E6D0545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0000"/>
                </a:solidFill>
              </a:rPr>
              <a:t>14</a:t>
            </a:fld>
            <a:endParaRPr dirty="0">
              <a:solidFill>
                <a:srgbClr val="FF0000"/>
              </a:solidFill>
            </a:endParaRPr>
          </a:p>
        </p:txBody>
      </p:sp>
      <p:sp>
        <p:nvSpPr>
          <p:cNvPr id="7" name="Google Shape;242;p17">
            <a:extLst>
              <a:ext uri="{FF2B5EF4-FFF2-40B4-BE49-F238E27FC236}">
                <a16:creationId xmlns:a16="http://schemas.microsoft.com/office/drawing/2014/main" id="{AB175B88-EE5E-70C4-FCF7-32201102AA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55787" y="1447921"/>
            <a:ext cx="7432425" cy="31378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dirty="0"/>
              <a:t>Handlers are executed at the </a:t>
            </a:r>
            <a:r>
              <a:rPr lang="en-US" sz="2000" b="1" dirty="0">
                <a:solidFill>
                  <a:srgbClr val="FFFF00"/>
                </a:solidFill>
              </a:rPr>
              <a:t>end</a:t>
            </a:r>
            <a:r>
              <a:rPr lang="en-US" sz="2000" dirty="0"/>
              <a:t> of the play, after all the </a:t>
            </a:r>
            <a:r>
              <a:rPr lang="en-US" sz="2000" b="1" dirty="0">
                <a:solidFill>
                  <a:srgbClr val="FFFF00"/>
                </a:solidFill>
              </a:rPr>
              <a:t>tasks</a:t>
            </a:r>
            <a:r>
              <a:rPr lang="en-US" sz="2000" dirty="0"/>
              <a:t> are finished</a:t>
            </a:r>
            <a:endParaRPr lang="en-US" sz="2000" b="1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Notification is triggered </a:t>
            </a:r>
            <a:r>
              <a:rPr lang="en-US" sz="2000" b="1" dirty="0">
                <a:solidFill>
                  <a:srgbClr val="FFFF00"/>
                </a:solidFill>
              </a:rPr>
              <a:t>only</a:t>
            </a:r>
            <a:r>
              <a:rPr lang="en-US" sz="2000" dirty="0">
                <a:solidFill>
                  <a:schemeClr val="tx1"/>
                </a:solidFill>
              </a:rPr>
              <a:t> if a change occurs in the task.</a:t>
            </a:r>
          </a:p>
          <a:p>
            <a:r>
              <a:rPr lang="en-US" sz="2000" dirty="0">
                <a:solidFill>
                  <a:schemeClr val="tx1"/>
                </a:solidFill>
              </a:rPr>
              <a:t>You can define multiple handlers in a play.</a:t>
            </a:r>
          </a:p>
          <a:p>
            <a:r>
              <a:rPr lang="en-US" sz="2000" dirty="0">
                <a:solidFill>
                  <a:schemeClr val="tx1"/>
                </a:solidFill>
              </a:rPr>
              <a:t>You can notify </a:t>
            </a:r>
            <a:r>
              <a:rPr lang="en-US" sz="2000" b="1" dirty="0">
                <a:solidFill>
                  <a:srgbClr val="FFFF00"/>
                </a:solidFill>
              </a:rPr>
              <a:t>multiple</a:t>
            </a:r>
            <a:r>
              <a:rPr lang="en-US" sz="2000" dirty="0">
                <a:solidFill>
                  <a:schemeClr val="tx1"/>
                </a:solidFill>
              </a:rPr>
              <a:t> handlers from a single task.</a:t>
            </a:r>
          </a:p>
          <a:p>
            <a:r>
              <a:rPr lang="en-US" sz="2000" dirty="0">
                <a:solidFill>
                  <a:schemeClr val="tx1"/>
                </a:solidFill>
              </a:rPr>
              <a:t>You can have </a:t>
            </a:r>
            <a:r>
              <a:rPr lang="en-US" sz="2000" b="1" dirty="0">
                <a:solidFill>
                  <a:srgbClr val="FFFF00"/>
                </a:solidFill>
              </a:rPr>
              <a:t>multiple</a:t>
            </a:r>
            <a:r>
              <a:rPr lang="en-US" sz="2000" dirty="0">
                <a:solidFill>
                  <a:schemeClr val="tx1"/>
                </a:solidFill>
              </a:rPr>
              <a:t> tasks notifying the same handler, but each handler will only be executed </a:t>
            </a:r>
            <a:r>
              <a:rPr lang="en-US" sz="2000" b="1" dirty="0">
                <a:solidFill>
                  <a:srgbClr val="FFFF00"/>
                </a:solidFill>
              </a:rPr>
              <a:t>once</a:t>
            </a:r>
            <a:r>
              <a:rPr lang="en-US" sz="2000" dirty="0">
                <a:solidFill>
                  <a:schemeClr val="tx1"/>
                </a:solidFill>
              </a:rPr>
              <a:t> even if it was notified multiple times by different tasks</a:t>
            </a:r>
          </a:p>
          <a:p>
            <a:r>
              <a:rPr lang="en-US" sz="2000" dirty="0">
                <a:solidFill>
                  <a:schemeClr val="tx1"/>
                </a:solidFill>
              </a:rPr>
              <a:t>Handlers will be executed in the order of </a:t>
            </a:r>
            <a:r>
              <a:rPr lang="en-US" sz="2000" b="1" dirty="0">
                <a:solidFill>
                  <a:srgbClr val="FFFF00"/>
                </a:solidFill>
              </a:rPr>
              <a:t>composition</a:t>
            </a:r>
            <a:r>
              <a:rPr lang="en-US" sz="2000" dirty="0">
                <a:solidFill>
                  <a:schemeClr val="tx1"/>
                </a:solidFill>
              </a:rPr>
              <a:t>, not the order of notification</a:t>
            </a:r>
          </a:p>
        </p:txBody>
      </p:sp>
    </p:spTree>
    <p:extLst>
      <p:ext uri="{BB962C8B-B14F-4D97-AF65-F5344CB8AC3E}">
        <p14:creationId xmlns:p14="http://schemas.microsoft.com/office/powerpoint/2010/main" val="590545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C021EAA2-9909-D5B2-CF84-3F5FAB8D7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60ABD070-8FBA-5CA2-0555-31289B5E43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Examples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461296D7-83E4-38FC-34BF-553DCC72DF7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0000"/>
                </a:solidFill>
              </a:rPr>
              <a:t>15</a:t>
            </a:fld>
            <a:endParaRPr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167A05-E8B0-40C4-4C6A-BDBA66C4BEEB}"/>
              </a:ext>
            </a:extLst>
          </p:cNvPr>
          <p:cNvSpPr txBox="1"/>
          <p:nvPr/>
        </p:nvSpPr>
        <p:spPr>
          <a:xfrm>
            <a:off x="3856131" y="605788"/>
            <a:ext cx="4439231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s-E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Install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and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Manage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Apache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hosts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localhost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become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yes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tasks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</a:t>
            </a:r>
            <a:r>
              <a:rPr lang="es-E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Install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Apache</a:t>
            </a:r>
          </a:p>
          <a:p>
            <a:r>
              <a:rPr lang="es-E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  <a:r>
              <a:rPr lang="es-E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ansible.builtin.package</a:t>
            </a:r>
            <a:r>
              <a:rPr lang="es-E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s-E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apache2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s-E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state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</a:t>
            </a:r>
            <a:endParaRPr lang="es-ES" sz="12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  <a:r>
              <a:rPr lang="es-E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notify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-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Restart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Apache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-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Reload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Apache</a:t>
            </a:r>
          </a:p>
          <a:p>
            <a:endParaRPr lang="es-ES" sz="12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handlers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</a:t>
            </a:r>
            <a:r>
              <a:rPr lang="es-E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Restart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Apache</a:t>
            </a:r>
          </a:p>
          <a:p>
            <a:r>
              <a:rPr lang="es-E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  <a:r>
              <a:rPr lang="es-E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ansible.builtin.service</a:t>
            </a:r>
            <a:r>
              <a:rPr lang="es-E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s-E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apache2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s-E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state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restarted</a:t>
            </a:r>
            <a:endParaRPr lang="es-ES" sz="12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s-ES" sz="12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</a:t>
            </a:r>
            <a:r>
              <a:rPr lang="es-E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Reload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Apache</a:t>
            </a:r>
          </a:p>
          <a:p>
            <a:r>
              <a:rPr lang="es-E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  <a:r>
              <a:rPr lang="es-E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ansible.builtin.service</a:t>
            </a:r>
            <a:r>
              <a:rPr lang="es-E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s-E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apache2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s-E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state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reloaded</a:t>
            </a:r>
            <a:endParaRPr lang="es-ES" sz="12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8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57D8661B-12A4-E972-CCCE-773F299D1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6485AC4D-1CF8-8A1D-11F9-B1042EBA09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Examples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5E8BF95F-96B0-EC5B-6341-51CE3452975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0000"/>
                </a:solidFill>
              </a:rPr>
              <a:t>16</a:t>
            </a:fld>
            <a:endParaRPr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7BEC21-CC8E-D95E-0FA2-392E5926D77B}"/>
              </a:ext>
            </a:extLst>
          </p:cNvPr>
          <p:cNvSpPr txBox="1"/>
          <p:nvPr/>
        </p:nvSpPr>
        <p:spPr>
          <a:xfrm>
            <a:off x="3139870" y="630479"/>
            <a:ext cx="5500305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s-E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Update Apache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Config</a:t>
            </a:r>
            <a:endParaRPr lang="es-ES" sz="12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hosts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localhost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become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yes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tasks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</a:t>
            </a:r>
            <a:r>
              <a:rPr lang="es-E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Update Apache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ports.conf</a:t>
            </a:r>
            <a:endParaRPr lang="es-ES" sz="12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  <a:r>
              <a:rPr lang="es-E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ansible.builtin.template</a:t>
            </a:r>
            <a:r>
              <a:rPr lang="es-E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s-E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src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templates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/ports.conf.j2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s-E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dest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/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etc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/apache2/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ports.conf</a:t>
            </a:r>
            <a:endParaRPr lang="es-ES" sz="12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  <a:r>
              <a:rPr lang="es-E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notify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Restart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Apache</a:t>
            </a:r>
          </a:p>
          <a:p>
            <a:endParaRPr lang="es-ES" sz="12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</a:t>
            </a:r>
            <a:r>
              <a:rPr lang="es-E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Update Apache sites-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enabled</a:t>
            </a:r>
            <a:endParaRPr lang="es-ES" sz="12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  <a:r>
              <a:rPr lang="es-E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ansible.builtin.template</a:t>
            </a:r>
            <a:r>
              <a:rPr lang="es-E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s-E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src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templates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/000-default.conf.j2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s-E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dest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/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etc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/apache2/sites-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enabled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/000-default.conf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  <a:r>
              <a:rPr lang="es-E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notify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Restart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Apache</a:t>
            </a:r>
          </a:p>
          <a:p>
            <a:endParaRPr lang="es-ES" sz="12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handlers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</a:t>
            </a:r>
            <a:r>
              <a:rPr lang="es-E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Restart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Apache</a:t>
            </a:r>
          </a:p>
          <a:p>
            <a:r>
              <a:rPr lang="es-E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  <a:r>
              <a:rPr lang="es-E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ansible.builtin.service</a:t>
            </a:r>
            <a:r>
              <a:rPr lang="es-E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s-E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apache2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s-E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state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restarted</a:t>
            </a:r>
            <a:endParaRPr lang="es-ES" sz="12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918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>
          <a:extLst>
            <a:ext uri="{FF2B5EF4-FFF2-40B4-BE49-F238E27FC236}">
              <a16:creationId xmlns:a16="http://schemas.microsoft.com/office/drawing/2014/main" id="{4C6B0D38-3951-0527-6458-0F107125D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74D99704-670B-08A9-7166-94F87CEE2C5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48193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 dirty="0"/>
              <a:t>BLOCK IN ANSIBLE</a:t>
            </a:r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55233332-99B1-FF23-0D9B-877B7F599635}"/>
              </a:ext>
            </a:extLst>
          </p:cNvPr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7" name="Google Shape;865;p47">
            <a:extLst>
              <a:ext uri="{FF2B5EF4-FFF2-40B4-BE49-F238E27FC236}">
                <a16:creationId xmlns:a16="http://schemas.microsoft.com/office/drawing/2014/main" id="{91BF5A56-C104-9BC9-B144-B3F429793EEE}"/>
              </a:ext>
            </a:extLst>
          </p:cNvPr>
          <p:cNvSpPr/>
          <p:nvPr/>
        </p:nvSpPr>
        <p:spPr>
          <a:xfrm>
            <a:off x="994316" y="2403366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4291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12C48509-AF91-789F-7D12-C402858F9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A1543BF5-AD43-0062-E475-105CA77B02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What Is a </a:t>
            </a:r>
            <a:r>
              <a:rPr lang="en-US" b="1" dirty="0">
                <a:solidFill>
                  <a:srgbClr val="FFFF00"/>
                </a:solidFill>
              </a:rPr>
              <a:t>Block</a:t>
            </a:r>
            <a:r>
              <a:rPr lang="en-US" b="1" dirty="0"/>
              <a:t>?</a:t>
            </a:r>
            <a:endParaRPr lang="en-CA" b="1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7BA2761D-028C-9F13-BBDA-80697BD740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9637" y="1303296"/>
            <a:ext cx="7804726" cy="6455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A </a:t>
            </a:r>
            <a:r>
              <a:rPr lang="en-US" sz="1800" dirty="0">
                <a:solidFill>
                  <a:srgbClr val="FFFF00"/>
                </a:solidFill>
              </a:rPr>
              <a:t>block</a:t>
            </a:r>
            <a:r>
              <a:rPr lang="en-US" sz="1800" dirty="0"/>
              <a:t> groups multiple tasks together.</a:t>
            </a:r>
          </a:p>
          <a:p>
            <a:r>
              <a:rPr lang="en-US" sz="1800" dirty="0"/>
              <a:t>Useful for error handling and conditional execution of related tasks.</a:t>
            </a:r>
          </a:p>
          <a:p>
            <a:endParaRPr lang="en-US" sz="1800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C4980BE0-37E5-321B-D9C2-5C12882AA4D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0000"/>
                </a:solidFill>
              </a:rPr>
              <a:t>18</a:t>
            </a:fld>
            <a:endParaRPr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BD37AC-DB67-B136-28B7-7154AEDBD676}"/>
              </a:ext>
            </a:extLst>
          </p:cNvPr>
          <p:cNvSpPr txBox="1"/>
          <p:nvPr/>
        </p:nvSpPr>
        <p:spPr>
          <a:xfrm>
            <a:off x="1845803" y="1897496"/>
            <a:ext cx="5452394" cy="27392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2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Group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tasks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to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set up a </a:t>
            </a:r>
            <a:r>
              <a:rPr lang="es-ES" sz="12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webserver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block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   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2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Install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NGINX      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package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       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2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state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2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2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Copy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configuration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file      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copy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       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src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2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nginx.conf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dest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/</a:t>
            </a:r>
            <a:r>
              <a:rPr lang="es-ES" sz="12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etc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  <a:r>
              <a:rPr lang="es-ES" sz="12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  <a:r>
              <a:rPr lang="es-ES" sz="12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nginx.conf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2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Start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NGINX </a:t>
            </a:r>
            <a:r>
              <a:rPr lang="es-ES" sz="12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service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service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       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2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state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2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started</a:t>
            </a:r>
            <a:endParaRPr lang="en-CA" sz="1200" dirty="0">
              <a:solidFill>
                <a:schemeClr val="bg1">
                  <a:lumMod val="90000"/>
                  <a:lumOff val="10000"/>
                </a:schemeClr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828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179627FA-6C00-B66E-4C8C-D96300FDB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8822189B-8082-BF2F-9A92-5FEC832E4D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Error Handling with block:</a:t>
            </a:r>
            <a:endParaRPr lang="en-CA" b="1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269E46C2-307E-5A17-CA00-6FDC799B6B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4964" y="1251919"/>
            <a:ext cx="7994072" cy="6455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600" dirty="0"/>
              <a:t>Error Handling with block:</a:t>
            </a:r>
          </a:p>
          <a:p>
            <a:r>
              <a:rPr lang="en-US" sz="1600" dirty="0"/>
              <a:t>Use rescue and always to define tasks for error recovery or actions that should always run.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8FCB1B0B-096F-2265-63E7-DE3092C8E04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0000"/>
                </a:solidFill>
              </a:rPr>
              <a:t>19</a:t>
            </a:fld>
            <a:endParaRPr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1EED34-E436-1DC6-DB8F-DF6D1B7B67C1}"/>
              </a:ext>
            </a:extLst>
          </p:cNvPr>
          <p:cNvSpPr txBox="1"/>
          <p:nvPr/>
        </p:nvSpPr>
        <p:spPr>
          <a:xfrm>
            <a:off x="1845803" y="1897496"/>
            <a:ext cx="5452394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Error </a:t>
            </a:r>
            <a:r>
              <a:rPr lang="es-ES" sz="12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handling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example</a:t>
            </a:r>
            <a:endParaRPr lang="es-ES" sz="1200" dirty="0">
              <a:solidFill>
                <a:schemeClr val="bg1">
                  <a:lumMod val="90000"/>
                  <a:lumOff val="10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block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   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2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Create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directory</a:t>
            </a:r>
            <a:endParaRPr lang="es-ES" sz="1200" dirty="0">
              <a:solidFill>
                <a:schemeClr val="bg1">
                  <a:lumMod val="90000"/>
                  <a:lumOff val="10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file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       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path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/</a:t>
            </a:r>
            <a:r>
              <a:rPr lang="es-ES" sz="12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etc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  <a:r>
              <a:rPr lang="es-ES" sz="12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myapp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state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2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directory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res</a:t>
            </a:r>
            <a:r>
              <a:rPr lang="en-US" altLang="zh-CN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ue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</a:p>
          <a:p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log error</a:t>
            </a:r>
          </a:p>
          <a:p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debug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msg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2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“</a:t>
            </a:r>
            <a:r>
              <a:rPr lang="es-ES" sz="120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Failed</a:t>
            </a:r>
            <a:r>
              <a:rPr lang="es-ES" sz="12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to</a:t>
            </a:r>
            <a:r>
              <a:rPr lang="es-ES" sz="12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create</a:t>
            </a:r>
            <a:r>
              <a:rPr lang="es-ES" sz="12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directory</a:t>
            </a:r>
            <a:r>
              <a:rPr lang="es-ES" sz="12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”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always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2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Cleanup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temporary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files        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file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/</a:t>
            </a:r>
            <a:r>
              <a:rPr lang="es-ES" sz="12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tm</a:t>
            </a:r>
            <a:r>
              <a:rPr lang="es-ES" sz="1200" dirty="0" err="1">
                <a:solidFill>
                  <a:schemeClr val="bg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  <a:r>
              <a:rPr lang="es-ES" sz="1200" dirty="0" err="1">
                <a:solidFill>
                  <a:schemeClr val="bg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myapp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state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2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absent</a:t>
            </a:r>
            <a:endParaRPr lang="en-CA" sz="1200" dirty="0">
              <a:solidFill>
                <a:schemeClr val="bg1">
                  <a:lumMod val="90000"/>
                  <a:lumOff val="10000"/>
                </a:schemeClr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07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>
          <a:extLst>
            <a:ext uri="{FF2B5EF4-FFF2-40B4-BE49-F238E27FC236}">
              <a16:creationId xmlns:a16="http://schemas.microsoft.com/office/drawing/2014/main" id="{6639C7C2-9435-C7D9-2913-07F63C3D8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10D6FBBE-484C-A3D3-46A2-B9663B6170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48193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/>
              <a:t>ANSIBLE PLAYBOOKS 2</a:t>
            </a:r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5CDA7F97-2AFC-F310-EF9F-5F7A891C3842}"/>
              </a:ext>
            </a:extLst>
          </p:cNvPr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3" name="Google Shape;1015;p47">
            <a:extLst>
              <a:ext uri="{FF2B5EF4-FFF2-40B4-BE49-F238E27FC236}">
                <a16:creationId xmlns:a16="http://schemas.microsoft.com/office/drawing/2014/main" id="{DCD8C310-90EE-64DC-4171-86DF58EC7C51}"/>
              </a:ext>
            </a:extLst>
          </p:cNvPr>
          <p:cNvSpPr/>
          <p:nvPr/>
        </p:nvSpPr>
        <p:spPr>
          <a:xfrm>
            <a:off x="992278" y="2401317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545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B3D6A570-5E7C-DE35-12CD-FB1043E72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D3EE440B-079F-AD11-351F-1D9FFD2FAE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335" y="1256145"/>
            <a:ext cx="1401429" cy="75422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800" b="1" dirty="0"/>
              <a:t>Combining </a:t>
            </a:r>
            <a:br>
              <a:rPr lang="en-US" sz="1800" b="1" dirty="0"/>
            </a:br>
            <a:r>
              <a:rPr lang="en-US" sz="1800" b="1" dirty="0"/>
              <a:t>Advanced </a:t>
            </a:r>
            <a:br>
              <a:rPr lang="en-US" sz="1800" b="1" dirty="0"/>
            </a:br>
            <a:r>
              <a:rPr lang="en-US" sz="1800" b="1" dirty="0"/>
              <a:t>Features</a:t>
            </a:r>
            <a:endParaRPr lang="en-CA" sz="1800" b="1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6CB5B77C-E98E-FBC8-1630-8EBB5EAEE65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0000"/>
                </a:solidFill>
              </a:rPr>
              <a:t>20</a:t>
            </a:fld>
            <a:endParaRPr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84518A-93E9-FD7F-39A4-A814A56E74B4}"/>
              </a:ext>
            </a:extLst>
          </p:cNvPr>
          <p:cNvSpPr txBox="1"/>
          <p:nvPr/>
        </p:nvSpPr>
        <p:spPr>
          <a:xfrm>
            <a:off x="1514764" y="51286"/>
            <a:ext cx="4741136" cy="49398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tasks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-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Update and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restart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services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</a:p>
          <a:p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block:    </a:t>
            </a:r>
          </a:p>
          <a:p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-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Install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packages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</a:p>
          <a:p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package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       </a:t>
            </a:r>
          </a:p>
          <a:p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 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"{{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item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}}"        </a:t>
            </a:r>
          </a:p>
          <a:p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 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state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latest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</a:p>
          <a:p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loop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       </a:t>
            </a:r>
          </a:p>
          <a:p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  -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</a:p>
          <a:p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  - apache2      </a:t>
            </a:r>
          </a:p>
          <a:p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when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ansible_os_family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== "Debian"    </a:t>
            </a:r>
          </a:p>
          <a:p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-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Copy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config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files      </a:t>
            </a:r>
          </a:p>
          <a:p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copy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       </a:t>
            </a:r>
          </a:p>
          <a:p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 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src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"{{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item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}}.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conf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        </a:t>
            </a:r>
          </a:p>
          <a:p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 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dest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"/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etc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/{{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item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}}/{{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item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}}.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conf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      </a:t>
            </a:r>
          </a:p>
          <a:p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loop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       </a:t>
            </a:r>
          </a:p>
          <a:p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  -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</a:p>
          <a:p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  - apache2</a:t>
            </a:r>
          </a:p>
          <a:p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rescue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-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handle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error</a:t>
            </a:r>
          </a:p>
          <a:p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debug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 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msg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"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rescue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and error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logging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</a:t>
            </a:r>
          </a:p>
          <a:p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always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-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after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task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completion</a:t>
            </a:r>
            <a:endParaRPr lang="es-ES" sz="900" dirty="0">
              <a:solidFill>
                <a:schemeClr val="bg1">
                  <a:lumMod val="75000"/>
                  <a:lumOff val="25000"/>
                </a:schemeClr>
              </a:solidFill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debug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 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msg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"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clean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up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or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logging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</a:t>
            </a:r>
          </a:p>
          <a:p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notify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Restart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Services</a:t>
            </a:r>
            <a:endParaRPr lang="es-ES" sz="900" dirty="0">
              <a:solidFill>
                <a:schemeClr val="bg1">
                  <a:lumMod val="75000"/>
                  <a:lumOff val="25000"/>
                </a:schemeClr>
              </a:solidFill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handlers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   </a:t>
            </a:r>
          </a:p>
          <a:p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-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Restart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Services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</a:p>
          <a:p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service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       </a:t>
            </a:r>
          </a:p>
          <a:p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"{{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item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}}"        </a:t>
            </a:r>
          </a:p>
          <a:p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state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restarted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</a:p>
          <a:p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loop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       </a:t>
            </a:r>
          </a:p>
          <a:p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-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</a:p>
          <a:p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- apache2 </a:t>
            </a:r>
            <a:endParaRPr lang="en-CA" sz="900" dirty="0">
              <a:solidFill>
                <a:schemeClr val="bg1">
                  <a:lumMod val="90000"/>
                  <a:lumOff val="10000"/>
                </a:schemeClr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5" name="Google Shape;242;p17">
            <a:extLst>
              <a:ext uri="{FF2B5EF4-FFF2-40B4-BE49-F238E27FC236}">
                <a16:creationId xmlns:a16="http://schemas.microsoft.com/office/drawing/2014/main" id="{BB14B858-ACBB-1BA6-49B7-5BC84BA32A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2216" y="1403330"/>
            <a:ext cx="2533609" cy="23368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en-US" sz="1400" b="1" dirty="0"/>
              <a:t>Key Features Used:</a:t>
            </a:r>
          </a:p>
          <a:p>
            <a:r>
              <a:rPr lang="en-US" sz="1400" dirty="0"/>
              <a:t>Conditional execution with </a:t>
            </a:r>
            <a:r>
              <a:rPr lang="en-US" sz="1400" dirty="0">
                <a:solidFill>
                  <a:srgbClr val="FFFF00"/>
                </a:solidFill>
              </a:rPr>
              <a:t>when</a:t>
            </a:r>
            <a:r>
              <a:rPr lang="en-US" sz="1400" dirty="0"/>
              <a:t>.</a:t>
            </a:r>
          </a:p>
          <a:p>
            <a:r>
              <a:rPr lang="en-US" sz="1400" dirty="0"/>
              <a:t>Task iteration using loops.</a:t>
            </a:r>
          </a:p>
          <a:p>
            <a:r>
              <a:rPr lang="en-US" sz="1400" dirty="0"/>
              <a:t>Task grouping and error handling with </a:t>
            </a:r>
            <a:r>
              <a:rPr lang="en-US" sz="1400" dirty="0">
                <a:solidFill>
                  <a:srgbClr val="FFFF00"/>
                </a:solidFill>
              </a:rPr>
              <a:t>block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2314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>
          <a:extLst>
            <a:ext uri="{FF2B5EF4-FFF2-40B4-BE49-F238E27FC236}">
              <a16:creationId xmlns:a16="http://schemas.microsoft.com/office/drawing/2014/main" id="{82B9BEEC-EC63-F6B4-977A-6C98EE6FB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89053EE4-5574-85C2-C88F-EAF41E19D28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01450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KEY TAKEAWAYS</a:t>
            </a:r>
            <a:endParaRPr lang="en-CA" sz="3600" dirty="0"/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8169457E-34D3-C262-6DDA-15E2E2B00D8C}"/>
              </a:ext>
            </a:extLst>
          </p:cNvPr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grpSp>
        <p:nvGrpSpPr>
          <p:cNvPr id="2" name="Google Shape;860;p47">
            <a:extLst>
              <a:ext uri="{FF2B5EF4-FFF2-40B4-BE49-F238E27FC236}">
                <a16:creationId xmlns:a16="http://schemas.microsoft.com/office/drawing/2014/main" id="{16C10A79-5205-6560-A66F-65F01204D28D}"/>
              </a:ext>
            </a:extLst>
          </p:cNvPr>
          <p:cNvGrpSpPr/>
          <p:nvPr/>
        </p:nvGrpSpPr>
        <p:grpSpPr>
          <a:xfrm>
            <a:off x="977947" y="2386997"/>
            <a:ext cx="369505" cy="369505"/>
            <a:chOff x="2594050" y="1631825"/>
            <a:chExt cx="439625" cy="439625"/>
          </a:xfrm>
        </p:grpSpPr>
        <p:sp>
          <p:nvSpPr>
            <p:cNvPr id="3" name="Google Shape;861;p47">
              <a:extLst>
                <a:ext uri="{FF2B5EF4-FFF2-40B4-BE49-F238E27FC236}">
                  <a16:creationId xmlns:a16="http://schemas.microsoft.com/office/drawing/2014/main" id="{9316D5F5-2F2E-5EDF-8444-AD9D17DB8E1E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62;p47">
              <a:extLst>
                <a:ext uri="{FF2B5EF4-FFF2-40B4-BE49-F238E27FC236}">
                  <a16:creationId xmlns:a16="http://schemas.microsoft.com/office/drawing/2014/main" id="{E9474C29-05F3-90A7-96B4-D16E3C22ED9A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63;p47">
              <a:extLst>
                <a:ext uri="{FF2B5EF4-FFF2-40B4-BE49-F238E27FC236}">
                  <a16:creationId xmlns:a16="http://schemas.microsoft.com/office/drawing/2014/main" id="{7B7B7466-1BDE-7514-40CD-EDCB10F020DB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64;p47">
              <a:extLst>
                <a:ext uri="{FF2B5EF4-FFF2-40B4-BE49-F238E27FC236}">
                  <a16:creationId xmlns:a16="http://schemas.microsoft.com/office/drawing/2014/main" id="{B99A9E39-0EA8-3AF5-E7CF-CC6CD510F74A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33522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8412F341-EB6D-D21A-36B7-8C6876320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E45CE945-96E0-7A15-E960-DAE8000644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TAKEAWAYS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FC46DF18-90F2-0AF0-13EE-242B69D98B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155" y="1460628"/>
            <a:ext cx="806569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2000" b="1" dirty="0">
                <a:solidFill>
                  <a:srgbClr val="FFFF00"/>
                </a:solidFill>
              </a:rPr>
              <a:t>Conditionals</a:t>
            </a:r>
            <a:r>
              <a:rPr lang="en-US" sz="2000" dirty="0"/>
              <a:t> control when tasks are executed.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2000" b="1" dirty="0">
                <a:solidFill>
                  <a:srgbClr val="FFFF00"/>
                </a:solidFill>
              </a:rPr>
              <a:t>Loops</a:t>
            </a:r>
            <a:r>
              <a:rPr lang="en-US" sz="2000" dirty="0"/>
              <a:t> repeat tasks efficiently over lists of items.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2000" b="1" dirty="0">
                <a:solidFill>
                  <a:srgbClr val="FFFF00"/>
                </a:solidFill>
              </a:rPr>
              <a:t>Handlers</a:t>
            </a:r>
            <a:r>
              <a:rPr lang="en-US" sz="2000" dirty="0"/>
              <a:t> run only when notified, typically for post-task actions.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2000" b="1" dirty="0">
                <a:solidFill>
                  <a:srgbClr val="FFFF00"/>
                </a:solidFill>
              </a:rPr>
              <a:t>block</a:t>
            </a:r>
            <a:r>
              <a:rPr lang="en-US" sz="2000" dirty="0"/>
              <a:t> groups tasks for better organization and error handling.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DFA4F04D-E12A-832C-218F-369551D7302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0000"/>
                </a:solidFill>
              </a:rPr>
              <a:t>22</a:t>
            </a:fld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8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TOPIC OVERVIEW</a:t>
            </a:r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0000"/>
                </a:solidFill>
              </a:rPr>
              <a:t>3</a:t>
            </a:fld>
            <a:endParaRPr dirty="0">
              <a:solidFill>
                <a:srgbClr val="FF0000"/>
              </a:solidFill>
            </a:endParaRPr>
          </a:p>
        </p:txBody>
      </p:sp>
      <p:sp>
        <p:nvSpPr>
          <p:cNvPr id="5" name="Google Shape;242;p17">
            <a:extLst>
              <a:ext uri="{FF2B5EF4-FFF2-40B4-BE49-F238E27FC236}">
                <a16:creationId xmlns:a16="http://schemas.microsoft.com/office/drawing/2014/main" id="{B6FA2857-6669-9227-A1AE-77BDF63EB3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Understand conditionals in Ansible tasks using </a:t>
            </a:r>
            <a:r>
              <a:rPr lang="en-US" b="1" dirty="0">
                <a:solidFill>
                  <a:srgbClr val="FFFF00"/>
                </a:solidFill>
              </a:rPr>
              <a:t>when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Learn how to use </a:t>
            </a:r>
            <a:r>
              <a:rPr lang="en-US" b="1" dirty="0">
                <a:solidFill>
                  <a:srgbClr val="FFFF00"/>
                </a:solidFill>
              </a:rPr>
              <a:t>loops</a:t>
            </a:r>
            <a:r>
              <a:rPr lang="en-US" dirty="0"/>
              <a:t> for task iteration.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Explore </a:t>
            </a:r>
            <a:r>
              <a:rPr lang="en-US" b="1" dirty="0">
                <a:solidFill>
                  <a:srgbClr val="FFFF00"/>
                </a:solidFill>
              </a:rPr>
              <a:t>handlers</a:t>
            </a:r>
            <a:r>
              <a:rPr lang="en-US" dirty="0"/>
              <a:t> and their role in Ansible playbooks.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Utilize </a:t>
            </a:r>
            <a:r>
              <a:rPr lang="en-US" b="1" dirty="0">
                <a:solidFill>
                  <a:srgbClr val="FFFF00"/>
                </a:solidFill>
              </a:rPr>
              <a:t>block</a:t>
            </a:r>
            <a:r>
              <a:rPr lang="en-US" dirty="0"/>
              <a:t> to organize and manage tasks efficiently.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>
          <a:extLst>
            <a:ext uri="{FF2B5EF4-FFF2-40B4-BE49-F238E27FC236}">
              <a16:creationId xmlns:a16="http://schemas.microsoft.com/office/drawing/2014/main" id="{B9F2571C-1C3B-BA4C-E8C9-4D0DA22ED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866F211B-E005-981E-E50D-B9AD0BC512B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48193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 dirty="0"/>
              <a:t>CONDITIONALS IN ANSIBLE</a:t>
            </a:r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DEF16C16-6756-A8C9-B4F7-6826A73573A0}"/>
              </a:ext>
            </a:extLst>
          </p:cNvPr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7" name="Google Shape;865;p47">
            <a:extLst>
              <a:ext uri="{FF2B5EF4-FFF2-40B4-BE49-F238E27FC236}">
                <a16:creationId xmlns:a16="http://schemas.microsoft.com/office/drawing/2014/main" id="{D7C90F17-1ADA-55F4-BC9B-9EE6C54FCFEE}"/>
              </a:ext>
            </a:extLst>
          </p:cNvPr>
          <p:cNvSpPr/>
          <p:nvPr/>
        </p:nvSpPr>
        <p:spPr>
          <a:xfrm>
            <a:off x="994316" y="2403366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92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2ABCF649-829D-1F9F-F060-C5E536A5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AEE180A4-1D9D-7C9C-84EA-C293C8D3E8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What Are Conditionals?</a:t>
            </a:r>
            <a:endParaRPr lang="en-CA" b="1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46DC7AA1-0B4E-67DC-FCF1-EA6B9E3003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3345" y="1267581"/>
            <a:ext cx="8331200" cy="36693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Conditionals control task execution based on certain conditions Example:</a:t>
            </a:r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Use facts like </a:t>
            </a:r>
            <a:r>
              <a:rPr lang="en-US" b="1" i="1" dirty="0">
                <a:solidFill>
                  <a:srgbClr val="FFFF00"/>
                </a:solidFill>
              </a:rPr>
              <a:t>ansible_os_family</a:t>
            </a:r>
            <a:r>
              <a:rPr lang="en-US" i="1" dirty="0"/>
              <a:t> </a:t>
            </a:r>
            <a:r>
              <a:rPr lang="en-US" dirty="0"/>
              <a:t>for system-specific conditions.</a:t>
            </a:r>
          </a:p>
          <a:p>
            <a:r>
              <a:rPr lang="en-US" dirty="0"/>
              <a:t>Use </a:t>
            </a:r>
            <a:r>
              <a:rPr lang="en-US" b="1" i="1" dirty="0">
                <a:solidFill>
                  <a:srgbClr val="FFFF00"/>
                </a:solidFill>
              </a:rPr>
              <a:t>when</a:t>
            </a:r>
            <a:r>
              <a:rPr lang="en-US" dirty="0"/>
              <a:t> to evaluate Boolean expressions.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rgbClr val="FFFF00"/>
                </a:solidFill>
              </a:rPr>
              <a:t>==</a:t>
            </a:r>
            <a:r>
              <a:rPr lang="en-US" dirty="0"/>
              <a:t> for condition evaluation, </a:t>
            </a:r>
            <a:r>
              <a:rPr lang="en-US" b="1" dirty="0">
                <a:solidFill>
                  <a:srgbClr val="FFFF00"/>
                </a:solidFill>
              </a:rPr>
              <a:t>!=</a:t>
            </a:r>
            <a:r>
              <a:rPr lang="en-US" dirty="0"/>
              <a:t>  for negation evaluation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E159BEF3-9DF2-AF89-D443-5E32843A0F0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0000"/>
                </a:solidFill>
              </a:rPr>
              <a:t>5</a:t>
            </a:fld>
            <a:endParaRPr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360E37-139B-506D-635A-A46010CDD53E}"/>
              </a:ext>
            </a:extLst>
          </p:cNvPr>
          <p:cNvSpPr txBox="1"/>
          <p:nvPr/>
        </p:nvSpPr>
        <p:spPr>
          <a:xfrm>
            <a:off x="1776893" y="2107047"/>
            <a:ext cx="5590214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Install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Apache </a:t>
            </a:r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only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on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Debian </a:t>
            </a:r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Systems</a:t>
            </a:r>
            <a:endParaRPr lang="es-ES" dirty="0"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ansible.builtin.package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apache2</a:t>
            </a: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state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</a:t>
            </a:r>
            <a:endParaRPr lang="es-ES" dirty="0">
              <a:solidFill>
                <a:schemeClr val="bg1"/>
              </a:solidFill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when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ansible_os_family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== “Debian”</a:t>
            </a:r>
            <a:endParaRPr lang="en-CA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7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3BFA124F-AF37-3605-6AC1-2362D9480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F96F4D34-97EB-2A5B-D6B1-9C3CD59F51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More Examples of </a:t>
            </a:r>
            <a:r>
              <a:rPr lang="en-US" b="1" dirty="0">
                <a:solidFill>
                  <a:srgbClr val="FFFF00"/>
                </a:solidFill>
              </a:rPr>
              <a:t>when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8D75154B-EC8A-87F9-3AB2-355A29962EC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0000"/>
                </a:solidFill>
              </a:rPr>
              <a:t>6</a:t>
            </a:fld>
            <a:endParaRPr dirty="0">
              <a:solidFill>
                <a:srgbClr val="FF0000"/>
              </a:solidFill>
            </a:endParaRPr>
          </a:p>
        </p:txBody>
      </p:sp>
      <p:sp>
        <p:nvSpPr>
          <p:cNvPr id="7" name="Google Shape;242;p17">
            <a:extLst>
              <a:ext uri="{FF2B5EF4-FFF2-40B4-BE49-F238E27FC236}">
                <a16:creationId xmlns:a16="http://schemas.microsoft.com/office/drawing/2014/main" id="{890E6FBF-37B2-08E5-32C5-E4B2DB8325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49" y="1267581"/>
            <a:ext cx="7095741" cy="36693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Combining Multiple Conditions: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b="1" dirty="0">
                <a:solidFill>
                  <a:srgbClr val="FFFF00"/>
                </a:solidFill>
              </a:rPr>
              <a:t>and</a:t>
            </a:r>
            <a:r>
              <a:rPr lang="en-US" dirty="0"/>
              <a:t> if all conditions must be true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rgbClr val="FFFF00"/>
                </a:solidFill>
              </a:rPr>
              <a:t>or</a:t>
            </a:r>
            <a:r>
              <a:rPr lang="en-US" dirty="0"/>
              <a:t> if at lease one condition must be true</a:t>
            </a:r>
          </a:p>
          <a:p>
            <a:r>
              <a:rPr lang="en-US" b="1" dirty="0">
                <a:solidFill>
                  <a:srgbClr val="FFFF00"/>
                </a:solidFill>
              </a:rPr>
              <a:t>List</a:t>
            </a:r>
            <a:r>
              <a:rPr lang="en-US" dirty="0"/>
              <a:t> can also be used for all conditions must be true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79AC21-BD69-CE3A-177F-B02448939860}"/>
              </a:ext>
            </a:extLst>
          </p:cNvPr>
          <p:cNvSpPr txBox="1"/>
          <p:nvPr/>
        </p:nvSpPr>
        <p:spPr>
          <a:xfrm>
            <a:off x="1264225" y="1771531"/>
            <a:ext cx="6615450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Install nginx only on Ubuntu 24.04</a:t>
            </a:r>
            <a:endParaRPr lang="es-ES" dirty="0"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ansible.builtin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.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package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</a:t>
            </a:r>
            <a:endParaRPr lang="es-ES" dirty="0">
              <a:solidFill>
                <a:schemeClr val="bg1"/>
              </a:solidFill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state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</a:t>
            </a:r>
            <a:endParaRPr lang="es-ES" dirty="0">
              <a:solidFill>
                <a:schemeClr val="bg1"/>
              </a:solidFill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when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ansible_distribution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== “Ubuntu”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ansible_distribution_version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== "24.04"</a:t>
            </a:r>
            <a:endParaRPr lang="en-CA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62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>
          <a:extLst>
            <a:ext uri="{FF2B5EF4-FFF2-40B4-BE49-F238E27FC236}">
              <a16:creationId xmlns:a16="http://schemas.microsoft.com/office/drawing/2014/main" id="{C08DBB21-10D1-1FC7-1FBA-AB62B604F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65BBC6D8-896A-ED15-B7D2-338C012D61D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48193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 dirty="0"/>
              <a:t>LOOPS IN ANSIBLE</a:t>
            </a:r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C41768BC-B139-E647-F193-143D14BE53D1}"/>
              </a:ext>
            </a:extLst>
          </p:cNvPr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7" name="Google Shape;865;p47">
            <a:extLst>
              <a:ext uri="{FF2B5EF4-FFF2-40B4-BE49-F238E27FC236}">
                <a16:creationId xmlns:a16="http://schemas.microsoft.com/office/drawing/2014/main" id="{ED1C9CF7-15B2-46AF-DA1F-C06A85383B88}"/>
              </a:ext>
            </a:extLst>
          </p:cNvPr>
          <p:cNvSpPr/>
          <p:nvPr/>
        </p:nvSpPr>
        <p:spPr>
          <a:xfrm>
            <a:off x="994316" y="2403366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6615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B55387BC-DEFF-3324-AACE-B619ADD54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3D99898C-E377-579A-1437-4829976112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Why Use Loops?</a:t>
            </a:r>
            <a:endParaRPr lang="en-CA" b="1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B56945F0-971B-EAF5-92E5-D601F6C482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267581"/>
            <a:ext cx="6728400" cy="36693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Loops allow you to repeat tasks for multiple items without duplicating code.</a:t>
            </a:r>
          </a:p>
          <a:p>
            <a:r>
              <a:rPr lang="en-US" dirty="0"/>
              <a:t>Example: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B51A48BF-CB9C-D3E8-0B93-DD63DEE3A10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0000"/>
                </a:solidFill>
              </a:rPr>
              <a:t>8</a:t>
            </a:fld>
            <a:endParaRPr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821F68-7C7D-EE86-AEBF-23B263E638EE}"/>
              </a:ext>
            </a:extLst>
          </p:cNvPr>
          <p:cNvSpPr txBox="1"/>
          <p:nvPr/>
        </p:nvSpPr>
        <p:spPr>
          <a:xfrm>
            <a:off x="1776843" y="2517470"/>
            <a:ext cx="5590214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Install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multiple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packages</a:t>
            </a:r>
            <a:endParaRPr lang="es-ES" dirty="0">
              <a:solidFill>
                <a:schemeClr val="bg1"/>
              </a:solidFill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ansible.builtin.package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“</a:t>
            </a:r>
            <a:r>
              <a:rPr lang="es-ES" dirty="0">
                <a:solidFill>
                  <a:srgbClr val="C0000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{{ </a:t>
            </a:r>
            <a:r>
              <a:rPr lang="es-ES" dirty="0" err="1">
                <a:solidFill>
                  <a:srgbClr val="C0000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item</a:t>
            </a:r>
            <a:r>
              <a:rPr lang="es-ES" dirty="0">
                <a:solidFill>
                  <a:srgbClr val="C0000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}}”</a:t>
            </a: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state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</a:t>
            </a:r>
            <a:endParaRPr lang="es-ES" dirty="0">
              <a:solidFill>
                <a:schemeClr val="bg1"/>
              </a:solidFill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loop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</a:t>
            </a:r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</a:t>
            </a:r>
            <a:endParaRPr lang="es-ES" dirty="0">
              <a:solidFill>
                <a:schemeClr val="bg1"/>
              </a:solidFill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git</a:t>
            </a:r>
            <a:endParaRPr lang="es-ES" dirty="0">
              <a:solidFill>
                <a:schemeClr val="bg1"/>
              </a:solidFill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</a:t>
            </a:r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curl</a:t>
            </a:r>
            <a:endParaRPr lang="en-CA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41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E54C042C-A980-350C-F8A8-4552D9927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640F3767-5FD8-0FB3-6742-6BE86BE396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Loops with Complex Data Structures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D612B153-6B76-9A8C-F7E4-D82D401BF1F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0000"/>
                </a:solidFill>
              </a:rPr>
              <a:t>9</a:t>
            </a:fld>
            <a:endParaRPr dirty="0">
              <a:solidFill>
                <a:srgbClr val="FF0000"/>
              </a:solidFill>
            </a:endParaRPr>
          </a:p>
        </p:txBody>
      </p:sp>
      <p:sp>
        <p:nvSpPr>
          <p:cNvPr id="7" name="Google Shape;242;p17">
            <a:extLst>
              <a:ext uri="{FF2B5EF4-FFF2-40B4-BE49-F238E27FC236}">
                <a16:creationId xmlns:a16="http://schemas.microsoft.com/office/drawing/2014/main" id="{8F5EC7D2-BF30-DFBC-3FAA-5AC418FE0D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267581"/>
            <a:ext cx="6728400" cy="36693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Using </a:t>
            </a:r>
            <a:r>
              <a:rPr lang="en-US" dirty="0" err="1"/>
              <a:t>dict</a:t>
            </a:r>
            <a:r>
              <a:rPr lang="en-US" dirty="0"/>
              <a:t> as an item: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B1A9ED-ED70-C27B-EEBF-6E0A11256B44}"/>
              </a:ext>
            </a:extLst>
          </p:cNvPr>
          <p:cNvSpPr txBox="1"/>
          <p:nvPr/>
        </p:nvSpPr>
        <p:spPr>
          <a:xfrm>
            <a:off x="1264225" y="2302027"/>
            <a:ext cx="6615450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Assign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users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to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groups</a:t>
            </a:r>
            <a:endParaRPr lang="es-ES" sz="14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ansible.builtin.user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“{{ </a:t>
            </a:r>
            <a:r>
              <a:rPr lang="es-ES" sz="140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item.user</a:t>
            </a:r>
            <a:r>
              <a:rPr lang="es-ES" sz="14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}}”</a:t>
            </a:r>
            <a:endParaRPr lang="es-ES" dirty="0">
              <a:solidFill>
                <a:srgbClr val="C00000"/>
              </a:solidFill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groups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“{{ </a:t>
            </a:r>
            <a:r>
              <a:rPr lang="es-ES" sz="140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item.group</a:t>
            </a:r>
            <a:r>
              <a:rPr lang="es-ES" sz="14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}}”</a:t>
            </a:r>
            <a:endParaRPr lang="es-ES" dirty="0">
              <a:solidFill>
                <a:srgbClr val="C00000"/>
              </a:solidFill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loop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{ user: </a:t>
            </a:r>
            <a:r>
              <a:rPr lang="en-US" sz="14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‘</a:t>
            </a:r>
            <a:r>
              <a:rPr lang="en-US" sz="140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alice</a:t>
            </a:r>
            <a:r>
              <a:rPr lang="en-US" sz="14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’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, group: </a:t>
            </a:r>
            <a:r>
              <a:rPr lang="en-US" sz="14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‘admins’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}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</a:p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{ user: </a:t>
            </a:r>
            <a:r>
              <a:rPr lang="en-US" sz="14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‘bob’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, group: </a:t>
            </a:r>
            <a:r>
              <a:rPr lang="en-US" sz="14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‘developers’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133761375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1395</Words>
  <Application>Microsoft Office PowerPoint</Application>
  <PresentationFormat>On-screen Show (16:9)</PresentationFormat>
  <Paragraphs>270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Inria Sans</vt:lpstr>
      <vt:lpstr>Saira Semi Condensed</vt:lpstr>
      <vt:lpstr>Arial</vt:lpstr>
      <vt:lpstr>Cambria</vt:lpstr>
      <vt:lpstr>Courier New</vt:lpstr>
      <vt:lpstr>Titillium Web</vt:lpstr>
      <vt:lpstr>Gurney template</vt:lpstr>
      <vt:lpstr>SRT205 - AUTOMATION</vt:lpstr>
      <vt:lpstr>ANSIBLE PLAYBOOKS 2</vt:lpstr>
      <vt:lpstr>TOPIC OVERVIEW</vt:lpstr>
      <vt:lpstr>CONDITIONALS IN ANSIBLE</vt:lpstr>
      <vt:lpstr>What Are Conditionals?</vt:lpstr>
      <vt:lpstr>More Examples of when</vt:lpstr>
      <vt:lpstr>LOOPS IN ANSIBLE</vt:lpstr>
      <vt:lpstr>Why Use Loops?</vt:lpstr>
      <vt:lpstr>Loops with Complex Data Structures</vt:lpstr>
      <vt:lpstr>Loops with dict</vt:lpstr>
      <vt:lpstr>Loop Control</vt:lpstr>
      <vt:lpstr>HANDLERS IN ANSIBLE</vt:lpstr>
      <vt:lpstr>What Are Handlers?</vt:lpstr>
      <vt:lpstr>How Handler works:</vt:lpstr>
      <vt:lpstr>Examples</vt:lpstr>
      <vt:lpstr>Examples</vt:lpstr>
      <vt:lpstr>BLOCK IN ANSIBLE</vt:lpstr>
      <vt:lpstr>What Is a Block?</vt:lpstr>
      <vt:lpstr>Error Handling with block:</vt:lpstr>
      <vt:lpstr>Combining  Advanced  Features</vt:lpstr>
      <vt:lpstr>KEY TAKEAWAYS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SRT205 - AUTOMATION</dc:title>
  <cp:lastModifiedBy>sean feng</cp:lastModifiedBy>
  <cp:revision>3</cp:revision>
  <dcterms:modified xsi:type="dcterms:W3CDTF">2025-02-21T04:26:03Z</dcterms:modified>
</cp:coreProperties>
</file>