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9"/>
  </p:notesMasterIdLst>
  <p:sldIdLst>
    <p:sldId id="256" r:id="rId2"/>
    <p:sldId id="295" r:id="rId3"/>
    <p:sldId id="257" r:id="rId4"/>
    <p:sldId id="311" r:id="rId5"/>
    <p:sldId id="312" r:id="rId6"/>
    <p:sldId id="376" r:id="rId7"/>
    <p:sldId id="368" r:id="rId8"/>
    <p:sldId id="377" r:id="rId9"/>
    <p:sldId id="378" r:id="rId10"/>
    <p:sldId id="381" r:id="rId11"/>
    <p:sldId id="380" r:id="rId12"/>
    <p:sldId id="382" r:id="rId13"/>
    <p:sldId id="383" r:id="rId14"/>
    <p:sldId id="384" r:id="rId15"/>
    <p:sldId id="385" r:id="rId16"/>
    <p:sldId id="386" r:id="rId17"/>
    <p:sldId id="388" r:id="rId18"/>
    <p:sldId id="387" r:id="rId19"/>
    <p:sldId id="389" r:id="rId20"/>
    <p:sldId id="390" r:id="rId21"/>
    <p:sldId id="391" r:id="rId22"/>
    <p:sldId id="392" r:id="rId23"/>
    <p:sldId id="393" r:id="rId24"/>
    <p:sldId id="394" r:id="rId25"/>
    <p:sldId id="396" r:id="rId26"/>
    <p:sldId id="309" r:id="rId27"/>
    <p:sldId id="310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8505"/>
    <a:srgbClr val="000000"/>
    <a:srgbClr val="FFCDCD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12D41-5119-44DC-8358-8827E0DB7FF5}" v="1" dt="2025-03-03T05:08:01.990"/>
  </p1510:revLst>
</p1510:revInfo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1186" autoAdjust="0"/>
  </p:normalViewPr>
  <p:slideViewPr>
    <p:cSldViewPr snapToGrid="0">
      <p:cViewPr varScale="1">
        <p:scale>
          <a:sx n="104" d="100"/>
          <a:sy n="104" d="100"/>
        </p:scale>
        <p:origin x="1782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feng" userId="b2a58d911d4ad38c" providerId="LiveId" clId="{5D312D41-5119-44DC-8358-8827E0DB7FF5}"/>
    <pc:docChg chg="undo custSel modSld">
      <pc:chgData name="sean feng" userId="b2a58d911d4ad38c" providerId="LiveId" clId="{5D312D41-5119-44DC-8358-8827E0DB7FF5}" dt="2025-03-03T05:08:01.990" v="104"/>
      <pc:docMkLst>
        <pc:docMk/>
      </pc:docMkLst>
      <pc:sldChg chg="modSp mod">
        <pc:chgData name="sean feng" userId="b2a58d911d4ad38c" providerId="LiveId" clId="{5D312D41-5119-44DC-8358-8827E0DB7FF5}" dt="2025-03-03T05:08:01.990" v="104"/>
        <pc:sldMkLst>
          <pc:docMk/>
          <pc:sldMk cId="872923454" sldId="311"/>
        </pc:sldMkLst>
        <pc:spChg chg="mod">
          <ac:chgData name="sean feng" userId="b2a58d911d4ad38c" providerId="LiveId" clId="{5D312D41-5119-44DC-8358-8827E0DB7FF5}" dt="2025-03-03T05:08:01.990" v="104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">
        <pc:chgData name="sean feng" userId="b2a58d911d4ad38c" providerId="LiveId" clId="{5D312D41-5119-44DC-8358-8827E0DB7FF5}" dt="2025-03-03T03:19:50.388" v="9"/>
        <pc:sldMkLst>
          <pc:docMk/>
          <pc:sldMk cId="779023894" sldId="381"/>
        </pc:sldMkLst>
        <pc:spChg chg="mod">
          <ac:chgData name="sean feng" userId="b2a58d911d4ad38c" providerId="LiveId" clId="{5D312D41-5119-44DC-8358-8827E0DB7FF5}" dt="2025-03-03T03:19:50.388" v="9"/>
          <ac:spMkLst>
            <pc:docMk/>
            <pc:sldMk cId="779023894" sldId="381"/>
            <ac:spMk id="2" creationId="{6EE3D86E-B152-C5BB-6DFF-28F1D55B232F}"/>
          </ac:spMkLst>
        </pc:spChg>
        <pc:spChg chg="mod">
          <ac:chgData name="sean feng" userId="b2a58d911d4ad38c" providerId="LiveId" clId="{5D312D41-5119-44DC-8358-8827E0DB7FF5}" dt="2025-03-03T03:17:25.994" v="7"/>
          <ac:spMkLst>
            <pc:docMk/>
            <pc:sldMk cId="779023894" sldId="381"/>
            <ac:spMk id="242" creationId="{53659563-0227-3716-39A8-9FDB101A8B89}"/>
          </ac:spMkLst>
        </pc:spChg>
      </pc:sldChg>
      <pc:sldChg chg="modSp mod">
        <pc:chgData name="sean feng" userId="b2a58d911d4ad38c" providerId="LiveId" clId="{5D312D41-5119-44DC-8358-8827E0DB7FF5}" dt="2025-03-03T03:09:04.225" v="3"/>
        <pc:sldMkLst>
          <pc:docMk/>
          <pc:sldMk cId="491791888" sldId="389"/>
        </pc:sldMkLst>
        <pc:spChg chg="mod">
          <ac:chgData name="sean feng" userId="b2a58d911d4ad38c" providerId="LiveId" clId="{5D312D41-5119-44DC-8358-8827E0DB7FF5}" dt="2025-03-03T03:09:04.225" v="3"/>
          <ac:spMkLst>
            <pc:docMk/>
            <pc:sldMk cId="491791888" sldId="389"/>
            <ac:spMk id="3" creationId="{2E349FE3-0328-1C24-6282-7193F8537EF9}"/>
          </ac:spMkLst>
        </pc:spChg>
      </pc:sldChg>
      <pc:sldChg chg="modSp mod">
        <pc:chgData name="sean feng" userId="b2a58d911d4ad38c" providerId="LiveId" clId="{5D312D41-5119-44DC-8358-8827E0DB7FF5}" dt="2025-03-03T03:53:19.205" v="103" actId="20577"/>
        <pc:sldMkLst>
          <pc:docMk/>
          <pc:sldMk cId="3902057951" sldId="396"/>
        </pc:sldMkLst>
        <pc:spChg chg="mod">
          <ac:chgData name="sean feng" userId="b2a58d911d4ad38c" providerId="LiveId" clId="{5D312D41-5119-44DC-8358-8827E0DB7FF5}" dt="2025-03-03T03:53:19.205" v="103" actId="20577"/>
          <ac:spMkLst>
            <pc:docMk/>
            <pc:sldMk cId="3902057951" sldId="396"/>
            <ac:spMk id="2" creationId="{23EC18BD-C42C-A81C-1385-6A3245511B50}"/>
          </ac:spMkLst>
        </pc:spChg>
      </pc:sldChg>
    </pc:docChg>
  </pc:docChgLst>
  <pc:docChgLst>
    <pc:chgData name="sean feng" userId="b2a58d911d4ad38c" providerId="LiveId" clId="{4B6202C9-4B7C-46FD-A696-44B53BABDC4B}"/>
    <pc:docChg chg="undo custSel addSld delSld modSld">
      <pc:chgData name="sean feng" userId="b2a58d911d4ad38c" providerId="LiveId" clId="{4B6202C9-4B7C-46FD-A696-44B53BABDC4B}" dt="2024-12-17T01:14:07.730" v="2479" actId="113"/>
      <pc:docMkLst>
        <pc:docMk/>
      </pc:docMkLst>
      <pc:sldChg chg="modSp mod">
        <pc:chgData name="sean feng" userId="b2a58d911d4ad38c" providerId="LiveId" clId="{4B6202C9-4B7C-46FD-A696-44B53BABDC4B}" dt="2024-12-17T00:36:05.564" v="740" actId="207"/>
        <pc:sldMkLst>
          <pc:docMk/>
          <pc:sldMk cId="0" sldId="257"/>
        </pc:sldMkLst>
        <pc:spChg chg="mod">
          <ac:chgData name="sean feng" userId="b2a58d911d4ad38c" providerId="LiveId" clId="{4B6202C9-4B7C-46FD-A696-44B53BABDC4B}" dt="2024-12-17T00:36:05.564" v="740" actId="20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4B6202C9-4B7C-46FD-A696-44B53BABDC4B}" dt="2024-12-17T00:21:38.153" v="18" actId="20577"/>
        <pc:sldMkLst>
          <pc:docMk/>
          <pc:sldMk cId="481545840" sldId="295"/>
        </pc:sldMkLst>
        <pc:spChg chg="mod">
          <ac:chgData name="sean feng" userId="b2a58d911d4ad38c" providerId="LiveId" clId="{4B6202C9-4B7C-46FD-A696-44B53BABDC4B}" dt="2024-12-17T00:21:38.153" v="18" actId="20577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4B6202C9-4B7C-46FD-A696-44B53BABDC4B}" dt="2024-12-17T01:14:07.730" v="2479" actId="113"/>
        <pc:sldMkLst>
          <pc:docMk/>
          <pc:sldMk cId="708880018" sldId="310"/>
        </pc:sldMkLst>
        <pc:spChg chg="mod">
          <ac:chgData name="sean feng" userId="b2a58d911d4ad38c" providerId="LiveId" clId="{4B6202C9-4B7C-46FD-A696-44B53BABDC4B}" dt="2024-12-17T01:14:07.730" v="2479" actId="113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4B6202C9-4B7C-46FD-A696-44B53BABDC4B}" dt="2024-12-17T00:25:11.813" v="34"/>
        <pc:sldMkLst>
          <pc:docMk/>
          <pc:sldMk cId="872923454" sldId="311"/>
        </pc:sldMkLst>
        <pc:spChg chg="mod">
          <ac:chgData name="sean feng" userId="b2a58d911d4ad38c" providerId="LiveId" clId="{4B6202C9-4B7C-46FD-A696-44B53BABDC4B}" dt="2024-12-17T00:25:11.813" v="34"/>
          <ac:spMkLst>
            <pc:docMk/>
            <pc:sldMk cId="872923454" sldId="311"/>
            <ac:spMk id="228" creationId="{866F211B-E005-981E-E50D-B9AD0BC512BF}"/>
          </ac:spMkLst>
        </pc:spChg>
      </pc:sldChg>
      <pc:sldChg chg="addSp modSp mod">
        <pc:chgData name="sean feng" userId="b2a58d911d4ad38c" providerId="LiveId" clId="{4B6202C9-4B7C-46FD-A696-44B53BABDC4B}" dt="2024-12-17T00:36:21.647" v="742" actId="1076"/>
        <pc:sldMkLst>
          <pc:docMk/>
          <pc:sldMk cId="261774296" sldId="312"/>
        </pc:sldMkLst>
        <pc:spChg chg="mod">
          <ac:chgData name="sean feng" userId="b2a58d911d4ad38c" providerId="LiveId" clId="{4B6202C9-4B7C-46FD-A696-44B53BABDC4B}" dt="2024-12-17T00:25:23.394" v="35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4B6202C9-4B7C-46FD-A696-44B53BABDC4B}" dt="2024-12-17T00:29:09.304" v="251" actId="207"/>
          <ac:spMkLst>
            <pc:docMk/>
            <pc:sldMk cId="261774296" sldId="312"/>
            <ac:spMk id="242" creationId="{46DC7AA1-0B4E-67DC-FCF1-EA6B9E300328}"/>
          </ac:spMkLst>
        </pc:spChg>
      </pc:sldChg>
      <pc:sldChg chg="addSp delSp modSp mod">
        <pc:chgData name="sean feng" userId="b2a58d911d4ad38c" providerId="LiveId" clId="{4B6202C9-4B7C-46FD-A696-44B53BABDC4B}" dt="2024-12-17T01:12:56.569" v="2453" actId="1076"/>
        <pc:sldMkLst>
          <pc:docMk/>
          <pc:sldMk cId="2102314590" sldId="328"/>
        </pc:sldMkLst>
      </pc:sldChg>
      <pc:sldChg chg="del">
        <pc:chgData name="sean feng" userId="b2a58d911d4ad38c" providerId="LiveId" clId="{4B6202C9-4B7C-46FD-A696-44B53BABDC4B}" dt="2024-12-17T01:13:21.965" v="2456" actId="47"/>
        <pc:sldMkLst>
          <pc:docMk/>
          <pc:sldMk cId="1897199681" sldId="331"/>
        </pc:sldMkLst>
      </pc:sldChg>
      <pc:sldChg chg="addSp delSp modSp mod">
        <pc:chgData name="sean feng" userId="b2a58d911d4ad38c" providerId="LiveId" clId="{4B6202C9-4B7C-46FD-A696-44B53BABDC4B}" dt="2024-12-17T00:36:32.751" v="744" actId="1076"/>
        <pc:sldMkLst>
          <pc:docMk/>
          <pc:sldMk cId="4214620517" sldId="341"/>
        </pc:sldMkLst>
      </pc:sldChg>
      <pc:sldChg chg="del">
        <pc:chgData name="sean feng" userId="b2a58d911d4ad38c" providerId="LiveId" clId="{4B6202C9-4B7C-46FD-A696-44B53BABDC4B}" dt="2024-12-17T01:13:19.746" v="2454" actId="47"/>
        <pc:sldMkLst>
          <pc:docMk/>
          <pc:sldMk cId="1276339151" sldId="348"/>
        </pc:sldMkLst>
      </pc:sldChg>
      <pc:sldChg chg="del">
        <pc:chgData name="sean feng" userId="b2a58d911d4ad38c" providerId="LiveId" clId="{4B6202C9-4B7C-46FD-A696-44B53BABDC4B}" dt="2024-12-17T01:13:21.003" v="2455" actId="47"/>
        <pc:sldMkLst>
          <pc:docMk/>
          <pc:sldMk cId="1373947256" sldId="349"/>
        </pc:sldMkLst>
      </pc:sldChg>
      <pc:sldChg chg="del">
        <pc:chgData name="sean feng" userId="b2a58d911d4ad38c" providerId="LiveId" clId="{4B6202C9-4B7C-46FD-A696-44B53BABDC4B}" dt="2024-12-17T01:13:22.346" v="2457" actId="47"/>
        <pc:sldMkLst>
          <pc:docMk/>
          <pc:sldMk cId="115931085" sldId="350"/>
        </pc:sldMkLst>
      </pc:sldChg>
      <pc:sldChg chg="del">
        <pc:chgData name="sean feng" userId="b2a58d911d4ad38c" providerId="LiveId" clId="{4B6202C9-4B7C-46FD-A696-44B53BABDC4B}" dt="2024-12-17T01:13:23.615" v="2460" actId="47"/>
        <pc:sldMkLst>
          <pc:docMk/>
          <pc:sldMk cId="1028250233" sldId="351"/>
        </pc:sldMkLst>
      </pc:sldChg>
      <pc:sldChg chg="del">
        <pc:chgData name="sean feng" userId="b2a58d911d4ad38c" providerId="LiveId" clId="{4B6202C9-4B7C-46FD-A696-44B53BABDC4B}" dt="2024-12-17T01:13:22.947" v="2458" actId="47"/>
        <pc:sldMkLst>
          <pc:docMk/>
          <pc:sldMk cId="2122073105" sldId="352"/>
        </pc:sldMkLst>
      </pc:sldChg>
      <pc:sldChg chg="del">
        <pc:chgData name="sean feng" userId="b2a58d911d4ad38c" providerId="LiveId" clId="{4B6202C9-4B7C-46FD-A696-44B53BABDC4B}" dt="2024-12-17T01:13:23.269" v="2459" actId="47"/>
        <pc:sldMkLst>
          <pc:docMk/>
          <pc:sldMk cId="2857870433" sldId="353"/>
        </pc:sldMkLst>
      </pc:sldChg>
      <pc:sldChg chg="del">
        <pc:chgData name="sean feng" userId="b2a58d911d4ad38c" providerId="LiveId" clId="{4B6202C9-4B7C-46FD-A696-44B53BABDC4B}" dt="2024-12-17T01:13:23.998" v="2461" actId="47"/>
        <pc:sldMkLst>
          <pc:docMk/>
          <pc:sldMk cId="904851595" sldId="354"/>
        </pc:sldMkLst>
      </pc:sldChg>
      <pc:sldChg chg="modSp add mod">
        <pc:chgData name="sean feng" userId="b2a58d911d4ad38c" providerId="LiveId" clId="{4B6202C9-4B7C-46FD-A696-44B53BABDC4B}" dt="2024-12-17T00:36:47.282" v="746" actId="1076"/>
        <pc:sldMkLst>
          <pc:docMk/>
          <pc:sldMk cId="127934978" sldId="355"/>
        </pc:sldMkLst>
      </pc:sldChg>
      <pc:sldChg chg="add del">
        <pc:chgData name="sean feng" userId="b2a58d911d4ad38c" providerId="LiveId" clId="{4B6202C9-4B7C-46FD-A696-44B53BABDC4B}" dt="2024-12-17T00:37:19.237" v="750"/>
        <pc:sldMkLst>
          <pc:docMk/>
          <pc:sldMk cId="2145996417" sldId="356"/>
        </pc:sldMkLst>
      </pc:sldChg>
      <pc:sldChg chg="modSp add mod">
        <pc:chgData name="sean feng" userId="b2a58d911d4ad38c" providerId="LiveId" clId="{4B6202C9-4B7C-46FD-A696-44B53BABDC4B}" dt="2024-12-17T00:37:30.722" v="756" actId="20577"/>
        <pc:sldMkLst>
          <pc:docMk/>
          <pc:sldMk cId="2806615057" sldId="356"/>
        </pc:sldMkLst>
      </pc:sldChg>
      <pc:sldChg chg="modSp add mod">
        <pc:chgData name="sean feng" userId="b2a58d911d4ad38c" providerId="LiveId" clId="{4B6202C9-4B7C-46FD-A696-44B53BABDC4B}" dt="2024-12-17T00:39:14.848" v="849" actId="20577"/>
        <pc:sldMkLst>
          <pc:docMk/>
          <pc:sldMk cId="461417447" sldId="357"/>
        </pc:sldMkLst>
      </pc:sldChg>
      <pc:sldChg chg="add del">
        <pc:chgData name="sean feng" userId="b2a58d911d4ad38c" providerId="LiveId" clId="{4B6202C9-4B7C-46FD-A696-44B53BABDC4B}" dt="2024-12-17T00:37:18.078" v="749"/>
        <pc:sldMkLst>
          <pc:docMk/>
          <pc:sldMk cId="1309451453" sldId="357"/>
        </pc:sldMkLst>
      </pc:sldChg>
      <pc:sldChg chg="modSp add mod">
        <pc:chgData name="sean feng" userId="b2a58d911d4ad38c" providerId="LiveId" clId="{4B6202C9-4B7C-46FD-A696-44B53BABDC4B}" dt="2024-12-17T00:41:44.094" v="991" actId="207"/>
        <pc:sldMkLst>
          <pc:docMk/>
          <pc:sldMk cId="4133761375" sldId="358"/>
        </pc:sldMkLst>
      </pc:sldChg>
      <pc:sldChg chg="modSp add mod">
        <pc:chgData name="sean feng" userId="b2a58d911d4ad38c" providerId="LiveId" clId="{4B6202C9-4B7C-46FD-A696-44B53BABDC4B}" dt="2024-12-17T00:44:43.286" v="1237" actId="207"/>
        <pc:sldMkLst>
          <pc:docMk/>
          <pc:sldMk cId="3135098858" sldId="359"/>
        </pc:sldMkLst>
      </pc:sldChg>
      <pc:sldChg chg="modSp add mod">
        <pc:chgData name="sean feng" userId="b2a58d911d4ad38c" providerId="LiveId" clId="{4B6202C9-4B7C-46FD-A696-44B53BABDC4B}" dt="2024-12-17T00:45:21.454" v="1241" actId="6549"/>
        <pc:sldMkLst>
          <pc:docMk/>
          <pc:sldMk cId="1474325333" sldId="360"/>
        </pc:sldMkLst>
      </pc:sldChg>
      <pc:sldChg chg="add del">
        <pc:chgData name="sean feng" userId="b2a58d911d4ad38c" providerId="LiveId" clId="{4B6202C9-4B7C-46FD-A696-44B53BABDC4B}" dt="2024-12-17T00:42:17.292" v="1025"/>
        <pc:sldMkLst>
          <pc:docMk/>
          <pc:sldMk cId="3196496196" sldId="360"/>
        </pc:sldMkLst>
      </pc:sldChg>
      <pc:sldChg chg="modSp add mod">
        <pc:chgData name="sean feng" userId="b2a58d911d4ad38c" providerId="LiveId" clId="{4B6202C9-4B7C-46FD-A696-44B53BABDC4B}" dt="2024-12-17T00:48:55.457" v="1366" actId="1036"/>
        <pc:sldMkLst>
          <pc:docMk/>
          <pc:sldMk cId="1226661007" sldId="361"/>
        </pc:sldMkLst>
      </pc:sldChg>
      <pc:sldChg chg="modSp add mod">
        <pc:chgData name="sean feng" userId="b2a58d911d4ad38c" providerId="LiveId" clId="{4B6202C9-4B7C-46FD-A696-44B53BABDC4B}" dt="2024-12-17T00:54:01.440" v="1492" actId="20577"/>
        <pc:sldMkLst>
          <pc:docMk/>
          <pc:sldMk cId="1454356581" sldId="362"/>
        </pc:sldMkLst>
      </pc:sldChg>
      <pc:sldChg chg="modSp add mod">
        <pc:chgData name="sean feng" userId="b2a58d911d4ad38c" providerId="LiveId" clId="{4B6202C9-4B7C-46FD-A696-44B53BABDC4B}" dt="2024-12-17T00:53:07.568" v="1473" actId="1076"/>
        <pc:sldMkLst>
          <pc:docMk/>
          <pc:sldMk cId="2830812996" sldId="363"/>
        </pc:sldMkLst>
      </pc:sldChg>
      <pc:sldChg chg="modSp add mod">
        <pc:chgData name="sean feng" userId="b2a58d911d4ad38c" providerId="LiveId" clId="{4B6202C9-4B7C-46FD-A696-44B53BABDC4B}" dt="2024-12-17T00:55:12.581" v="1625" actId="20577"/>
        <pc:sldMkLst>
          <pc:docMk/>
          <pc:sldMk cId="10350528" sldId="364"/>
        </pc:sldMkLst>
      </pc:sldChg>
      <pc:sldChg chg="modSp add mod">
        <pc:chgData name="sean feng" userId="b2a58d911d4ad38c" providerId="LiveId" clId="{4B6202C9-4B7C-46FD-A696-44B53BABDC4B}" dt="2024-12-17T00:55:40.601" v="1631" actId="20577"/>
        <pc:sldMkLst>
          <pc:docMk/>
          <pc:sldMk cId="3404291684" sldId="365"/>
        </pc:sldMkLst>
      </pc:sldChg>
      <pc:sldChg chg="modSp add mod">
        <pc:chgData name="sean feng" userId="b2a58d911d4ad38c" providerId="LiveId" clId="{4B6202C9-4B7C-46FD-A696-44B53BABDC4B}" dt="2024-12-17T00:59:48.520" v="1796" actId="1036"/>
        <pc:sldMkLst>
          <pc:docMk/>
          <pc:sldMk cId="4275828173" sldId="366"/>
        </pc:sldMkLst>
      </pc:sldChg>
      <pc:sldChg chg="modSp add mod">
        <pc:chgData name="sean feng" userId="b2a58d911d4ad38c" providerId="LiveId" clId="{4B6202C9-4B7C-46FD-A696-44B53BABDC4B}" dt="2024-12-17T01:04:22.141" v="2181" actId="20577"/>
        <pc:sldMkLst>
          <pc:docMk/>
          <pc:sldMk cId="2802073096" sldId="367"/>
        </pc:sldMkLst>
      </pc:sldChg>
    </pc:docChg>
  </pc:docChgLst>
  <pc:docChgLst>
    <pc:chgData name="sean feng" userId="b2a58d911d4ad38c" providerId="LiveId" clId="{D25EFD54-6E0A-431C-BE89-F76AF2500DA3}"/>
    <pc:docChg chg="undo custSel addSld delSld modSld sldOrd">
      <pc:chgData name="sean feng" userId="b2a58d911d4ad38c" providerId="LiveId" clId="{D25EFD54-6E0A-431C-BE89-F76AF2500DA3}" dt="2024-12-01T20:11:14.482" v="2652" actId="5793"/>
      <pc:docMkLst>
        <pc:docMk/>
      </pc:docMkLst>
      <pc:sldChg chg="modNotesTx">
        <pc:chgData name="sean feng" userId="b2a58d911d4ad38c" providerId="LiveId" clId="{D25EFD54-6E0A-431C-BE89-F76AF2500DA3}" dt="2024-12-01T18:59:14.926" v="1006" actId="20577"/>
        <pc:sldMkLst>
          <pc:docMk/>
          <pc:sldMk cId="0" sldId="256"/>
        </pc:sldMkLst>
      </pc:sldChg>
      <pc:sldChg chg="addSp delSp modSp mod ord modNotesTx">
        <pc:chgData name="sean feng" userId="b2a58d911d4ad38c" providerId="LiveId" clId="{D25EFD54-6E0A-431C-BE89-F76AF2500DA3}" dt="2024-12-01T19:03:57.416" v="1271" actId="20577"/>
        <pc:sldMkLst>
          <pc:docMk/>
          <pc:sldMk cId="0" sldId="257"/>
        </pc:sldMkLst>
      </pc:sldChg>
      <pc:sldChg chg="addSp delSp modSp mod modNotesTx">
        <pc:chgData name="sean feng" userId="b2a58d911d4ad38c" providerId="LiveId" clId="{D25EFD54-6E0A-431C-BE89-F76AF2500DA3}" dt="2024-12-01T18:59:56.175" v="1081" actId="33524"/>
        <pc:sldMkLst>
          <pc:docMk/>
          <pc:sldMk cId="481545840" sldId="295"/>
        </pc:sldMkLst>
      </pc:sldChg>
      <pc:sldChg chg="del">
        <pc:chgData name="sean feng" userId="b2a58d911d4ad38c" providerId="LiveId" clId="{D25EFD54-6E0A-431C-BE89-F76AF2500DA3}" dt="2024-12-01T18:40:06.201" v="285" actId="47"/>
        <pc:sldMkLst>
          <pc:docMk/>
          <pc:sldMk cId="3471660082" sldId="296"/>
        </pc:sldMkLst>
      </pc:sldChg>
      <pc:sldChg chg="del">
        <pc:chgData name="sean feng" userId="b2a58d911d4ad38c" providerId="LiveId" clId="{D25EFD54-6E0A-431C-BE89-F76AF2500DA3}" dt="2024-12-01T18:40:07.271" v="286" actId="47"/>
        <pc:sldMkLst>
          <pc:docMk/>
          <pc:sldMk cId="2751770676" sldId="297"/>
        </pc:sldMkLst>
      </pc:sldChg>
      <pc:sldChg chg="del">
        <pc:chgData name="sean feng" userId="b2a58d911d4ad38c" providerId="LiveId" clId="{D25EFD54-6E0A-431C-BE89-F76AF2500DA3}" dt="2024-12-01T18:40:21.370" v="288" actId="47"/>
        <pc:sldMkLst>
          <pc:docMk/>
          <pc:sldMk cId="67163855" sldId="298"/>
        </pc:sldMkLst>
      </pc:sldChg>
      <pc:sldChg chg="del">
        <pc:chgData name="sean feng" userId="b2a58d911d4ad38c" providerId="LiveId" clId="{D25EFD54-6E0A-431C-BE89-F76AF2500DA3}" dt="2024-12-01T18:40:24.796" v="289" actId="47"/>
        <pc:sldMkLst>
          <pc:docMk/>
          <pc:sldMk cId="2634054004" sldId="300"/>
        </pc:sldMkLst>
      </pc:sldChg>
      <pc:sldChg chg="del">
        <pc:chgData name="sean feng" userId="b2a58d911d4ad38c" providerId="LiveId" clId="{D25EFD54-6E0A-431C-BE89-F76AF2500DA3}" dt="2024-12-01T18:40:18.852" v="287" actId="47"/>
        <pc:sldMkLst>
          <pc:docMk/>
          <pc:sldMk cId="2633683685" sldId="301"/>
        </pc:sldMkLst>
      </pc:sldChg>
      <pc:sldChg chg="del">
        <pc:chgData name="sean feng" userId="b2a58d911d4ad38c" providerId="LiveId" clId="{D25EFD54-6E0A-431C-BE89-F76AF2500DA3}" dt="2024-12-01T18:40:26.174" v="290" actId="47"/>
        <pc:sldMkLst>
          <pc:docMk/>
          <pc:sldMk cId="2070212498" sldId="302"/>
        </pc:sldMkLst>
      </pc:sldChg>
      <pc:sldChg chg="del">
        <pc:chgData name="sean feng" userId="b2a58d911d4ad38c" providerId="LiveId" clId="{D25EFD54-6E0A-431C-BE89-F76AF2500DA3}" dt="2024-12-01T18:40:27.558" v="291" actId="47"/>
        <pc:sldMkLst>
          <pc:docMk/>
          <pc:sldMk cId="1119447690" sldId="303"/>
        </pc:sldMkLst>
      </pc:sldChg>
      <pc:sldChg chg="del">
        <pc:chgData name="sean feng" userId="b2a58d911d4ad38c" providerId="LiveId" clId="{D25EFD54-6E0A-431C-BE89-F76AF2500DA3}" dt="2024-12-01T18:40:28.835" v="292" actId="47"/>
        <pc:sldMkLst>
          <pc:docMk/>
          <pc:sldMk cId="1853054745" sldId="304"/>
        </pc:sldMkLst>
      </pc:sldChg>
      <pc:sldChg chg="del">
        <pc:chgData name="sean feng" userId="b2a58d911d4ad38c" providerId="LiveId" clId="{D25EFD54-6E0A-431C-BE89-F76AF2500DA3}" dt="2024-12-01T18:40:37.645" v="293" actId="47"/>
        <pc:sldMkLst>
          <pc:docMk/>
          <pc:sldMk cId="1035314481" sldId="307"/>
        </pc:sldMkLst>
      </pc:sldChg>
      <pc:sldChg chg="del">
        <pc:chgData name="sean feng" userId="b2a58d911d4ad38c" providerId="LiveId" clId="{D25EFD54-6E0A-431C-BE89-F76AF2500DA3}" dt="2024-12-01T18:40:41.343" v="294" actId="47"/>
        <pc:sldMkLst>
          <pc:docMk/>
          <pc:sldMk cId="3118434235" sldId="308"/>
        </pc:sldMkLst>
      </pc:sldChg>
      <pc:sldChg chg="modSp mod modNotesTx">
        <pc:chgData name="sean feng" userId="b2a58d911d4ad38c" providerId="LiveId" clId="{D25EFD54-6E0A-431C-BE89-F76AF2500DA3}" dt="2024-12-01T20:11:14.482" v="2652" actId="5793"/>
        <pc:sldMkLst>
          <pc:docMk/>
          <pc:sldMk cId="708880018" sldId="310"/>
        </pc:sldMkLst>
      </pc:sldChg>
      <pc:sldChg chg="addSp delSp modSp add mod ord">
        <pc:chgData name="sean feng" userId="b2a58d911d4ad38c" providerId="LiveId" clId="{D25EFD54-6E0A-431C-BE89-F76AF2500DA3}" dt="2024-12-01T18:42:18.754" v="304" actId="1076"/>
        <pc:sldMkLst>
          <pc:docMk/>
          <pc:sldMk cId="872923454" sldId="311"/>
        </pc:sldMkLst>
      </pc:sldChg>
      <pc:sldChg chg="addSp delSp modSp add del mod">
        <pc:chgData name="sean feng" userId="b2a58d911d4ad38c" providerId="LiveId" clId="{D25EFD54-6E0A-431C-BE89-F76AF2500DA3}" dt="2024-12-01T18:21:01.368" v="44" actId="47"/>
        <pc:sldMkLst>
          <pc:docMk/>
          <pc:sldMk cId="3517500816" sldId="311"/>
        </pc:sldMkLst>
      </pc:sldChg>
      <pc:sldChg chg="addSp delSp modSp add mod modNotesTx">
        <pc:chgData name="sean feng" userId="b2a58d911d4ad38c" providerId="LiveId" clId="{D25EFD54-6E0A-431C-BE89-F76AF2500DA3}" dt="2024-12-01T19:06:58.961" v="1351" actId="6549"/>
        <pc:sldMkLst>
          <pc:docMk/>
          <pc:sldMk cId="261774296" sldId="312"/>
        </pc:sldMkLst>
      </pc:sldChg>
      <pc:sldChg chg="modSp add mod modNotesTx">
        <pc:chgData name="sean feng" userId="b2a58d911d4ad38c" providerId="LiveId" clId="{D25EFD54-6E0A-431C-BE89-F76AF2500DA3}" dt="2024-12-01T19:16:06.662" v="1353"/>
        <pc:sldMkLst>
          <pc:docMk/>
          <pc:sldMk cId="1279397553" sldId="313"/>
        </pc:sldMkLst>
      </pc:sldChg>
      <pc:sldChg chg="modSp add mod modNotesTx">
        <pc:chgData name="sean feng" userId="b2a58d911d4ad38c" providerId="LiveId" clId="{D25EFD54-6E0A-431C-BE89-F76AF2500DA3}" dt="2024-12-01T19:18:34.703" v="1354"/>
        <pc:sldMkLst>
          <pc:docMk/>
          <pc:sldMk cId="3806222138" sldId="314"/>
        </pc:sldMkLst>
      </pc:sldChg>
      <pc:sldChg chg="modSp add mod modNotesTx">
        <pc:chgData name="sean feng" userId="b2a58d911d4ad38c" providerId="LiveId" clId="{D25EFD54-6E0A-431C-BE89-F76AF2500DA3}" dt="2024-12-01T19:24:22.992" v="1435" actId="20577"/>
        <pc:sldMkLst>
          <pc:docMk/>
          <pc:sldMk cId="3083007042" sldId="315"/>
        </pc:sldMkLst>
      </pc:sldChg>
      <pc:sldChg chg="add del">
        <pc:chgData name="sean feng" userId="b2a58d911d4ad38c" providerId="LiveId" clId="{D25EFD54-6E0A-431C-BE89-F76AF2500DA3}" dt="2024-12-01T18:29:27.477" v="168"/>
        <pc:sldMkLst>
          <pc:docMk/>
          <pc:sldMk cId="1678492250" sldId="316"/>
        </pc:sldMkLst>
      </pc:sldChg>
      <pc:sldChg chg="addSp modSp add mod modNotesTx">
        <pc:chgData name="sean feng" userId="b2a58d911d4ad38c" providerId="LiveId" clId="{D25EFD54-6E0A-431C-BE89-F76AF2500DA3}" dt="2024-12-01T19:44:36.665" v="2194" actId="20577"/>
        <pc:sldMkLst>
          <pc:docMk/>
          <pc:sldMk cId="3207606332" sldId="316"/>
        </pc:sldMkLst>
      </pc:sldChg>
      <pc:sldChg chg="modSp add mod ord modNotesTx">
        <pc:chgData name="sean feng" userId="b2a58d911d4ad38c" providerId="LiveId" clId="{D25EFD54-6E0A-431C-BE89-F76AF2500DA3}" dt="2024-12-01T19:41:10.305" v="2070" actId="20577"/>
        <pc:sldMkLst>
          <pc:docMk/>
          <pc:sldMk cId="538669049" sldId="317"/>
        </pc:sldMkLst>
      </pc:sldChg>
      <pc:sldChg chg="modSp add mod modNotesTx">
        <pc:chgData name="sean feng" userId="b2a58d911d4ad38c" providerId="LiveId" clId="{D25EFD54-6E0A-431C-BE89-F76AF2500DA3}" dt="2024-12-01T19:54:45.340" v="2271" actId="20577"/>
        <pc:sldMkLst>
          <pc:docMk/>
          <pc:sldMk cId="3948810976" sldId="318"/>
        </pc:sldMkLst>
      </pc:sldChg>
      <pc:sldChg chg="addSp delSp modSp add mod">
        <pc:chgData name="sean feng" userId="b2a58d911d4ad38c" providerId="LiveId" clId="{D25EFD54-6E0A-431C-BE89-F76AF2500DA3}" dt="2024-12-01T18:41:39.032" v="300" actId="1076"/>
        <pc:sldMkLst>
          <pc:docMk/>
          <pc:sldMk cId="1654448632" sldId="319"/>
        </pc:sldMkLst>
      </pc:sldChg>
      <pc:sldChg chg="addSp modSp add mod modNotesTx">
        <pc:chgData name="sean feng" userId="b2a58d911d4ad38c" providerId="LiveId" clId="{D25EFD54-6E0A-431C-BE89-F76AF2500DA3}" dt="2024-12-01T20:02:21.166" v="2559" actId="20577"/>
        <pc:sldMkLst>
          <pc:docMk/>
          <pc:sldMk cId="4289188727" sldId="320"/>
        </pc:sldMkLst>
      </pc:sldChg>
      <pc:sldChg chg="addSp modSp add mod modNotesTx">
        <pc:chgData name="sean feng" userId="b2a58d911d4ad38c" providerId="LiveId" clId="{D25EFD54-6E0A-431C-BE89-F76AF2500DA3}" dt="2024-12-01T20:03:15.062" v="2565" actId="20577"/>
        <pc:sldMkLst>
          <pc:docMk/>
          <pc:sldMk cId="1660773330" sldId="321"/>
        </pc:sldMkLst>
      </pc:sldChg>
      <pc:sldChg chg="addSp delSp modSp add del mod modNotesTx">
        <pc:chgData name="sean feng" userId="b2a58d911d4ad38c" providerId="LiveId" clId="{D25EFD54-6E0A-431C-BE89-F76AF2500DA3}" dt="2024-12-01T20:08:37.204" v="2642" actId="478"/>
        <pc:sldMkLst>
          <pc:docMk/>
          <pc:sldMk cId="3430175982" sldId="322"/>
        </pc:sldMkLst>
      </pc:sldChg>
      <pc:sldChg chg="modSp add mod modNotesTx">
        <pc:chgData name="sean feng" userId="b2a58d911d4ad38c" providerId="LiveId" clId="{D25EFD54-6E0A-431C-BE89-F76AF2500DA3}" dt="2024-12-01T19:49:20.259" v="2236"/>
        <pc:sldMkLst>
          <pc:docMk/>
          <pc:sldMk cId="163746267" sldId="323"/>
        </pc:sldMkLst>
      </pc:sldChg>
      <pc:sldMasterChg chg="delSldLayout">
        <pc:chgData name="sean feng" userId="b2a58d911d4ad38c" providerId="LiveId" clId="{D25EFD54-6E0A-431C-BE89-F76AF2500DA3}" dt="2024-12-01T18:40:06.201" v="285" actId="47"/>
        <pc:sldMasterMkLst>
          <pc:docMk/>
          <pc:sldMasterMk cId="0" sldId="2147483658"/>
        </pc:sldMasterMkLst>
        <pc:sldLayoutChg chg="del">
          <pc:chgData name="sean feng" userId="b2a58d911d4ad38c" providerId="LiveId" clId="{D25EFD54-6E0A-431C-BE89-F76AF2500DA3}" dt="2024-12-01T18:40:06.201" v="285" actId="47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59AB1454-B139-441C-8BE0-78F59127C1A4}"/>
    <pc:docChg chg="undo custSel addSld delSld modSld sldOrd">
      <pc:chgData name="sean feng" userId="b2a58d911d4ad38c" providerId="LiveId" clId="{59AB1454-B139-441C-8BE0-78F59127C1A4}" dt="2024-12-17T02:17:25.656" v="478" actId="207"/>
      <pc:docMkLst>
        <pc:docMk/>
      </pc:docMkLst>
      <pc:sldChg chg="modSp mod">
        <pc:chgData name="sean feng" userId="b2a58d911d4ad38c" providerId="LiveId" clId="{59AB1454-B139-441C-8BE0-78F59127C1A4}" dt="2024-12-17T01:49:37.073" v="29" actId="20577"/>
        <pc:sldMkLst>
          <pc:docMk/>
          <pc:sldMk cId="0" sldId="257"/>
        </pc:sldMkLst>
        <pc:spChg chg="mod">
          <ac:chgData name="sean feng" userId="b2a58d911d4ad38c" providerId="LiveId" clId="{59AB1454-B139-441C-8BE0-78F59127C1A4}" dt="2024-12-17T01:49:37.073" v="29" actId="2057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59AB1454-B139-441C-8BE0-78F59127C1A4}" dt="2024-12-17T01:49:14.581" v="19" actId="6549"/>
        <pc:sldMkLst>
          <pc:docMk/>
          <pc:sldMk cId="481545840" sldId="295"/>
        </pc:sldMkLst>
        <pc:spChg chg="mod">
          <ac:chgData name="sean feng" userId="b2a58d911d4ad38c" providerId="LiveId" clId="{59AB1454-B139-441C-8BE0-78F59127C1A4}" dt="2024-12-17T01:49:14.581" v="19" actId="6549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59AB1454-B139-441C-8BE0-78F59127C1A4}" dt="2024-12-17T02:17:25.656" v="478" actId="207"/>
        <pc:sldMkLst>
          <pc:docMk/>
          <pc:sldMk cId="708880018" sldId="310"/>
        </pc:sldMkLst>
        <pc:spChg chg="mod">
          <ac:chgData name="sean feng" userId="b2a58d911d4ad38c" providerId="LiveId" clId="{59AB1454-B139-441C-8BE0-78F59127C1A4}" dt="2024-12-17T02:17:25.656" v="478" actId="207"/>
          <ac:spMkLst>
            <pc:docMk/>
            <pc:sldMk cId="708880018" sldId="310"/>
            <ac:spMk id="242" creationId="{FC46DF18-90F2-0AF0-13EE-242B69D98B7E}"/>
          </ac:spMkLst>
        </pc:spChg>
      </pc:sldChg>
      <pc:sldChg chg="delSp modSp mod">
        <pc:chgData name="sean feng" userId="b2a58d911d4ad38c" providerId="LiveId" clId="{59AB1454-B139-441C-8BE0-78F59127C1A4}" dt="2024-12-17T01:51:35.456" v="93" actId="1035"/>
        <pc:sldMkLst>
          <pc:docMk/>
          <pc:sldMk cId="261774296" sldId="312"/>
        </pc:sldMkLst>
        <pc:spChg chg="mod">
          <ac:chgData name="sean feng" userId="b2a58d911d4ad38c" providerId="LiveId" clId="{59AB1454-B139-441C-8BE0-78F59127C1A4}" dt="2024-12-17T01:50:10.493" v="31" actId="20577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59AB1454-B139-441C-8BE0-78F59127C1A4}" dt="2024-12-17T01:51:35.456" v="93" actId="1035"/>
          <ac:spMkLst>
            <pc:docMk/>
            <pc:sldMk cId="261774296" sldId="312"/>
            <ac:spMk id="242" creationId="{46DC7AA1-0B4E-67DC-FCF1-EA6B9E300328}"/>
          </ac:spMkLst>
        </pc:spChg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2102314590" sldId="328"/>
        </pc:sldMkLst>
      </pc:sldChg>
      <pc:sldChg chg="addSp modSp mod">
        <pc:chgData name="sean feng" userId="b2a58d911d4ad38c" providerId="LiveId" clId="{59AB1454-B139-441C-8BE0-78F59127C1A4}" dt="2024-12-17T01:56:45.327" v="181" actId="14100"/>
        <pc:sldMkLst>
          <pc:docMk/>
          <pc:sldMk cId="4214620517" sldId="341"/>
        </pc:sldMkLst>
      </pc:sldChg>
      <pc:sldChg chg="addSp modSp mod">
        <pc:chgData name="sean feng" userId="b2a58d911d4ad38c" providerId="LiveId" clId="{59AB1454-B139-441C-8BE0-78F59127C1A4}" dt="2024-12-17T01:59:45.049" v="215"/>
        <pc:sldMkLst>
          <pc:docMk/>
          <pc:sldMk cId="127934978" sldId="355"/>
        </pc:sldMkLst>
      </pc:sldChg>
      <pc:sldChg chg="add del">
        <pc:chgData name="sean feng" userId="b2a58d911d4ad38c" providerId="LiveId" clId="{59AB1454-B139-441C-8BE0-78F59127C1A4}" dt="2024-12-17T02:17:01.402" v="472" actId="47"/>
        <pc:sldMkLst>
          <pc:docMk/>
          <pc:sldMk cId="2806615057" sldId="356"/>
        </pc:sldMkLst>
      </pc:sldChg>
      <pc:sldChg chg="modSp mod ord">
        <pc:chgData name="sean feng" userId="b2a58d911d4ad38c" providerId="LiveId" clId="{59AB1454-B139-441C-8BE0-78F59127C1A4}" dt="2024-12-17T02:00:44.930" v="232" actId="207"/>
        <pc:sldMkLst>
          <pc:docMk/>
          <pc:sldMk cId="461417447" sldId="357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4133761375" sldId="358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3135098858" sldId="359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1474325333" sldId="360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1226661007" sldId="361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1454356581" sldId="362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2830812996" sldId="363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10350528" sldId="364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3404291684" sldId="365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4275828173" sldId="366"/>
        </pc:sldMkLst>
      </pc:sldChg>
      <pc:sldChg chg="del">
        <pc:chgData name="sean feng" userId="b2a58d911d4ad38c" providerId="LiveId" clId="{59AB1454-B139-441C-8BE0-78F59127C1A4}" dt="2024-12-17T02:17:01.402" v="472" actId="47"/>
        <pc:sldMkLst>
          <pc:docMk/>
          <pc:sldMk cId="2802073096" sldId="367"/>
        </pc:sldMkLst>
      </pc:sldChg>
      <pc:sldChg chg="modSp add mod">
        <pc:chgData name="sean feng" userId="b2a58d911d4ad38c" providerId="LiveId" clId="{59AB1454-B139-441C-8BE0-78F59127C1A4}" dt="2024-12-17T01:52:34.091" v="116" actId="6549"/>
        <pc:sldMkLst>
          <pc:docMk/>
          <pc:sldMk cId="4128333828" sldId="368"/>
        </pc:sldMkLst>
        <pc:spChg chg="mod">
          <ac:chgData name="sean feng" userId="b2a58d911d4ad38c" providerId="LiveId" clId="{59AB1454-B139-441C-8BE0-78F59127C1A4}" dt="2024-12-17T01:51:47.787" v="95"/>
          <ac:spMkLst>
            <pc:docMk/>
            <pc:sldMk cId="4128333828" sldId="368"/>
            <ac:spMk id="241" creationId="{6F596BF6-BB5A-5C6A-433B-BEA09F11ED4D}"/>
          </ac:spMkLst>
        </pc:spChg>
        <pc:spChg chg="mod">
          <ac:chgData name="sean feng" userId="b2a58d911d4ad38c" providerId="LiveId" clId="{59AB1454-B139-441C-8BE0-78F59127C1A4}" dt="2024-12-17T01:52:34.091" v="116" actId="6549"/>
          <ac:spMkLst>
            <pc:docMk/>
            <pc:sldMk cId="4128333828" sldId="368"/>
            <ac:spMk id="242" creationId="{CDCBEA82-D643-0905-EFEA-14F9248C6249}"/>
          </ac:spMkLst>
        </pc:spChg>
      </pc:sldChg>
      <pc:sldChg chg="addSp delSp modSp add del mod">
        <pc:chgData name="sean feng" userId="b2a58d911d4ad38c" providerId="LiveId" clId="{59AB1454-B139-441C-8BE0-78F59127C1A4}" dt="2024-12-17T01:57:07.304" v="182" actId="47"/>
        <pc:sldMkLst>
          <pc:docMk/>
          <pc:sldMk cId="3315431135" sldId="369"/>
        </pc:sldMkLst>
      </pc:sldChg>
      <pc:sldChg chg="addSp modSp add mod setBg">
        <pc:chgData name="sean feng" userId="b2a58d911d4ad38c" providerId="LiveId" clId="{59AB1454-B139-441C-8BE0-78F59127C1A4}" dt="2024-12-17T02:02:47.188" v="265" actId="20577"/>
        <pc:sldMkLst>
          <pc:docMk/>
          <pc:sldMk cId="3914792740" sldId="369"/>
        </pc:sldMkLst>
      </pc:sldChg>
      <pc:sldChg chg="addSp modSp add mod">
        <pc:chgData name="sean feng" userId="b2a58d911d4ad38c" providerId="LiveId" clId="{59AB1454-B139-441C-8BE0-78F59127C1A4}" dt="2024-12-17T02:05:01.829" v="308" actId="113"/>
        <pc:sldMkLst>
          <pc:docMk/>
          <pc:sldMk cId="1497135148" sldId="370"/>
        </pc:sldMkLst>
      </pc:sldChg>
      <pc:sldChg chg="addSp delSp modSp add mod ord">
        <pc:chgData name="sean feng" userId="b2a58d911d4ad38c" providerId="LiveId" clId="{59AB1454-B139-441C-8BE0-78F59127C1A4}" dt="2024-12-17T02:08:32.322" v="338" actId="478"/>
        <pc:sldMkLst>
          <pc:docMk/>
          <pc:sldMk cId="3345180795" sldId="371"/>
        </pc:sldMkLst>
      </pc:sldChg>
      <pc:sldChg chg="addSp delSp modSp add mod">
        <pc:chgData name="sean feng" userId="b2a58d911d4ad38c" providerId="LiveId" clId="{59AB1454-B139-441C-8BE0-78F59127C1A4}" dt="2024-12-17T02:10:22.117" v="389" actId="6549"/>
        <pc:sldMkLst>
          <pc:docMk/>
          <pc:sldMk cId="89955575" sldId="372"/>
        </pc:sldMkLst>
      </pc:sldChg>
      <pc:sldChg chg="delSp modSp add mod">
        <pc:chgData name="sean feng" userId="b2a58d911d4ad38c" providerId="LiveId" clId="{59AB1454-B139-441C-8BE0-78F59127C1A4}" dt="2024-12-17T02:12:45.395" v="415" actId="20577"/>
        <pc:sldMkLst>
          <pc:docMk/>
          <pc:sldMk cId="3294379407" sldId="373"/>
        </pc:sldMkLst>
      </pc:sldChg>
      <pc:sldChg chg="delSp modSp add mod">
        <pc:chgData name="sean feng" userId="b2a58d911d4ad38c" providerId="LiveId" clId="{59AB1454-B139-441C-8BE0-78F59127C1A4}" dt="2024-12-17T02:13:59.691" v="441" actId="207"/>
        <pc:sldMkLst>
          <pc:docMk/>
          <pc:sldMk cId="220405147" sldId="374"/>
        </pc:sldMkLst>
      </pc:sldChg>
      <pc:sldChg chg="addSp modSp add mod">
        <pc:chgData name="sean feng" userId="b2a58d911d4ad38c" providerId="LiveId" clId="{59AB1454-B139-441C-8BE0-78F59127C1A4}" dt="2024-12-17T02:16:37.054" v="471" actId="1076"/>
        <pc:sldMkLst>
          <pc:docMk/>
          <pc:sldMk cId="3789557780" sldId="375"/>
        </pc:sldMkLst>
      </pc:sldChg>
    </pc:docChg>
  </pc:docChgLst>
  <pc:docChgLst>
    <pc:chgData name="sean feng" userId="b2a58d911d4ad38c" providerId="LiveId" clId="{334441A6-69B7-441D-BAAF-5A0832E36687}"/>
    <pc:docChg chg="undo redo custSel addSld delSld modSld sldOrd">
      <pc:chgData name="sean feng" userId="b2a58d911d4ad38c" providerId="LiveId" clId="{334441A6-69B7-441D-BAAF-5A0832E36687}" dt="2024-12-27T22:45:13.016" v="1178" actId="20577"/>
      <pc:docMkLst>
        <pc:docMk/>
      </pc:docMkLst>
      <pc:sldChg chg="addSp modSp mod">
        <pc:chgData name="sean feng" userId="b2a58d911d4ad38c" providerId="LiveId" clId="{334441A6-69B7-441D-BAAF-5A0832E36687}" dt="2024-12-27T16:45:31.209" v="99" actId="20577"/>
        <pc:sldMkLst>
          <pc:docMk/>
          <pc:sldMk cId="0" sldId="257"/>
        </pc:sldMkLst>
        <pc:spChg chg="mod">
          <ac:chgData name="sean feng" userId="b2a58d911d4ad38c" providerId="LiveId" clId="{334441A6-69B7-441D-BAAF-5A0832E36687}" dt="2024-12-27T16:45:31.209" v="99" actId="2057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334441A6-69B7-441D-BAAF-5A0832E36687}" dt="2024-12-26T22:52:38.321" v="27" actId="404"/>
        <pc:sldMkLst>
          <pc:docMk/>
          <pc:sldMk cId="481545840" sldId="295"/>
        </pc:sldMkLst>
        <pc:spChg chg="mod">
          <ac:chgData name="sean feng" userId="b2a58d911d4ad38c" providerId="LiveId" clId="{334441A6-69B7-441D-BAAF-5A0832E36687}" dt="2024-12-26T22:52:38.321" v="27" actId="404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334441A6-69B7-441D-BAAF-5A0832E36687}" dt="2024-12-27T22:45:13.016" v="1178" actId="20577"/>
        <pc:sldMkLst>
          <pc:docMk/>
          <pc:sldMk cId="708880018" sldId="310"/>
        </pc:sldMkLst>
        <pc:spChg chg="mod">
          <ac:chgData name="sean feng" userId="b2a58d911d4ad38c" providerId="LiveId" clId="{334441A6-69B7-441D-BAAF-5A0832E36687}" dt="2024-12-27T22:45:13.016" v="1178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334441A6-69B7-441D-BAAF-5A0832E36687}" dt="2024-12-27T16:46:24.004" v="101"/>
        <pc:sldMkLst>
          <pc:docMk/>
          <pc:sldMk cId="872923454" sldId="311"/>
        </pc:sldMkLst>
        <pc:spChg chg="mod">
          <ac:chgData name="sean feng" userId="b2a58d911d4ad38c" providerId="LiveId" clId="{334441A6-69B7-441D-BAAF-5A0832E36687}" dt="2024-12-27T16:46:24.004" v="101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">
        <pc:chgData name="sean feng" userId="b2a58d911d4ad38c" providerId="LiveId" clId="{334441A6-69B7-441D-BAAF-5A0832E36687}" dt="2024-12-27T17:24:04.432" v="117"/>
        <pc:sldMkLst>
          <pc:docMk/>
          <pc:sldMk cId="261774296" sldId="312"/>
        </pc:sldMkLst>
        <pc:spChg chg="mod">
          <ac:chgData name="sean feng" userId="b2a58d911d4ad38c" providerId="LiveId" clId="{334441A6-69B7-441D-BAAF-5A0832E36687}" dt="2024-12-27T17:23:11.892" v="103" actId="404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334441A6-69B7-441D-BAAF-5A0832E36687}" dt="2024-12-27T17:24:04.432" v="117"/>
          <ac:spMkLst>
            <pc:docMk/>
            <pc:sldMk cId="261774296" sldId="312"/>
            <ac:spMk id="242" creationId="{46DC7AA1-0B4E-67DC-FCF1-EA6B9E300328}"/>
          </ac:spMkLst>
        </pc:spChg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4214620517" sldId="341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127934978" sldId="355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461417447" sldId="357"/>
        </pc:sldMkLst>
      </pc:sldChg>
      <pc:sldChg chg="addSp modSp mod">
        <pc:chgData name="sean feng" userId="b2a58d911d4ad38c" providerId="LiveId" clId="{334441A6-69B7-441D-BAAF-5A0832E36687}" dt="2024-12-27T21:44:22.085" v="393"/>
        <pc:sldMkLst>
          <pc:docMk/>
          <pc:sldMk cId="4128333828" sldId="368"/>
        </pc:sldMkLst>
        <pc:spChg chg="add mod">
          <ac:chgData name="sean feng" userId="b2a58d911d4ad38c" providerId="LiveId" clId="{334441A6-69B7-441D-BAAF-5A0832E36687}" dt="2024-12-27T21:44:22.085" v="393"/>
          <ac:spMkLst>
            <pc:docMk/>
            <pc:sldMk cId="4128333828" sldId="368"/>
            <ac:spMk id="2" creationId="{811C01F3-098A-E241-7996-7536AA12EB4A}"/>
          </ac:spMkLst>
        </pc:spChg>
        <pc:spChg chg="mod">
          <ac:chgData name="sean feng" userId="b2a58d911d4ad38c" providerId="LiveId" clId="{334441A6-69B7-441D-BAAF-5A0832E36687}" dt="2024-12-27T17:25:15.847" v="129" actId="404"/>
          <ac:spMkLst>
            <pc:docMk/>
            <pc:sldMk cId="4128333828" sldId="368"/>
            <ac:spMk id="241" creationId="{6F596BF6-BB5A-5C6A-433B-BEA09F11ED4D}"/>
          </ac:spMkLst>
        </pc:spChg>
        <pc:spChg chg="mod">
          <ac:chgData name="sean feng" userId="b2a58d911d4ad38c" providerId="LiveId" clId="{334441A6-69B7-441D-BAAF-5A0832E36687}" dt="2024-12-27T17:25:52.150" v="141" actId="20577"/>
          <ac:spMkLst>
            <pc:docMk/>
            <pc:sldMk cId="4128333828" sldId="368"/>
            <ac:spMk id="242" creationId="{CDCBEA82-D643-0905-EFEA-14F9248C6249}"/>
          </ac:spMkLst>
        </pc:spChg>
      </pc:sldChg>
      <pc:sldChg chg="addSp delSp modSp del mod">
        <pc:chgData name="sean feng" userId="b2a58d911d4ad38c" providerId="LiveId" clId="{334441A6-69B7-441D-BAAF-5A0832E36687}" dt="2024-12-27T22:43:38.202" v="1159" actId="47"/>
        <pc:sldMkLst>
          <pc:docMk/>
          <pc:sldMk cId="3914792740" sldId="369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1497135148" sldId="370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3345180795" sldId="371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89955575" sldId="372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3294379407" sldId="373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220405147" sldId="374"/>
        </pc:sldMkLst>
      </pc:sldChg>
      <pc:sldChg chg="del">
        <pc:chgData name="sean feng" userId="b2a58d911d4ad38c" providerId="LiveId" clId="{334441A6-69B7-441D-BAAF-5A0832E36687}" dt="2024-12-27T22:43:38.202" v="1159" actId="47"/>
        <pc:sldMkLst>
          <pc:docMk/>
          <pc:sldMk cId="3789557780" sldId="375"/>
        </pc:sldMkLst>
      </pc:sldChg>
      <pc:sldChg chg="modSp add mod">
        <pc:chgData name="sean feng" userId="b2a58d911d4ad38c" providerId="LiveId" clId="{334441A6-69B7-441D-BAAF-5A0832E36687}" dt="2024-12-27T17:24:34.785" v="126" actId="20577"/>
        <pc:sldMkLst>
          <pc:docMk/>
          <pc:sldMk cId="2004156405" sldId="376"/>
        </pc:sldMkLst>
        <pc:spChg chg="mod">
          <ac:chgData name="sean feng" userId="b2a58d911d4ad38c" providerId="LiveId" clId="{334441A6-69B7-441D-BAAF-5A0832E36687}" dt="2024-12-27T17:24:34.785" v="126" actId="20577"/>
          <ac:spMkLst>
            <pc:docMk/>
            <pc:sldMk cId="2004156405" sldId="376"/>
            <ac:spMk id="242" creationId="{9AF226D6-98CB-6DA3-0316-DE2863A04A4A}"/>
          </ac:spMkLst>
        </pc:spChg>
      </pc:sldChg>
      <pc:sldChg chg="delSp modSp add mod">
        <pc:chgData name="sean feng" userId="b2a58d911d4ad38c" providerId="LiveId" clId="{334441A6-69B7-441D-BAAF-5A0832E36687}" dt="2024-12-27T17:27:31.944" v="157" actId="478"/>
        <pc:sldMkLst>
          <pc:docMk/>
          <pc:sldMk cId="3206722826" sldId="377"/>
        </pc:sldMkLst>
        <pc:spChg chg="mod">
          <ac:chgData name="sean feng" userId="b2a58d911d4ad38c" providerId="LiveId" clId="{334441A6-69B7-441D-BAAF-5A0832E36687}" dt="2024-12-27T17:27:16.082" v="156" actId="114"/>
          <ac:spMkLst>
            <pc:docMk/>
            <pc:sldMk cId="3206722826" sldId="377"/>
            <ac:spMk id="242" creationId="{A8C1EBC6-315F-AD02-E805-0988136B145E}"/>
          </ac:spMkLst>
        </pc:spChg>
      </pc:sldChg>
      <pc:sldChg chg="modSp add mod">
        <pc:chgData name="sean feng" userId="b2a58d911d4ad38c" providerId="LiveId" clId="{334441A6-69B7-441D-BAAF-5A0832E36687}" dt="2024-12-27T17:28:39.987" v="164"/>
        <pc:sldMkLst>
          <pc:docMk/>
          <pc:sldMk cId="4137702292" sldId="378"/>
        </pc:sldMkLst>
        <pc:spChg chg="mod">
          <ac:chgData name="sean feng" userId="b2a58d911d4ad38c" providerId="LiveId" clId="{334441A6-69B7-441D-BAAF-5A0832E36687}" dt="2024-12-27T17:28:18.033" v="160"/>
          <ac:spMkLst>
            <pc:docMk/>
            <pc:sldMk cId="4137702292" sldId="378"/>
            <ac:spMk id="241" creationId="{A75A44E8-4217-0ECF-04D2-F608AA14D44C}"/>
          </ac:spMkLst>
        </pc:spChg>
        <pc:spChg chg="mod">
          <ac:chgData name="sean feng" userId="b2a58d911d4ad38c" providerId="LiveId" clId="{334441A6-69B7-441D-BAAF-5A0832E36687}" dt="2024-12-27T17:28:39.987" v="164"/>
          <ac:spMkLst>
            <pc:docMk/>
            <pc:sldMk cId="4137702292" sldId="378"/>
            <ac:spMk id="242" creationId="{853255EC-528F-7D6F-31BC-A31EDFE079F4}"/>
          </ac:spMkLst>
        </pc:spChg>
      </pc:sldChg>
      <pc:sldChg chg="addSp modSp add del mod">
        <pc:chgData name="sean feng" userId="b2a58d911d4ad38c" providerId="LiveId" clId="{334441A6-69B7-441D-BAAF-5A0832E36687}" dt="2024-12-27T21:47:48.012" v="469" actId="47"/>
        <pc:sldMkLst>
          <pc:docMk/>
          <pc:sldMk cId="1557910024" sldId="379"/>
        </pc:sldMkLst>
      </pc:sldChg>
      <pc:sldChg chg="addSp modSp add mod setBg">
        <pc:chgData name="sean feng" userId="b2a58d911d4ad38c" providerId="LiveId" clId="{334441A6-69B7-441D-BAAF-5A0832E36687}" dt="2024-12-27T21:47:00.930" v="466"/>
        <pc:sldMkLst>
          <pc:docMk/>
          <pc:sldMk cId="3636996468" sldId="380"/>
        </pc:sldMkLst>
        <pc:spChg chg="mod">
          <ac:chgData name="sean feng" userId="b2a58d911d4ad38c" providerId="LiveId" clId="{334441A6-69B7-441D-BAAF-5A0832E36687}" dt="2024-12-27T21:46:38.261" v="454" actId="1076"/>
          <ac:spMkLst>
            <pc:docMk/>
            <pc:sldMk cId="3636996468" sldId="380"/>
            <ac:spMk id="2" creationId="{B26494A4-EDE9-1D6B-3B95-23F3133370F7}"/>
          </ac:spMkLst>
        </pc:spChg>
        <pc:spChg chg="mod">
          <ac:chgData name="sean feng" userId="b2a58d911d4ad38c" providerId="LiveId" clId="{334441A6-69B7-441D-BAAF-5A0832E36687}" dt="2024-12-27T21:47:00.930" v="466"/>
          <ac:spMkLst>
            <pc:docMk/>
            <pc:sldMk cId="3636996468" sldId="380"/>
            <ac:spMk id="242" creationId="{DB7FCF82-FBB0-98C4-F06C-8E6B01CF2B3B}"/>
          </ac:spMkLst>
        </pc:spChg>
      </pc:sldChg>
      <pc:sldChg chg="add ord">
        <pc:chgData name="sean feng" userId="b2a58d911d4ad38c" providerId="LiveId" clId="{334441A6-69B7-441D-BAAF-5A0832E36687}" dt="2024-12-27T21:47:27.009" v="468"/>
        <pc:sldMkLst>
          <pc:docMk/>
          <pc:sldMk cId="779023894" sldId="381"/>
        </pc:sldMkLst>
      </pc:sldChg>
      <pc:sldChg chg="modSp add mod">
        <pc:chgData name="sean feng" userId="b2a58d911d4ad38c" providerId="LiveId" clId="{334441A6-69B7-441D-BAAF-5A0832E36687}" dt="2024-12-27T21:48:31.269" v="472"/>
        <pc:sldMkLst>
          <pc:docMk/>
          <pc:sldMk cId="569873760" sldId="382"/>
        </pc:sldMkLst>
        <pc:spChg chg="mod">
          <ac:chgData name="sean feng" userId="b2a58d911d4ad38c" providerId="LiveId" clId="{334441A6-69B7-441D-BAAF-5A0832E36687}" dt="2024-12-27T21:48:31.269" v="472"/>
          <ac:spMkLst>
            <pc:docMk/>
            <pc:sldMk cId="569873760" sldId="382"/>
            <ac:spMk id="228" creationId="{8361497D-E040-2F56-67EE-AB1BB48B1E5D}"/>
          </ac:spMkLst>
        </pc:spChg>
      </pc:sldChg>
      <pc:sldChg chg="modSp add mod">
        <pc:chgData name="sean feng" userId="b2a58d911d4ad38c" providerId="LiveId" clId="{334441A6-69B7-441D-BAAF-5A0832E36687}" dt="2024-12-27T21:49:14.176" v="476"/>
        <pc:sldMkLst>
          <pc:docMk/>
          <pc:sldMk cId="2697919960" sldId="383"/>
        </pc:sldMkLst>
        <pc:spChg chg="mod">
          <ac:chgData name="sean feng" userId="b2a58d911d4ad38c" providerId="LiveId" clId="{334441A6-69B7-441D-BAAF-5A0832E36687}" dt="2024-12-27T21:49:06.329" v="475" actId="20577"/>
          <ac:spMkLst>
            <pc:docMk/>
            <pc:sldMk cId="2697919960" sldId="383"/>
            <ac:spMk id="241" creationId="{7546E156-F4E1-90D2-DB96-39581A2595C5}"/>
          </ac:spMkLst>
        </pc:spChg>
        <pc:spChg chg="mod">
          <ac:chgData name="sean feng" userId="b2a58d911d4ad38c" providerId="LiveId" clId="{334441A6-69B7-441D-BAAF-5A0832E36687}" dt="2024-12-27T21:49:14.176" v="476"/>
          <ac:spMkLst>
            <pc:docMk/>
            <pc:sldMk cId="2697919960" sldId="383"/>
            <ac:spMk id="242" creationId="{6AD9B8EE-9129-AB8C-55EF-476099BA9332}"/>
          </ac:spMkLst>
        </pc:spChg>
      </pc:sldChg>
      <pc:sldChg chg="addSp modSp add mod">
        <pc:chgData name="sean feng" userId="b2a58d911d4ad38c" providerId="LiveId" clId="{334441A6-69B7-441D-BAAF-5A0832E36687}" dt="2024-12-27T21:51:46.167" v="534" actId="20577"/>
        <pc:sldMkLst>
          <pc:docMk/>
          <pc:sldMk cId="1917882426" sldId="384"/>
        </pc:sldMkLst>
        <pc:spChg chg="mod">
          <ac:chgData name="sean feng" userId="b2a58d911d4ad38c" providerId="LiveId" clId="{334441A6-69B7-441D-BAAF-5A0832E36687}" dt="2024-12-27T21:50:22.904" v="490" actId="1076"/>
          <ac:spMkLst>
            <pc:docMk/>
            <pc:sldMk cId="1917882426" sldId="384"/>
            <ac:spMk id="2" creationId="{A0A63D3C-4EEC-E84C-CC17-B375A7505A09}"/>
          </ac:spMkLst>
        </pc:spChg>
        <pc:spChg chg="add mod">
          <ac:chgData name="sean feng" userId="b2a58d911d4ad38c" providerId="LiveId" clId="{334441A6-69B7-441D-BAAF-5A0832E36687}" dt="2024-12-27T21:51:14.447" v="512" actId="207"/>
          <ac:spMkLst>
            <pc:docMk/>
            <pc:sldMk cId="1917882426" sldId="384"/>
            <ac:spMk id="3" creationId="{0EDA525D-94B0-BB75-FD0C-A089620CC7FB}"/>
          </ac:spMkLst>
        </pc:spChg>
        <pc:spChg chg="mod">
          <ac:chgData name="sean feng" userId="b2a58d911d4ad38c" providerId="LiveId" clId="{334441A6-69B7-441D-BAAF-5A0832E36687}" dt="2024-12-27T21:49:33.470" v="479" actId="20577"/>
          <ac:spMkLst>
            <pc:docMk/>
            <pc:sldMk cId="1917882426" sldId="384"/>
            <ac:spMk id="241" creationId="{DDFBB031-A477-E6F4-2E70-4699D7124326}"/>
          </ac:spMkLst>
        </pc:spChg>
        <pc:spChg chg="mod">
          <ac:chgData name="sean feng" userId="b2a58d911d4ad38c" providerId="LiveId" clId="{334441A6-69B7-441D-BAAF-5A0832E36687}" dt="2024-12-27T21:51:46.167" v="534" actId="20577"/>
          <ac:spMkLst>
            <pc:docMk/>
            <pc:sldMk cId="1917882426" sldId="384"/>
            <ac:spMk id="242" creationId="{35560B25-B757-EFA6-3576-62B9C8DDB3B6}"/>
          </ac:spMkLst>
        </pc:spChg>
      </pc:sldChg>
      <pc:sldChg chg="modSp add mod">
        <pc:chgData name="sean feng" userId="b2a58d911d4ad38c" providerId="LiveId" clId="{334441A6-69B7-441D-BAAF-5A0832E36687}" dt="2024-12-27T21:53:14.003" v="551" actId="207"/>
        <pc:sldMkLst>
          <pc:docMk/>
          <pc:sldMk cId="3797392443" sldId="385"/>
        </pc:sldMkLst>
        <pc:spChg chg="mod">
          <ac:chgData name="sean feng" userId="b2a58d911d4ad38c" providerId="LiveId" clId="{334441A6-69B7-441D-BAAF-5A0832E36687}" dt="2024-12-27T21:52:51.005" v="545" actId="207"/>
          <ac:spMkLst>
            <pc:docMk/>
            <pc:sldMk cId="3797392443" sldId="385"/>
            <ac:spMk id="2" creationId="{F12941FE-EA28-2E54-23D8-4F30EEFEE31D}"/>
          </ac:spMkLst>
        </pc:spChg>
        <pc:spChg chg="mod">
          <ac:chgData name="sean feng" userId="b2a58d911d4ad38c" providerId="LiveId" clId="{334441A6-69B7-441D-BAAF-5A0832E36687}" dt="2024-12-27T21:53:14.003" v="551" actId="207"/>
          <ac:spMkLst>
            <pc:docMk/>
            <pc:sldMk cId="3797392443" sldId="385"/>
            <ac:spMk id="3" creationId="{EC23C10E-FE35-2E48-64A4-F6C1BDD8D1FC}"/>
          </ac:spMkLst>
        </pc:spChg>
        <pc:spChg chg="mod">
          <ac:chgData name="sean feng" userId="b2a58d911d4ad38c" providerId="LiveId" clId="{334441A6-69B7-441D-BAAF-5A0832E36687}" dt="2024-12-27T21:51:42.020" v="533" actId="20577"/>
          <ac:spMkLst>
            <pc:docMk/>
            <pc:sldMk cId="3797392443" sldId="385"/>
            <ac:spMk id="242" creationId="{106D3803-8D59-68B4-531F-C5CCCFBF2C7C}"/>
          </ac:spMkLst>
        </pc:spChg>
      </pc:sldChg>
      <pc:sldChg chg="delSp modSp add mod">
        <pc:chgData name="sean feng" userId="b2a58d911d4ad38c" providerId="LiveId" clId="{334441A6-69B7-441D-BAAF-5A0832E36687}" dt="2024-12-27T21:54:20.862" v="623" actId="20577"/>
        <pc:sldMkLst>
          <pc:docMk/>
          <pc:sldMk cId="3610862251" sldId="386"/>
        </pc:sldMkLst>
        <pc:spChg chg="mod">
          <ac:chgData name="sean feng" userId="b2a58d911d4ad38c" providerId="LiveId" clId="{334441A6-69B7-441D-BAAF-5A0832E36687}" dt="2024-12-27T21:53:29.861" v="554" actId="20577"/>
          <ac:spMkLst>
            <pc:docMk/>
            <pc:sldMk cId="3610862251" sldId="386"/>
            <ac:spMk id="241" creationId="{759064F9-6188-BCDE-B441-681CDD622300}"/>
          </ac:spMkLst>
        </pc:spChg>
        <pc:spChg chg="mod">
          <ac:chgData name="sean feng" userId="b2a58d911d4ad38c" providerId="LiveId" clId="{334441A6-69B7-441D-BAAF-5A0832E36687}" dt="2024-12-27T21:54:20.862" v="623" actId="20577"/>
          <ac:spMkLst>
            <pc:docMk/>
            <pc:sldMk cId="3610862251" sldId="386"/>
            <ac:spMk id="242" creationId="{F01D47AF-92CF-ED9F-D197-C320A3D10B7E}"/>
          </ac:spMkLst>
        </pc:spChg>
      </pc:sldChg>
      <pc:sldChg chg="modSp add mod">
        <pc:chgData name="sean feng" userId="b2a58d911d4ad38c" providerId="LiveId" clId="{334441A6-69B7-441D-BAAF-5A0832E36687}" dt="2024-12-27T21:59:35.929" v="780" actId="207"/>
        <pc:sldMkLst>
          <pc:docMk/>
          <pc:sldMk cId="1338295445" sldId="387"/>
        </pc:sldMkLst>
        <pc:spChg chg="mod">
          <ac:chgData name="sean feng" userId="b2a58d911d4ad38c" providerId="LiveId" clId="{334441A6-69B7-441D-BAAF-5A0832E36687}" dt="2024-12-27T21:55:09.110" v="634" actId="20577"/>
          <ac:spMkLst>
            <pc:docMk/>
            <pc:sldMk cId="1338295445" sldId="387"/>
            <ac:spMk id="241" creationId="{16C4E124-A886-CF13-DDCD-65A19566D2F6}"/>
          </ac:spMkLst>
        </pc:spChg>
        <pc:spChg chg="mod">
          <ac:chgData name="sean feng" userId="b2a58d911d4ad38c" providerId="LiveId" clId="{334441A6-69B7-441D-BAAF-5A0832E36687}" dt="2024-12-27T21:59:35.929" v="780" actId="207"/>
          <ac:spMkLst>
            <pc:docMk/>
            <pc:sldMk cId="1338295445" sldId="387"/>
            <ac:spMk id="242" creationId="{0FD21F20-DB96-954D-2F9A-996AB96FFF26}"/>
          </ac:spMkLst>
        </pc:spChg>
      </pc:sldChg>
      <pc:sldChg chg="add del">
        <pc:chgData name="sean feng" userId="b2a58d911d4ad38c" providerId="LiveId" clId="{334441A6-69B7-441D-BAAF-5A0832E36687}" dt="2024-12-27T21:54:48.275" v="626"/>
        <pc:sldMkLst>
          <pc:docMk/>
          <pc:sldMk cId="2935725650" sldId="388"/>
        </pc:sldMkLst>
      </pc:sldChg>
      <pc:sldChg chg="modSp add mod">
        <pc:chgData name="sean feng" userId="b2a58d911d4ad38c" providerId="LiveId" clId="{334441A6-69B7-441D-BAAF-5A0832E36687}" dt="2024-12-27T21:55:00.241" v="629"/>
        <pc:sldMkLst>
          <pc:docMk/>
          <pc:sldMk cId="3572284901" sldId="388"/>
        </pc:sldMkLst>
        <pc:spChg chg="mod">
          <ac:chgData name="sean feng" userId="b2a58d911d4ad38c" providerId="LiveId" clId="{334441A6-69B7-441D-BAAF-5A0832E36687}" dt="2024-12-27T21:55:00.241" v="629"/>
          <ac:spMkLst>
            <pc:docMk/>
            <pc:sldMk cId="3572284901" sldId="388"/>
            <ac:spMk id="228" creationId="{E0B8B565-DD2E-4729-BB58-61A091DD1A4B}"/>
          </ac:spMkLst>
        </pc:spChg>
      </pc:sldChg>
      <pc:sldChg chg="addSp delSp modSp add mod">
        <pc:chgData name="sean feng" userId="b2a58d911d4ad38c" providerId="LiveId" clId="{334441A6-69B7-441D-BAAF-5A0832E36687}" dt="2024-12-27T21:57:50.006" v="763" actId="1076"/>
        <pc:sldMkLst>
          <pc:docMk/>
          <pc:sldMk cId="491791888" sldId="389"/>
        </pc:sldMkLst>
        <pc:spChg chg="add mod">
          <ac:chgData name="sean feng" userId="b2a58d911d4ad38c" providerId="LiveId" clId="{334441A6-69B7-441D-BAAF-5A0832E36687}" dt="2024-12-27T21:57:50.006" v="763" actId="1076"/>
          <ac:spMkLst>
            <pc:docMk/>
            <pc:sldMk cId="491791888" sldId="389"/>
            <ac:spMk id="3" creationId="{2E349FE3-0328-1C24-6282-7193F8537EF9}"/>
          </ac:spMkLst>
        </pc:spChg>
        <pc:spChg chg="mod">
          <ac:chgData name="sean feng" userId="b2a58d911d4ad38c" providerId="LiveId" clId="{334441A6-69B7-441D-BAAF-5A0832E36687}" dt="2024-12-27T21:57:47.230" v="762"/>
          <ac:spMkLst>
            <pc:docMk/>
            <pc:sldMk cId="491791888" sldId="389"/>
            <ac:spMk id="7" creationId="{4098171B-4729-00DA-7145-41203222BCE5}"/>
          </ac:spMkLst>
        </pc:spChg>
        <pc:spChg chg="mod">
          <ac:chgData name="sean feng" userId="b2a58d911d4ad38c" providerId="LiveId" clId="{334441A6-69B7-441D-BAAF-5A0832E36687}" dt="2024-12-27T21:57:44.408" v="761" actId="21"/>
          <ac:spMkLst>
            <pc:docMk/>
            <pc:sldMk cId="491791888" sldId="389"/>
            <ac:spMk id="241" creationId="{B1D255D6-F525-D613-11D4-333D32259FD2}"/>
          </ac:spMkLst>
        </pc:spChg>
      </pc:sldChg>
      <pc:sldChg chg="modSp add mod">
        <pc:chgData name="sean feng" userId="b2a58d911d4ad38c" providerId="LiveId" clId="{334441A6-69B7-441D-BAAF-5A0832E36687}" dt="2024-12-27T22:18:04.839" v="879" actId="14100"/>
        <pc:sldMkLst>
          <pc:docMk/>
          <pc:sldMk cId="3056025882" sldId="390"/>
        </pc:sldMkLst>
        <pc:spChg chg="mod">
          <ac:chgData name="sean feng" userId="b2a58d911d4ad38c" providerId="LiveId" clId="{334441A6-69B7-441D-BAAF-5A0832E36687}" dt="2024-12-27T21:59:10.793" v="771" actId="207"/>
          <ac:spMkLst>
            <pc:docMk/>
            <pc:sldMk cId="3056025882" sldId="390"/>
            <ac:spMk id="241" creationId="{27E240EE-4C84-97FB-8D1C-B75140CA465A}"/>
          </ac:spMkLst>
        </pc:spChg>
        <pc:spChg chg="mod">
          <ac:chgData name="sean feng" userId="b2a58d911d4ad38c" providerId="LiveId" clId="{334441A6-69B7-441D-BAAF-5A0832E36687}" dt="2024-12-27T22:18:04.839" v="879" actId="14100"/>
          <ac:spMkLst>
            <pc:docMk/>
            <pc:sldMk cId="3056025882" sldId="390"/>
            <ac:spMk id="242" creationId="{24C1BD38-3DAA-6F75-48B6-F1D492665D30}"/>
          </ac:spMkLst>
        </pc:spChg>
      </pc:sldChg>
      <pc:sldChg chg="addSp modSp add mod setBg">
        <pc:chgData name="sean feng" userId="b2a58d911d4ad38c" providerId="LiveId" clId="{334441A6-69B7-441D-BAAF-5A0832E36687}" dt="2024-12-27T22:31:55.306" v="1035" actId="20577"/>
        <pc:sldMkLst>
          <pc:docMk/>
          <pc:sldMk cId="3935084193" sldId="391"/>
        </pc:sldMkLst>
        <pc:spChg chg="add mod">
          <ac:chgData name="sean feng" userId="b2a58d911d4ad38c" providerId="LiveId" clId="{334441A6-69B7-441D-BAAF-5A0832E36687}" dt="2024-12-27T22:21:25.769" v="942" actId="255"/>
          <ac:spMkLst>
            <pc:docMk/>
            <pc:sldMk cId="3935084193" sldId="391"/>
            <ac:spMk id="2" creationId="{D219F951-E42E-E453-827B-8FF65FE60BA4}"/>
          </ac:spMkLst>
        </pc:spChg>
        <pc:spChg chg="mod">
          <ac:chgData name="sean feng" userId="b2a58d911d4ad38c" providerId="LiveId" clId="{334441A6-69B7-441D-BAAF-5A0832E36687}" dt="2024-12-27T22:31:55.306" v="1035" actId="20577"/>
          <ac:spMkLst>
            <pc:docMk/>
            <pc:sldMk cId="3935084193" sldId="391"/>
            <ac:spMk id="242" creationId="{6D5BFFE8-C105-74EB-D3B2-5C544C76D52A}"/>
          </ac:spMkLst>
        </pc:spChg>
      </pc:sldChg>
      <pc:sldChg chg="modSp add mod">
        <pc:chgData name="sean feng" userId="b2a58d911d4ad38c" providerId="LiveId" clId="{334441A6-69B7-441D-BAAF-5A0832E36687}" dt="2024-12-27T22:29:31.558" v="993"/>
        <pc:sldMkLst>
          <pc:docMk/>
          <pc:sldMk cId="3621049704" sldId="392"/>
        </pc:sldMkLst>
        <pc:spChg chg="mod">
          <ac:chgData name="sean feng" userId="b2a58d911d4ad38c" providerId="LiveId" clId="{334441A6-69B7-441D-BAAF-5A0832E36687}" dt="2024-12-27T22:28:07.016" v="951" actId="207"/>
          <ac:spMkLst>
            <pc:docMk/>
            <pc:sldMk cId="3621049704" sldId="392"/>
            <ac:spMk id="241" creationId="{4AF4A173-9317-07FC-A628-5888EB3E9D50}"/>
          </ac:spMkLst>
        </pc:spChg>
        <pc:spChg chg="mod">
          <ac:chgData name="sean feng" userId="b2a58d911d4ad38c" providerId="LiveId" clId="{334441A6-69B7-441D-BAAF-5A0832E36687}" dt="2024-12-27T22:29:31.558" v="993"/>
          <ac:spMkLst>
            <pc:docMk/>
            <pc:sldMk cId="3621049704" sldId="392"/>
            <ac:spMk id="242" creationId="{7BC0215B-6CA9-2863-CF4F-BC6534047570}"/>
          </ac:spMkLst>
        </pc:spChg>
      </pc:sldChg>
      <pc:sldChg chg="modSp add mod">
        <pc:chgData name="sean feng" userId="b2a58d911d4ad38c" providerId="LiveId" clId="{334441A6-69B7-441D-BAAF-5A0832E36687}" dt="2024-12-27T22:31:52.706" v="1034" actId="20577"/>
        <pc:sldMkLst>
          <pc:docMk/>
          <pc:sldMk cId="369639075" sldId="393"/>
        </pc:sldMkLst>
        <pc:spChg chg="mod">
          <ac:chgData name="sean feng" userId="b2a58d911d4ad38c" providerId="LiveId" clId="{334441A6-69B7-441D-BAAF-5A0832E36687}" dt="2024-12-27T22:30:39.851" v="1012" actId="207"/>
          <ac:spMkLst>
            <pc:docMk/>
            <pc:sldMk cId="369639075" sldId="393"/>
            <ac:spMk id="2" creationId="{90913FB2-8477-1DBF-943E-AAA8B91BE835}"/>
          </ac:spMkLst>
        </pc:spChg>
        <pc:spChg chg="mod">
          <ac:chgData name="sean feng" userId="b2a58d911d4ad38c" providerId="LiveId" clId="{334441A6-69B7-441D-BAAF-5A0832E36687}" dt="2024-12-27T22:30:10.396" v="1000" actId="207"/>
          <ac:spMkLst>
            <pc:docMk/>
            <pc:sldMk cId="369639075" sldId="393"/>
            <ac:spMk id="241" creationId="{968ADFB7-22D7-B71D-E4B1-C9D589909CF7}"/>
          </ac:spMkLst>
        </pc:spChg>
        <pc:spChg chg="mod">
          <ac:chgData name="sean feng" userId="b2a58d911d4ad38c" providerId="LiveId" clId="{334441A6-69B7-441D-BAAF-5A0832E36687}" dt="2024-12-27T22:31:52.706" v="1034" actId="20577"/>
          <ac:spMkLst>
            <pc:docMk/>
            <pc:sldMk cId="369639075" sldId="393"/>
            <ac:spMk id="242" creationId="{14F394BD-989C-C4AE-FDB2-751664BDB445}"/>
          </ac:spMkLst>
        </pc:spChg>
      </pc:sldChg>
      <pc:sldChg chg="add del">
        <pc:chgData name="sean feng" userId="b2a58d911d4ad38c" providerId="LiveId" clId="{334441A6-69B7-441D-BAAF-5A0832E36687}" dt="2024-12-27T22:29:51.329" v="995" actId="47"/>
        <pc:sldMkLst>
          <pc:docMk/>
          <pc:sldMk cId="831921057" sldId="393"/>
        </pc:sldMkLst>
      </pc:sldChg>
      <pc:sldChg chg="add del">
        <pc:chgData name="sean feng" userId="b2a58d911d4ad38c" providerId="LiveId" clId="{334441A6-69B7-441D-BAAF-5A0832E36687}" dt="2024-12-27T22:29:57.765" v="997"/>
        <pc:sldMkLst>
          <pc:docMk/>
          <pc:sldMk cId="3776161505" sldId="393"/>
        </pc:sldMkLst>
      </pc:sldChg>
      <pc:sldChg chg="addSp modSp add mod">
        <pc:chgData name="sean feng" userId="b2a58d911d4ad38c" providerId="LiveId" clId="{334441A6-69B7-441D-BAAF-5A0832E36687}" dt="2024-12-27T22:32:42.860" v="1045" actId="207"/>
        <pc:sldMkLst>
          <pc:docMk/>
          <pc:sldMk cId="2182232497" sldId="394"/>
        </pc:sldMkLst>
        <pc:spChg chg="add mod">
          <ac:chgData name="sean feng" userId="b2a58d911d4ad38c" providerId="LiveId" clId="{334441A6-69B7-441D-BAAF-5A0832E36687}" dt="2024-12-27T22:32:42.860" v="1045" actId="207"/>
          <ac:spMkLst>
            <pc:docMk/>
            <pc:sldMk cId="2182232497" sldId="394"/>
            <ac:spMk id="2" creationId="{DB8E6C01-2679-48E1-CB88-6E0383C731B4}"/>
          </ac:spMkLst>
        </pc:spChg>
        <pc:spChg chg="mod">
          <ac:chgData name="sean feng" userId="b2a58d911d4ad38c" providerId="LiveId" clId="{334441A6-69B7-441D-BAAF-5A0832E36687}" dt="2024-12-27T22:31:07.474" v="1015"/>
          <ac:spMkLst>
            <pc:docMk/>
            <pc:sldMk cId="2182232497" sldId="394"/>
            <ac:spMk id="241" creationId="{DF090336-3445-2091-A599-D5ED39A5BA62}"/>
          </ac:spMkLst>
        </pc:spChg>
        <pc:spChg chg="mod">
          <ac:chgData name="sean feng" userId="b2a58d911d4ad38c" providerId="LiveId" clId="{334441A6-69B7-441D-BAAF-5A0832E36687}" dt="2024-12-27T22:31:46.740" v="1033" actId="20577"/>
          <ac:spMkLst>
            <pc:docMk/>
            <pc:sldMk cId="2182232497" sldId="394"/>
            <ac:spMk id="242" creationId="{732A404B-4255-09BE-595C-FB9FFD0888E8}"/>
          </ac:spMkLst>
        </pc:spChg>
      </pc:sldChg>
      <pc:sldChg chg="add del">
        <pc:chgData name="sean feng" userId="b2a58d911d4ad38c" providerId="LiveId" clId="{334441A6-69B7-441D-BAAF-5A0832E36687}" dt="2024-12-27T22:34:37.666" v="1047" actId="47"/>
        <pc:sldMkLst>
          <pc:docMk/>
          <pc:sldMk cId="1371222922" sldId="395"/>
        </pc:sldMkLst>
      </pc:sldChg>
      <pc:sldChg chg="modSp add mod">
        <pc:chgData name="sean feng" userId="b2a58d911d4ad38c" providerId="LiveId" clId="{334441A6-69B7-441D-BAAF-5A0832E36687}" dt="2024-12-27T22:41:21.448" v="1158" actId="14"/>
        <pc:sldMkLst>
          <pc:docMk/>
          <pc:sldMk cId="3902057951" sldId="396"/>
        </pc:sldMkLst>
        <pc:spChg chg="mod">
          <ac:chgData name="sean feng" userId="b2a58d911d4ad38c" providerId="LiveId" clId="{334441A6-69B7-441D-BAAF-5A0832E36687}" dt="2024-12-27T22:41:12.087" v="1155" actId="207"/>
          <ac:spMkLst>
            <pc:docMk/>
            <pc:sldMk cId="3902057951" sldId="396"/>
            <ac:spMk id="2" creationId="{23EC18BD-C42C-A81C-1385-6A3245511B50}"/>
          </ac:spMkLst>
        </pc:spChg>
        <pc:spChg chg="mod">
          <ac:chgData name="sean feng" userId="b2a58d911d4ad38c" providerId="LiveId" clId="{334441A6-69B7-441D-BAAF-5A0832E36687}" dt="2024-12-27T22:41:21.448" v="1158" actId="14"/>
          <ac:spMkLst>
            <pc:docMk/>
            <pc:sldMk cId="3902057951" sldId="396"/>
            <ac:spMk id="242" creationId="{533156DE-EC75-FF8B-F1E2-51A93E954980}"/>
          </ac:spMkLst>
        </pc:spChg>
      </pc:sldChg>
    </pc:docChg>
  </pc:docChgLst>
  <pc:docChgLst>
    <pc:chgData name="sean feng" userId="b2a58d911d4ad38c" providerId="LiveId" clId="{125DD82A-64EC-421B-9747-24D0708D97FB}"/>
    <pc:docChg chg="undo custSel addSld delSld modSld sldOrd">
      <pc:chgData name="sean feng" userId="b2a58d911d4ad38c" providerId="LiveId" clId="{125DD82A-64EC-421B-9747-24D0708D97FB}" dt="2024-12-08T14:45:24.634" v="625" actId="404"/>
      <pc:docMkLst>
        <pc:docMk/>
      </pc:docMkLst>
      <pc:sldChg chg="addSp modSp mod">
        <pc:chgData name="sean feng" userId="b2a58d911d4ad38c" providerId="LiveId" clId="{125DD82A-64EC-421B-9747-24D0708D97FB}" dt="2024-12-08T14:45:10.005" v="617" actId="20577"/>
        <pc:sldMkLst>
          <pc:docMk/>
          <pc:sldMk cId="0" sldId="257"/>
        </pc:sldMkLst>
        <pc:spChg chg="mod">
          <ac:chgData name="sean feng" userId="b2a58d911d4ad38c" providerId="LiveId" clId="{125DD82A-64EC-421B-9747-24D0708D97FB}" dt="2024-12-08T14:45:10.005" v="617" actId="20577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125DD82A-64EC-421B-9747-24D0708D97FB}" dt="2024-12-08T14:45:24.634" v="625" actId="404"/>
        <pc:sldMkLst>
          <pc:docMk/>
          <pc:sldMk cId="481545840" sldId="295"/>
        </pc:sldMkLst>
        <pc:spChg chg="mod">
          <ac:chgData name="sean feng" userId="b2a58d911d4ad38c" providerId="LiveId" clId="{125DD82A-64EC-421B-9747-24D0708D97FB}" dt="2024-12-08T14:45:24.634" v="625" actId="404"/>
          <ac:spMkLst>
            <pc:docMk/>
            <pc:sldMk cId="481545840" sldId="295"/>
            <ac:spMk id="228" creationId="{10D6FBBE-484C-A3D3-46A2-B9663B6170F4}"/>
          </ac:spMkLst>
        </pc:spChg>
      </pc:sldChg>
      <pc:sldChg chg="modSp mod">
        <pc:chgData name="sean feng" userId="b2a58d911d4ad38c" providerId="LiveId" clId="{125DD82A-64EC-421B-9747-24D0708D97FB}" dt="2024-12-08T03:44:22.363" v="244"/>
        <pc:sldMkLst>
          <pc:docMk/>
          <pc:sldMk cId="708880018" sldId="310"/>
        </pc:sldMkLst>
        <pc:spChg chg="mod">
          <ac:chgData name="sean feng" userId="b2a58d911d4ad38c" providerId="LiveId" clId="{125DD82A-64EC-421B-9747-24D0708D97FB}" dt="2024-12-08T03:44:22.363" v="244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125DD82A-64EC-421B-9747-24D0708D97FB}" dt="2024-12-08T13:59:28.429" v="383" actId="404"/>
        <pc:sldMkLst>
          <pc:docMk/>
          <pc:sldMk cId="872923454" sldId="311"/>
        </pc:sldMkLst>
        <pc:spChg chg="mod">
          <ac:chgData name="sean feng" userId="b2a58d911d4ad38c" providerId="LiveId" clId="{125DD82A-64EC-421B-9747-24D0708D97FB}" dt="2024-12-08T13:59:28.429" v="383" actId="404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">
        <pc:chgData name="sean feng" userId="b2a58d911d4ad38c" providerId="LiveId" clId="{125DD82A-64EC-421B-9747-24D0708D97FB}" dt="2024-12-08T03:23:32.593" v="38" actId="20577"/>
        <pc:sldMkLst>
          <pc:docMk/>
          <pc:sldMk cId="261774296" sldId="312"/>
        </pc:sldMkLst>
        <pc:spChg chg="mod">
          <ac:chgData name="sean feng" userId="b2a58d911d4ad38c" providerId="LiveId" clId="{125DD82A-64EC-421B-9747-24D0708D97FB}" dt="2024-12-08T03:23:06.144" v="34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125DD82A-64EC-421B-9747-24D0708D97FB}" dt="2024-12-08T03:23:32.593" v="38" actId="20577"/>
          <ac:spMkLst>
            <pc:docMk/>
            <pc:sldMk cId="261774296" sldId="312"/>
            <ac:spMk id="242" creationId="{46DC7AA1-0B4E-67DC-FCF1-EA6B9E300328}"/>
          </ac:spMkLst>
        </pc:spChg>
      </pc:sldChg>
      <pc:sldChg chg="modSp del mod">
        <pc:chgData name="sean feng" userId="b2a58d911d4ad38c" providerId="LiveId" clId="{125DD82A-64EC-421B-9747-24D0708D97FB}" dt="2024-12-08T03:43:48.243" v="235" actId="47"/>
        <pc:sldMkLst>
          <pc:docMk/>
          <pc:sldMk cId="1279397553" sldId="313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806222138" sldId="314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083007042" sldId="315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207606332" sldId="316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538669049" sldId="317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948810976" sldId="318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54448632" sldId="319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4289188727" sldId="320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60773330" sldId="321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3430175982" sldId="322"/>
        </pc:sldMkLst>
      </pc:sldChg>
      <pc:sldChg chg="del">
        <pc:chgData name="sean feng" userId="b2a58d911d4ad38c" providerId="LiveId" clId="{125DD82A-64EC-421B-9747-24D0708D97FB}" dt="2024-12-08T03:43:48.243" v="235" actId="47"/>
        <pc:sldMkLst>
          <pc:docMk/>
          <pc:sldMk cId="163746267" sldId="323"/>
        </pc:sldMkLst>
      </pc:sldChg>
      <pc:sldChg chg="modSp add mod">
        <pc:chgData name="sean feng" userId="b2a58d911d4ad38c" providerId="LiveId" clId="{125DD82A-64EC-421B-9747-24D0708D97FB}" dt="2024-12-08T03:24:50.574" v="46" actId="20577"/>
        <pc:sldMkLst>
          <pc:docMk/>
          <pc:sldMk cId="2321010745" sldId="324"/>
        </pc:sldMkLst>
      </pc:sldChg>
      <pc:sldChg chg="modSp add mod">
        <pc:chgData name="sean feng" userId="b2a58d911d4ad38c" providerId="LiveId" clId="{125DD82A-64EC-421B-9747-24D0708D97FB}" dt="2024-12-08T03:25:05.725" v="48"/>
        <pc:sldMkLst>
          <pc:docMk/>
          <pc:sldMk cId="41627193" sldId="325"/>
        </pc:sldMkLst>
      </pc:sldChg>
      <pc:sldChg chg="addSp modSp add mod">
        <pc:chgData name="sean feng" userId="b2a58d911d4ad38c" providerId="LiveId" clId="{125DD82A-64EC-421B-9747-24D0708D97FB}" dt="2024-12-08T03:34:16.607" v="129" actId="20577"/>
        <pc:sldMkLst>
          <pc:docMk/>
          <pc:sldMk cId="1822077951" sldId="326"/>
        </pc:sldMkLst>
      </pc:sldChg>
      <pc:sldChg chg="addSp modSp add mod">
        <pc:chgData name="sean feng" userId="b2a58d911d4ad38c" providerId="LiveId" clId="{125DD82A-64EC-421B-9747-24D0708D97FB}" dt="2024-12-08T03:41:44.264" v="216"/>
        <pc:sldMkLst>
          <pc:docMk/>
          <pc:sldMk cId="550100257" sldId="327"/>
        </pc:sldMkLst>
      </pc:sldChg>
      <pc:sldChg chg="addSp delSp modSp add mod ord">
        <pc:chgData name="sean feng" userId="b2a58d911d4ad38c" providerId="LiveId" clId="{125DD82A-64EC-421B-9747-24D0708D97FB}" dt="2024-12-08T14:17:42.817" v="410"/>
        <pc:sldMkLst>
          <pc:docMk/>
          <pc:sldMk cId="2102314590" sldId="328"/>
        </pc:sldMkLst>
      </pc:sldChg>
      <pc:sldChg chg="modSp add mod">
        <pc:chgData name="sean feng" userId="b2a58d911d4ad38c" providerId="LiveId" clId="{125DD82A-64EC-421B-9747-24D0708D97FB}" dt="2024-12-08T03:43:13.505" v="234"/>
        <pc:sldMkLst>
          <pc:docMk/>
          <pc:sldMk cId="2930827933" sldId="329"/>
        </pc:sldMkLst>
      </pc:sldChg>
      <pc:sldChg chg="modSp add del mod">
        <pc:chgData name="sean feng" userId="b2a58d911d4ad38c" providerId="LiveId" clId="{125DD82A-64EC-421B-9747-24D0708D97FB}" dt="2024-12-08T14:44:46.435" v="595" actId="47"/>
        <pc:sldMkLst>
          <pc:docMk/>
          <pc:sldMk cId="1623738121" sldId="330"/>
        </pc:sldMkLst>
      </pc:sldChg>
      <pc:sldChg chg="addSp modSp add mod">
        <pc:chgData name="sean feng" userId="b2a58d911d4ad38c" providerId="LiveId" clId="{125DD82A-64EC-421B-9747-24D0708D97FB}" dt="2024-12-08T14:19:06.784" v="437"/>
        <pc:sldMkLst>
          <pc:docMk/>
          <pc:sldMk cId="1897199681" sldId="331"/>
        </pc:sldMkLst>
      </pc:sldChg>
      <pc:sldChg chg="modSp add mod">
        <pc:chgData name="sean feng" userId="b2a58d911d4ad38c" providerId="LiveId" clId="{125DD82A-64EC-421B-9747-24D0708D97FB}" dt="2024-12-08T14:20:12.290" v="453"/>
        <pc:sldMkLst>
          <pc:docMk/>
          <pc:sldMk cId="498964910" sldId="332"/>
        </pc:sldMkLst>
      </pc:sldChg>
      <pc:sldChg chg="addSp modSp add mod">
        <pc:chgData name="sean feng" userId="b2a58d911d4ad38c" providerId="LiveId" clId="{125DD82A-64EC-421B-9747-24D0708D97FB}" dt="2024-12-08T14:21:48.109" v="473"/>
        <pc:sldMkLst>
          <pc:docMk/>
          <pc:sldMk cId="3636137888" sldId="333"/>
        </pc:sldMkLst>
      </pc:sldChg>
      <pc:sldChg chg="modSp add mod">
        <pc:chgData name="sean feng" userId="b2a58d911d4ad38c" providerId="LiveId" clId="{125DD82A-64EC-421B-9747-24D0708D97FB}" dt="2024-12-08T14:22:49.226" v="495" actId="20577"/>
        <pc:sldMkLst>
          <pc:docMk/>
          <pc:sldMk cId="1780116379" sldId="334"/>
        </pc:sldMkLst>
      </pc:sldChg>
      <pc:sldChg chg="addSp modSp add mod">
        <pc:chgData name="sean feng" userId="b2a58d911d4ad38c" providerId="LiveId" clId="{125DD82A-64EC-421B-9747-24D0708D97FB}" dt="2024-12-08T14:24:19.085" v="515"/>
        <pc:sldMkLst>
          <pc:docMk/>
          <pc:sldMk cId="2537006206" sldId="335"/>
        </pc:sldMkLst>
      </pc:sldChg>
      <pc:sldChg chg="addSp modSp add mod">
        <pc:chgData name="sean feng" userId="b2a58d911d4ad38c" providerId="LiveId" clId="{125DD82A-64EC-421B-9747-24D0708D97FB}" dt="2024-12-08T14:25:29.957" v="546"/>
        <pc:sldMkLst>
          <pc:docMk/>
          <pc:sldMk cId="1338927155" sldId="336"/>
        </pc:sldMkLst>
      </pc:sldChg>
      <pc:sldChg chg="modSp add mod">
        <pc:chgData name="sean feng" userId="b2a58d911d4ad38c" providerId="LiveId" clId="{125DD82A-64EC-421B-9747-24D0708D97FB}" dt="2024-12-08T14:26:14.576" v="563"/>
        <pc:sldMkLst>
          <pc:docMk/>
          <pc:sldMk cId="4286947685" sldId="337"/>
        </pc:sldMkLst>
      </pc:sldChg>
      <pc:sldChg chg="modSp add mod">
        <pc:chgData name="sean feng" userId="b2a58d911d4ad38c" providerId="LiveId" clId="{125DD82A-64EC-421B-9747-24D0708D97FB}" dt="2024-12-08T14:27:02.501" v="579"/>
        <pc:sldMkLst>
          <pc:docMk/>
          <pc:sldMk cId="3693423690" sldId="338"/>
        </pc:sldMkLst>
      </pc:sldChg>
      <pc:sldChg chg="addSp modSp add mod">
        <pc:chgData name="sean feng" userId="b2a58d911d4ad38c" providerId="LiveId" clId="{125DD82A-64EC-421B-9747-24D0708D97FB}" dt="2024-12-08T14:27:33.910" v="594" actId="20577"/>
        <pc:sldMkLst>
          <pc:docMk/>
          <pc:sldMk cId="232110000" sldId="339"/>
        </pc:sldMkLst>
      </pc:sldChg>
    </pc:docChg>
  </pc:docChgLst>
  <pc:docChgLst>
    <pc:chgData name="sean feng" userId="b2a58d911d4ad38c" providerId="LiveId" clId="{F4E99E4D-510F-4582-B049-4568AE71CCBD}"/>
    <pc:docChg chg="undo custSel addSld delSld modSld">
      <pc:chgData name="sean feng" userId="b2a58d911d4ad38c" providerId="LiveId" clId="{F4E99E4D-510F-4582-B049-4568AE71CCBD}" dt="2024-12-16T04:34:12.629" v="1631" actId="404"/>
      <pc:docMkLst>
        <pc:docMk/>
      </pc:docMkLst>
      <pc:sldChg chg="modSp mod">
        <pc:chgData name="sean feng" userId="b2a58d911d4ad38c" providerId="LiveId" clId="{F4E99E4D-510F-4582-B049-4568AE71CCBD}" dt="2024-12-16T03:34:21.810" v="11"/>
        <pc:sldMkLst>
          <pc:docMk/>
          <pc:sldMk cId="0" sldId="257"/>
        </pc:sldMkLst>
        <pc:spChg chg="mod">
          <ac:chgData name="sean feng" userId="b2a58d911d4ad38c" providerId="LiveId" clId="{F4E99E4D-510F-4582-B049-4568AE71CCBD}" dt="2024-12-16T03:34:21.810" v="11"/>
          <ac:spMkLst>
            <pc:docMk/>
            <pc:sldMk cId="0" sldId="257"/>
            <ac:spMk id="5" creationId="{B6FA2857-6669-9227-A1AE-77BDF63EB390}"/>
          </ac:spMkLst>
        </pc:spChg>
      </pc:sldChg>
      <pc:sldChg chg="modSp mod">
        <pc:chgData name="sean feng" userId="b2a58d911d4ad38c" providerId="LiveId" clId="{F4E99E4D-510F-4582-B049-4568AE71CCBD}" dt="2024-12-16T03:33:41.577" v="2"/>
        <pc:sldMkLst>
          <pc:docMk/>
          <pc:sldMk cId="481545840" sldId="295"/>
        </pc:sldMkLst>
        <pc:spChg chg="mod">
          <ac:chgData name="sean feng" userId="b2a58d911d4ad38c" providerId="LiveId" clId="{F4E99E4D-510F-4582-B049-4568AE71CCBD}" dt="2024-12-16T03:33:41.577" v="2"/>
          <ac:spMkLst>
            <pc:docMk/>
            <pc:sldMk cId="481545840" sldId="295"/>
            <ac:spMk id="228" creationId="{10D6FBBE-484C-A3D3-46A2-B9663B6170F4}"/>
          </ac:spMkLst>
        </pc:spChg>
      </pc:sldChg>
      <pc:sldChg chg="delSp modSp mod">
        <pc:chgData name="sean feng" userId="b2a58d911d4ad38c" providerId="LiveId" clId="{F4E99E4D-510F-4582-B049-4568AE71CCBD}" dt="2024-12-16T04:34:12.629" v="1631" actId="404"/>
        <pc:sldMkLst>
          <pc:docMk/>
          <pc:sldMk cId="708880018" sldId="310"/>
        </pc:sldMkLst>
        <pc:spChg chg="mod">
          <ac:chgData name="sean feng" userId="b2a58d911d4ad38c" providerId="LiveId" clId="{F4E99E4D-510F-4582-B049-4568AE71CCBD}" dt="2024-12-16T04:34:12.629" v="1631" actId="404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F4E99E4D-510F-4582-B049-4568AE71CCBD}" dt="2024-12-16T03:34:41.210" v="13"/>
        <pc:sldMkLst>
          <pc:docMk/>
          <pc:sldMk cId="872923454" sldId="311"/>
        </pc:sldMkLst>
        <pc:spChg chg="mod">
          <ac:chgData name="sean feng" userId="b2a58d911d4ad38c" providerId="LiveId" clId="{F4E99E4D-510F-4582-B049-4568AE71CCBD}" dt="2024-12-16T03:34:41.210" v="13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">
        <pc:chgData name="sean feng" userId="b2a58d911d4ad38c" providerId="LiveId" clId="{F4E99E4D-510F-4582-B049-4568AE71CCBD}" dt="2024-12-16T03:35:23.668" v="24"/>
        <pc:sldMkLst>
          <pc:docMk/>
          <pc:sldMk cId="261774296" sldId="312"/>
        </pc:sldMkLst>
        <pc:spChg chg="mod">
          <ac:chgData name="sean feng" userId="b2a58d911d4ad38c" providerId="LiveId" clId="{F4E99E4D-510F-4582-B049-4568AE71CCBD}" dt="2024-12-16T03:34:47.735" v="14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F4E99E4D-510F-4582-B049-4568AE71CCBD}" dt="2024-12-16T03:35:23.668" v="24"/>
          <ac:spMkLst>
            <pc:docMk/>
            <pc:sldMk cId="261774296" sldId="312"/>
            <ac:spMk id="242" creationId="{46DC7AA1-0B4E-67DC-FCF1-EA6B9E300328}"/>
          </ac:spMkLst>
        </pc:spChg>
      </pc:sldChg>
      <pc:sldChg chg="addSp modSp mod">
        <pc:chgData name="sean feng" userId="b2a58d911d4ad38c" providerId="LiveId" clId="{F4E99E4D-510F-4582-B049-4568AE71CCBD}" dt="2024-12-16T03:42:08.203" v="378"/>
        <pc:sldMkLst>
          <pc:docMk/>
          <pc:sldMk cId="2102314590" sldId="328"/>
        </pc:sldMkLst>
      </pc:sldChg>
      <pc:sldChg chg="addSp delSp modSp mod">
        <pc:chgData name="sean feng" userId="b2a58d911d4ad38c" providerId="LiveId" clId="{F4E99E4D-510F-4582-B049-4568AE71CCBD}" dt="2024-12-16T03:57:56.623" v="1120" actId="404"/>
        <pc:sldMkLst>
          <pc:docMk/>
          <pc:sldMk cId="1897199681" sldId="331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498964910" sldId="332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3636137888" sldId="333"/>
        </pc:sldMkLst>
      </pc:sldChg>
      <pc:sldChg chg="addSp delSp modSp mod">
        <pc:chgData name="sean feng" userId="b2a58d911d4ad38c" providerId="LiveId" clId="{F4E99E4D-510F-4582-B049-4568AE71CCBD}" dt="2024-12-16T03:44:07.088" v="447" actId="20577"/>
        <pc:sldMkLst>
          <pc:docMk/>
          <pc:sldMk cId="4214620517" sldId="341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148356595" sldId="342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784614354" sldId="343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1472840527" sldId="344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93955829" sldId="345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2384075458" sldId="346"/>
        </pc:sldMkLst>
      </pc:sldChg>
      <pc:sldChg chg="del">
        <pc:chgData name="sean feng" userId="b2a58d911d4ad38c" providerId="LiveId" clId="{F4E99E4D-510F-4582-B049-4568AE71CCBD}" dt="2024-12-16T04:33:18.840" v="1617" actId="47"/>
        <pc:sldMkLst>
          <pc:docMk/>
          <pc:sldMk cId="544518205" sldId="347"/>
        </pc:sldMkLst>
      </pc:sldChg>
      <pc:sldChg chg="addSp modSp add mod">
        <pc:chgData name="sean feng" userId="b2a58d911d4ad38c" providerId="LiveId" clId="{F4E99E4D-510F-4582-B049-4568AE71CCBD}" dt="2024-12-16T03:46:11.552" v="482" actId="13926"/>
        <pc:sldMkLst>
          <pc:docMk/>
          <pc:sldMk cId="1276339151" sldId="348"/>
        </pc:sldMkLst>
      </pc:sldChg>
      <pc:sldChg chg="addSp delSp modSp add mod">
        <pc:chgData name="sean feng" userId="b2a58d911d4ad38c" providerId="LiveId" clId="{F4E99E4D-510F-4582-B049-4568AE71CCBD}" dt="2024-12-16T03:52:32.833" v="913" actId="1038"/>
        <pc:sldMkLst>
          <pc:docMk/>
          <pc:sldMk cId="1373947256" sldId="349"/>
        </pc:sldMkLst>
      </pc:sldChg>
      <pc:sldChg chg="modSp add mod">
        <pc:chgData name="sean feng" userId="b2a58d911d4ad38c" providerId="LiveId" clId="{F4E99E4D-510F-4582-B049-4568AE71CCBD}" dt="2024-12-16T03:59:03.341" v="1146" actId="20577"/>
        <pc:sldMkLst>
          <pc:docMk/>
          <pc:sldMk cId="115931085" sldId="350"/>
        </pc:sldMkLst>
      </pc:sldChg>
      <pc:sldChg chg="addSp modSp add mod">
        <pc:chgData name="sean feng" userId="b2a58d911d4ad38c" providerId="LiveId" clId="{F4E99E4D-510F-4582-B049-4568AE71CCBD}" dt="2024-12-16T04:03:41.235" v="1233" actId="255"/>
        <pc:sldMkLst>
          <pc:docMk/>
          <pc:sldMk cId="1028250233" sldId="351"/>
        </pc:sldMkLst>
      </pc:sldChg>
      <pc:sldChg chg="modSp add mod">
        <pc:chgData name="sean feng" userId="b2a58d911d4ad38c" providerId="LiveId" clId="{F4E99E4D-510F-4582-B049-4568AE71CCBD}" dt="2024-12-16T03:59:59.681" v="1152"/>
        <pc:sldMkLst>
          <pc:docMk/>
          <pc:sldMk cId="2122073105" sldId="352"/>
        </pc:sldMkLst>
      </pc:sldChg>
      <pc:sldChg chg="add del">
        <pc:chgData name="sean feng" userId="b2a58d911d4ad38c" providerId="LiveId" clId="{F4E99E4D-510F-4582-B049-4568AE71CCBD}" dt="2024-12-16T03:59:46.968" v="1149"/>
        <pc:sldMkLst>
          <pc:docMk/>
          <pc:sldMk cId="3066571906" sldId="352"/>
        </pc:sldMkLst>
      </pc:sldChg>
      <pc:sldChg chg="modSp add mod">
        <pc:chgData name="sean feng" userId="b2a58d911d4ad38c" providerId="LiveId" clId="{F4E99E4D-510F-4582-B049-4568AE71CCBD}" dt="2024-12-16T04:01:16.985" v="1170" actId="20577"/>
        <pc:sldMkLst>
          <pc:docMk/>
          <pc:sldMk cId="2857870433" sldId="353"/>
        </pc:sldMkLst>
      </pc:sldChg>
      <pc:sldChg chg="addSp modSp add mod">
        <pc:chgData name="sean feng" userId="b2a58d911d4ad38c" providerId="LiveId" clId="{F4E99E4D-510F-4582-B049-4568AE71CCBD}" dt="2024-12-16T04:06:57.634" v="1282" actId="207"/>
        <pc:sldMkLst>
          <pc:docMk/>
          <pc:sldMk cId="904851595" sldId="354"/>
        </pc:sldMkLst>
      </pc:sldChg>
      <pc:sldChg chg="addSp modSp add del mod">
        <pc:chgData name="sean feng" userId="b2a58d911d4ad38c" providerId="LiveId" clId="{F4E99E4D-510F-4582-B049-4568AE71CCBD}" dt="2024-12-16T04:33:18.840" v="1617" actId="47"/>
        <pc:sldMkLst>
          <pc:docMk/>
          <pc:sldMk cId="3572711965" sldId="355"/>
        </pc:sldMkLst>
      </pc:sldChg>
    </pc:docChg>
  </pc:docChgLst>
  <pc:docChgLst>
    <pc:chgData name="sean feng" userId="b2a58d911d4ad38c" providerId="LiveId" clId="{A2C0ED33-9323-4333-8EA9-C957DC44D383}"/>
    <pc:docChg chg="undo redo custSel addSld delSld modSld sldOrd modMainMaster">
      <pc:chgData name="sean feng" userId="b2a58d911d4ad38c" providerId="LiveId" clId="{A2C0ED33-9323-4333-8EA9-C957DC44D383}" dt="2024-12-01T04:55:07.202" v="2355" actId="478"/>
      <pc:docMkLst>
        <pc:docMk/>
      </pc:docMkLst>
      <pc:sldChg chg="addSp delSp modSp mod setBg">
        <pc:chgData name="sean feng" userId="b2a58d911d4ad38c" providerId="LiveId" clId="{A2C0ED33-9323-4333-8EA9-C957DC44D383}" dt="2024-12-01T04:55:07.202" v="2355" actId="478"/>
        <pc:sldMkLst>
          <pc:docMk/>
          <pc:sldMk cId="0" sldId="256"/>
        </pc:sldMkLst>
      </pc:sldChg>
      <pc:sldChg chg="addSp delSp modSp mod setBg modNotesTx">
        <pc:chgData name="sean feng" userId="b2a58d911d4ad38c" providerId="LiveId" clId="{A2C0ED33-9323-4333-8EA9-C957DC44D383}" dt="2024-11-23T19:07:29.519" v="1540" actId="1076"/>
        <pc:sldMkLst>
          <pc:docMk/>
          <pc:sldMk cId="0" sldId="25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5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8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3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94"/>
        </pc:sldMkLst>
      </pc:sldChg>
      <pc:sldChg chg="addSp delSp modSp add mod">
        <pc:chgData name="sean feng" userId="b2a58d911d4ad38c" providerId="LiveId" clId="{A2C0ED33-9323-4333-8EA9-C957DC44D383}" dt="2024-11-23T03:41:35.458" v="1104" actId="1076"/>
        <pc:sldMkLst>
          <pc:docMk/>
          <pc:sldMk cId="481545840" sldId="295"/>
        </pc:sldMkLst>
      </pc:sldChg>
      <pc:sldChg chg="addSp delSp modSp add mod modNotesTx">
        <pc:chgData name="sean feng" userId="b2a58d911d4ad38c" providerId="LiveId" clId="{A2C0ED33-9323-4333-8EA9-C957DC44D383}" dt="2024-11-29T03:30:23.872" v="2007" actId="5793"/>
        <pc:sldMkLst>
          <pc:docMk/>
          <pc:sldMk cId="3471660082" sldId="296"/>
        </pc:sldMkLst>
      </pc:sldChg>
      <pc:sldChg chg="addSp delSp modSp add mod modNotesTx">
        <pc:chgData name="sean feng" userId="b2a58d911d4ad38c" providerId="LiveId" clId="{A2C0ED33-9323-4333-8EA9-C957DC44D383}" dt="2024-11-25T03:58:25.704" v="1572" actId="20577"/>
        <pc:sldMkLst>
          <pc:docMk/>
          <pc:sldMk cId="2751770676" sldId="297"/>
        </pc:sldMkLst>
      </pc:sldChg>
      <pc:sldChg chg="addSp modSp add mod ord">
        <pc:chgData name="sean feng" userId="b2a58d911d4ad38c" providerId="LiveId" clId="{A2C0ED33-9323-4333-8EA9-C957DC44D383}" dt="2024-11-29T02:29:56.005" v="1714" actId="6549"/>
        <pc:sldMkLst>
          <pc:docMk/>
          <pc:sldMk cId="67163855" sldId="298"/>
        </pc:sldMkLst>
      </pc:sldChg>
      <pc:sldChg chg="modSp add del mod">
        <pc:chgData name="sean feng" userId="b2a58d911d4ad38c" providerId="LiveId" clId="{A2C0ED33-9323-4333-8EA9-C957DC44D383}" dt="2024-11-23T03:45:04.896" v="1119" actId="47"/>
        <pc:sldMkLst>
          <pc:docMk/>
          <pc:sldMk cId="1342165990" sldId="299"/>
        </pc:sldMkLst>
      </pc:sldChg>
      <pc:sldChg chg="addSp delSp modSp add mod modNotesTx">
        <pc:chgData name="sean feng" userId="b2a58d911d4ad38c" providerId="LiveId" clId="{A2C0ED33-9323-4333-8EA9-C957DC44D383}" dt="2024-11-29T03:35:48.312" v="2237"/>
        <pc:sldMkLst>
          <pc:docMk/>
          <pc:sldMk cId="2634054004" sldId="300"/>
        </pc:sldMkLst>
      </pc:sldChg>
      <pc:sldChg chg="addSp delSp modSp add mod modNotesTx">
        <pc:chgData name="sean feng" userId="b2a58d911d4ad38c" providerId="LiveId" clId="{A2C0ED33-9323-4333-8EA9-C957DC44D383}" dt="2024-11-29T03:39:24.849" v="2337"/>
        <pc:sldMkLst>
          <pc:docMk/>
          <pc:sldMk cId="2633683685" sldId="301"/>
        </pc:sldMkLst>
      </pc:sldChg>
      <pc:sldChg chg="modSp add mod modNotesTx">
        <pc:chgData name="sean feng" userId="b2a58d911d4ad38c" providerId="LiveId" clId="{A2C0ED33-9323-4333-8EA9-C957DC44D383}" dt="2024-11-29T03:39:47.571" v="2338"/>
        <pc:sldMkLst>
          <pc:docMk/>
          <pc:sldMk cId="2070212498" sldId="302"/>
        </pc:sldMkLst>
      </pc:sldChg>
      <pc:sldChg chg="addSp modSp add mod modNotesTx">
        <pc:chgData name="sean feng" userId="b2a58d911d4ad38c" providerId="LiveId" clId="{A2C0ED33-9323-4333-8EA9-C957DC44D383}" dt="2024-11-29T03:23:07.877" v="1904"/>
        <pc:sldMkLst>
          <pc:docMk/>
          <pc:sldMk cId="1119447690" sldId="303"/>
        </pc:sldMkLst>
      </pc:sldChg>
      <pc:sldChg chg="addSp delSp modSp add mod modNotesTx">
        <pc:chgData name="sean feng" userId="b2a58d911d4ad38c" providerId="LiveId" clId="{A2C0ED33-9323-4333-8EA9-C957DC44D383}" dt="2024-11-29T03:23:21.703" v="1906" actId="20577"/>
        <pc:sldMkLst>
          <pc:docMk/>
          <pc:sldMk cId="1853054745" sldId="304"/>
        </pc:sldMkLst>
      </pc:sldChg>
      <pc:sldChg chg="addSp modSp add del mod">
        <pc:chgData name="sean feng" userId="b2a58d911d4ad38c" providerId="LiveId" clId="{A2C0ED33-9323-4333-8EA9-C957DC44D383}" dt="2024-11-29T03:47:18.568" v="2339" actId="47"/>
        <pc:sldMkLst>
          <pc:docMk/>
          <pc:sldMk cId="2733852986" sldId="305"/>
        </pc:sldMkLst>
      </pc:sldChg>
      <pc:sldChg chg="modSp add del mod">
        <pc:chgData name="sean feng" userId="b2a58d911d4ad38c" providerId="LiveId" clId="{A2C0ED33-9323-4333-8EA9-C957DC44D383}" dt="2024-11-29T03:47:23.966" v="2340" actId="47"/>
        <pc:sldMkLst>
          <pc:docMk/>
          <pc:sldMk cId="1582990384" sldId="306"/>
        </pc:sldMkLst>
      </pc:sldChg>
      <pc:sldChg chg="addSp modSp add mod">
        <pc:chgData name="sean feng" userId="b2a58d911d4ad38c" providerId="LiveId" clId="{A2C0ED33-9323-4333-8EA9-C957DC44D383}" dt="2024-11-23T03:44:29.319" v="1116" actId="1076"/>
        <pc:sldMkLst>
          <pc:docMk/>
          <pc:sldMk cId="1035314481" sldId="307"/>
        </pc:sldMkLst>
      </pc:sldChg>
      <pc:sldChg chg="modSp add mod">
        <pc:chgData name="sean feng" userId="b2a58d911d4ad38c" providerId="LiveId" clId="{A2C0ED33-9323-4333-8EA9-C957DC44D383}" dt="2024-11-29T03:51:19.745" v="2354" actId="1076"/>
        <pc:sldMkLst>
          <pc:docMk/>
          <pc:sldMk cId="3118434235" sldId="308"/>
        </pc:sldMkLst>
      </pc:sldChg>
      <pc:sldChg chg="addSp modSp add mod">
        <pc:chgData name="sean feng" userId="b2a58d911d4ad38c" providerId="LiveId" clId="{A2C0ED33-9323-4333-8EA9-C957DC44D383}" dt="2024-11-23T03:44:46.707" v="1118" actId="1076"/>
        <pc:sldMkLst>
          <pc:docMk/>
          <pc:sldMk cId="2833522348" sldId="309"/>
        </pc:sldMkLst>
      </pc:sldChg>
      <pc:sldChg chg="modSp add mod">
        <pc:chgData name="sean feng" userId="b2a58d911d4ad38c" providerId="LiveId" clId="{A2C0ED33-9323-4333-8EA9-C957DC44D383}" dt="2024-11-23T03:39:57.377" v="1100" actId="20577"/>
        <pc:sldMkLst>
          <pc:docMk/>
          <pc:sldMk cId="708880018" sldId="310"/>
        </pc:sldMkLst>
      </pc:sldChg>
      <pc:sldMasterChg chg="setBg addSldLayout delSldLayout modSldLayout">
        <pc:chgData name="sean feng" userId="b2a58d911d4ad38c" providerId="LiveId" clId="{A2C0ED33-9323-4333-8EA9-C957DC44D383}" dt="2024-11-23T03:45:04.896" v="1119" actId="47"/>
        <pc:sldMasterMkLst>
          <pc:docMk/>
          <pc:sldMasterMk cId="0" sldId="2147483658"/>
        </pc:sldMasterMkLst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8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9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0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1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2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3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4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5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6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2054C69C-97CF-4E99-A16F-6AC331E64F2E}"/>
    <pc:docChg chg="undo redo custSel addSld delSld modSld">
      <pc:chgData name="sean feng" userId="b2a58d911d4ad38c" providerId="LiveId" clId="{2054C69C-97CF-4E99-A16F-6AC331E64F2E}" dt="2024-12-16T03:28:11.499" v="1929" actId="20577"/>
      <pc:docMkLst>
        <pc:docMk/>
      </pc:docMkLst>
      <pc:sldChg chg="modNotesTx">
        <pc:chgData name="sean feng" userId="b2a58d911d4ad38c" providerId="LiveId" clId="{2054C69C-97CF-4E99-A16F-6AC331E64F2E}" dt="2024-12-16T00:32:43.220" v="0" actId="20577"/>
        <pc:sldMkLst>
          <pc:docMk/>
          <pc:sldMk cId="0" sldId="256"/>
        </pc:sldMkLst>
      </pc:sldChg>
      <pc:sldChg chg="modSp mod modNotesTx">
        <pc:chgData name="sean feng" userId="b2a58d911d4ad38c" providerId="LiveId" clId="{2054C69C-97CF-4E99-A16F-6AC331E64F2E}" dt="2024-12-16T00:34:05.403" v="49" actId="20577"/>
        <pc:sldMkLst>
          <pc:docMk/>
          <pc:sldMk cId="0" sldId="257"/>
        </pc:sldMkLst>
        <pc:spChg chg="mod">
          <ac:chgData name="sean feng" userId="b2a58d911d4ad38c" providerId="LiveId" clId="{2054C69C-97CF-4E99-A16F-6AC331E64F2E}" dt="2024-12-16T00:33:54.847" v="48"/>
          <ac:spMkLst>
            <pc:docMk/>
            <pc:sldMk cId="0" sldId="257"/>
            <ac:spMk id="5" creationId="{B6FA2857-6669-9227-A1AE-77BDF63EB390}"/>
          </ac:spMkLst>
        </pc:spChg>
      </pc:sldChg>
      <pc:sldChg chg="modSp mod modNotesTx">
        <pc:chgData name="sean feng" userId="b2a58d911d4ad38c" providerId="LiveId" clId="{2054C69C-97CF-4E99-A16F-6AC331E64F2E}" dt="2024-12-16T03:27:52.236" v="1923" actId="20577"/>
        <pc:sldMkLst>
          <pc:docMk/>
          <pc:sldMk cId="481545840" sldId="295"/>
        </pc:sldMkLst>
        <pc:spChg chg="mod">
          <ac:chgData name="sean feng" userId="b2a58d911d4ad38c" providerId="LiveId" clId="{2054C69C-97CF-4E99-A16F-6AC331E64F2E}" dt="2024-12-16T00:32:54.262" v="17" actId="20577"/>
          <ac:spMkLst>
            <pc:docMk/>
            <pc:sldMk cId="481545840" sldId="295"/>
            <ac:spMk id="228" creationId="{10D6FBBE-484C-A3D3-46A2-B9663B6170F4}"/>
          </ac:spMkLst>
        </pc:spChg>
      </pc:sldChg>
      <pc:sldChg chg="addSp modSp mod modNotesTx">
        <pc:chgData name="sean feng" userId="b2a58d911d4ad38c" providerId="LiveId" clId="{2054C69C-97CF-4E99-A16F-6AC331E64F2E}" dt="2024-12-16T03:27:32.530" v="1919" actId="20577"/>
        <pc:sldMkLst>
          <pc:docMk/>
          <pc:sldMk cId="708880018" sldId="310"/>
        </pc:sldMkLst>
        <pc:spChg chg="mod">
          <ac:chgData name="sean feng" userId="b2a58d911d4ad38c" providerId="LiveId" clId="{2054C69C-97CF-4E99-A16F-6AC331E64F2E}" dt="2024-12-16T02:08:43.091" v="1915" actId="20577"/>
          <ac:spMkLst>
            <pc:docMk/>
            <pc:sldMk cId="708880018" sldId="310"/>
            <ac:spMk id="242" creationId="{FC46DF18-90F2-0AF0-13EE-242B69D98B7E}"/>
          </ac:spMkLst>
        </pc:spChg>
      </pc:sldChg>
      <pc:sldChg chg="modSp mod">
        <pc:chgData name="sean feng" userId="b2a58d911d4ad38c" providerId="LiveId" clId="{2054C69C-97CF-4E99-A16F-6AC331E64F2E}" dt="2024-12-16T00:34:22.546" v="68" actId="20577"/>
        <pc:sldMkLst>
          <pc:docMk/>
          <pc:sldMk cId="872923454" sldId="311"/>
        </pc:sldMkLst>
        <pc:spChg chg="mod">
          <ac:chgData name="sean feng" userId="b2a58d911d4ad38c" providerId="LiveId" clId="{2054C69C-97CF-4E99-A16F-6AC331E64F2E}" dt="2024-12-16T00:34:22.546" v="68" actId="20577"/>
          <ac:spMkLst>
            <pc:docMk/>
            <pc:sldMk cId="872923454" sldId="311"/>
            <ac:spMk id="228" creationId="{866F211B-E005-981E-E50D-B9AD0BC512BF}"/>
          </ac:spMkLst>
        </pc:spChg>
      </pc:sldChg>
      <pc:sldChg chg="modSp mod modNotesTx">
        <pc:chgData name="sean feng" userId="b2a58d911d4ad38c" providerId="LiveId" clId="{2054C69C-97CF-4E99-A16F-6AC331E64F2E}" dt="2024-12-16T03:27:55.229" v="1924" actId="20577"/>
        <pc:sldMkLst>
          <pc:docMk/>
          <pc:sldMk cId="261774296" sldId="312"/>
        </pc:sldMkLst>
        <pc:spChg chg="mod">
          <ac:chgData name="sean feng" userId="b2a58d911d4ad38c" providerId="LiveId" clId="{2054C69C-97CF-4E99-A16F-6AC331E64F2E}" dt="2024-12-16T00:34:31.944" v="69"/>
          <ac:spMkLst>
            <pc:docMk/>
            <pc:sldMk cId="261774296" sldId="312"/>
            <ac:spMk id="241" creationId="{AEE180A4-1D9D-7C9C-84EA-C293C8D3E8A6}"/>
          </ac:spMkLst>
        </pc:spChg>
        <pc:spChg chg="mod">
          <ac:chgData name="sean feng" userId="b2a58d911d4ad38c" providerId="LiveId" clId="{2054C69C-97CF-4E99-A16F-6AC331E64F2E}" dt="2024-12-16T01:24:56.682" v="1343"/>
          <ac:spMkLst>
            <pc:docMk/>
            <pc:sldMk cId="261774296" sldId="312"/>
            <ac:spMk id="242" creationId="{46DC7AA1-0B4E-67DC-FCF1-EA6B9E300328}"/>
          </ac:spMkLst>
        </pc:spChg>
      </pc:sldChg>
      <pc:sldChg chg="modSp del mod">
        <pc:chgData name="sean feng" userId="b2a58d911d4ad38c" providerId="LiveId" clId="{2054C69C-97CF-4E99-A16F-6AC331E64F2E}" dt="2024-12-16T00:59:07.586" v="357" actId="47"/>
        <pc:sldMkLst>
          <pc:docMk/>
          <pc:sldMk cId="2321010745" sldId="324"/>
        </pc:sldMkLst>
      </pc:sldChg>
      <pc:sldChg chg="del">
        <pc:chgData name="sean feng" userId="b2a58d911d4ad38c" providerId="LiveId" clId="{2054C69C-97CF-4E99-A16F-6AC331E64F2E}" dt="2024-12-16T02:07:19.319" v="1892" actId="47"/>
        <pc:sldMkLst>
          <pc:docMk/>
          <pc:sldMk cId="41627193" sldId="325"/>
        </pc:sldMkLst>
      </pc:sldChg>
      <pc:sldChg chg="del">
        <pc:chgData name="sean feng" userId="b2a58d911d4ad38c" providerId="LiveId" clId="{2054C69C-97CF-4E99-A16F-6AC331E64F2E}" dt="2024-12-16T02:07:21.432" v="1893" actId="47"/>
        <pc:sldMkLst>
          <pc:docMk/>
          <pc:sldMk cId="1822077951" sldId="326"/>
        </pc:sldMkLst>
      </pc:sldChg>
      <pc:sldChg chg="del">
        <pc:chgData name="sean feng" userId="b2a58d911d4ad38c" providerId="LiveId" clId="{2054C69C-97CF-4E99-A16F-6AC331E64F2E}" dt="2024-12-16T02:07:22.409" v="1894" actId="47"/>
        <pc:sldMkLst>
          <pc:docMk/>
          <pc:sldMk cId="550100257" sldId="327"/>
        </pc:sldMkLst>
      </pc:sldChg>
      <pc:sldChg chg="addSp modSp mod modNotesTx">
        <pc:chgData name="sean feng" userId="b2a58d911d4ad38c" providerId="LiveId" clId="{2054C69C-97CF-4E99-A16F-6AC331E64F2E}" dt="2024-12-16T03:27:58.197" v="1925" actId="20577"/>
        <pc:sldMkLst>
          <pc:docMk/>
          <pc:sldMk cId="2102314590" sldId="328"/>
        </pc:sldMkLst>
      </pc:sldChg>
      <pc:sldChg chg="del">
        <pc:chgData name="sean feng" userId="b2a58d911d4ad38c" providerId="LiveId" clId="{2054C69C-97CF-4E99-A16F-6AC331E64F2E}" dt="2024-12-16T02:07:24.568" v="1895" actId="47"/>
        <pc:sldMkLst>
          <pc:docMk/>
          <pc:sldMk cId="2930827933" sldId="329"/>
        </pc:sldMkLst>
      </pc:sldChg>
      <pc:sldChg chg="addSp delSp modSp mod modNotesTx">
        <pc:chgData name="sean feng" userId="b2a58d911d4ad38c" providerId="LiveId" clId="{2054C69C-97CF-4E99-A16F-6AC331E64F2E}" dt="2024-12-16T03:28:00.369" v="1926" actId="20577"/>
        <pc:sldMkLst>
          <pc:docMk/>
          <pc:sldMk cId="1897199681" sldId="331"/>
        </pc:sldMkLst>
      </pc:sldChg>
      <pc:sldChg chg="addSp delSp modSp mod modNotesTx">
        <pc:chgData name="sean feng" userId="b2a58d911d4ad38c" providerId="LiveId" clId="{2054C69C-97CF-4E99-A16F-6AC331E64F2E}" dt="2024-12-16T03:27:40.892" v="1921" actId="20577"/>
        <pc:sldMkLst>
          <pc:docMk/>
          <pc:sldMk cId="498964910" sldId="332"/>
        </pc:sldMkLst>
      </pc:sldChg>
      <pc:sldChg chg="addSp modSp mod modNotesTx">
        <pc:chgData name="sean feng" userId="b2a58d911d4ad38c" providerId="LiveId" clId="{2054C69C-97CF-4E99-A16F-6AC331E64F2E}" dt="2024-12-16T02:05:58.730" v="1887" actId="14100"/>
        <pc:sldMkLst>
          <pc:docMk/>
          <pc:sldMk cId="3636137888" sldId="333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1780116379" sldId="334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2537006206" sldId="335"/>
        </pc:sldMkLst>
      </pc:sldChg>
      <pc:sldChg chg="del">
        <pc:chgData name="sean feng" userId="b2a58d911d4ad38c" providerId="LiveId" clId="{2054C69C-97CF-4E99-A16F-6AC331E64F2E}" dt="2024-12-16T02:07:15.543" v="1888" actId="47"/>
        <pc:sldMkLst>
          <pc:docMk/>
          <pc:sldMk cId="1338927155" sldId="336"/>
        </pc:sldMkLst>
      </pc:sldChg>
      <pc:sldChg chg="del">
        <pc:chgData name="sean feng" userId="b2a58d911d4ad38c" providerId="LiveId" clId="{2054C69C-97CF-4E99-A16F-6AC331E64F2E}" dt="2024-12-16T02:07:16.529" v="1889" actId="47"/>
        <pc:sldMkLst>
          <pc:docMk/>
          <pc:sldMk cId="4286947685" sldId="337"/>
        </pc:sldMkLst>
      </pc:sldChg>
      <pc:sldChg chg="del">
        <pc:chgData name="sean feng" userId="b2a58d911d4ad38c" providerId="LiveId" clId="{2054C69C-97CF-4E99-A16F-6AC331E64F2E}" dt="2024-12-16T02:07:17.345" v="1890" actId="47"/>
        <pc:sldMkLst>
          <pc:docMk/>
          <pc:sldMk cId="3693423690" sldId="338"/>
        </pc:sldMkLst>
      </pc:sldChg>
      <pc:sldChg chg="del">
        <pc:chgData name="sean feng" userId="b2a58d911d4ad38c" providerId="LiveId" clId="{2054C69C-97CF-4E99-A16F-6AC331E64F2E}" dt="2024-12-16T02:07:18.523" v="1891" actId="47"/>
        <pc:sldMkLst>
          <pc:docMk/>
          <pc:sldMk cId="232110000" sldId="339"/>
        </pc:sldMkLst>
      </pc:sldChg>
      <pc:sldChg chg="modSp add del mod modNotesTx">
        <pc:chgData name="sean feng" userId="b2a58d911d4ad38c" providerId="LiveId" clId="{2054C69C-97CF-4E99-A16F-6AC331E64F2E}" dt="2024-12-16T01:25:02.936" v="1344" actId="47"/>
        <pc:sldMkLst>
          <pc:docMk/>
          <pc:sldMk cId="367716160" sldId="340"/>
        </pc:sldMkLst>
      </pc:sldChg>
      <pc:sldChg chg="addSp delSp modSp add mod modNotesTx">
        <pc:chgData name="sean feng" userId="b2a58d911d4ad38c" providerId="LiveId" clId="{2054C69C-97CF-4E99-A16F-6AC331E64F2E}" dt="2024-12-16T01:26:24.714" v="1345" actId="20577"/>
        <pc:sldMkLst>
          <pc:docMk/>
          <pc:sldMk cId="4214620517" sldId="341"/>
        </pc:sldMkLst>
      </pc:sldChg>
      <pc:sldChg chg="addSp modSp add mod modNotesTx">
        <pc:chgData name="sean feng" userId="b2a58d911d4ad38c" providerId="LiveId" clId="{2054C69C-97CF-4E99-A16F-6AC331E64F2E}" dt="2024-12-16T03:28:04.338" v="1928" actId="20577"/>
        <pc:sldMkLst>
          <pc:docMk/>
          <pc:sldMk cId="148356595" sldId="342"/>
        </pc:sldMkLst>
      </pc:sldChg>
      <pc:sldChg chg="addSp delSp modSp add mod modNotesTx">
        <pc:chgData name="sean feng" userId="b2a58d911d4ad38c" providerId="LiveId" clId="{2054C69C-97CF-4E99-A16F-6AC331E64F2E}" dt="2024-12-16T03:28:11.499" v="1929" actId="20577"/>
        <pc:sldMkLst>
          <pc:docMk/>
          <pc:sldMk cId="2784614354" sldId="343"/>
        </pc:sldMkLst>
      </pc:sldChg>
      <pc:sldChg chg="addSp delSp modSp add mod modNotesTx">
        <pc:chgData name="sean feng" userId="b2a58d911d4ad38c" providerId="LiveId" clId="{2054C69C-97CF-4E99-A16F-6AC331E64F2E}" dt="2024-12-16T03:27:45.475" v="1922" actId="20577"/>
        <pc:sldMkLst>
          <pc:docMk/>
          <pc:sldMk cId="1472840527" sldId="344"/>
        </pc:sldMkLst>
      </pc:sldChg>
      <pc:sldChg chg="addSp modSp add mod">
        <pc:chgData name="sean feng" userId="b2a58d911d4ad38c" providerId="LiveId" clId="{2054C69C-97CF-4E99-A16F-6AC331E64F2E}" dt="2024-12-16T01:54:48.322" v="1518" actId="20577"/>
        <pc:sldMkLst>
          <pc:docMk/>
          <pc:sldMk cId="293955829" sldId="345"/>
        </pc:sldMkLst>
      </pc:sldChg>
      <pc:sldChg chg="addSp delSp modSp add mod modNotesTx">
        <pc:chgData name="sean feng" userId="b2a58d911d4ad38c" providerId="LiveId" clId="{2054C69C-97CF-4E99-A16F-6AC331E64F2E}" dt="2024-12-16T03:27:36.874" v="1920" actId="20577"/>
        <pc:sldMkLst>
          <pc:docMk/>
          <pc:sldMk cId="2384075458" sldId="346"/>
        </pc:sldMkLst>
      </pc:sldChg>
      <pc:sldChg chg="addSp delSp modSp add mod">
        <pc:chgData name="sean feng" userId="b2a58d911d4ad38c" providerId="LiveId" clId="{2054C69C-97CF-4E99-A16F-6AC331E64F2E}" dt="2024-12-16T01:53:22.355" v="1508" actId="20577"/>
        <pc:sldMkLst>
          <pc:docMk/>
          <pc:sldMk cId="544518205" sldId="3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8EFFEDF3-8E2A-6991-7C63-99269DD6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330F7A2-96BD-AF9A-9A0C-425BC49CF2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BD2C58A-6B00-5988-3F20-DA18C006FC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5504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71A1C1C-919F-4B89-D795-88BA2DDAD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D148E11E-4918-DA7F-FF9A-8A77BF60AE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566E0010-D73F-329E-F190-A719796A8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1546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33F64892-5CEC-6A00-3CBB-E98E199D3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FDC4BD53-7ED4-01E6-6FD7-C90807511B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EA514DC2-7EE0-919A-07F7-C183512F5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120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212BD10D-C5EC-CDFC-2E7E-A6296BF28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B552B8C8-EF3B-DB84-11ED-F51B40935A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984589F3-92B2-3398-DE93-3E393974EC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8277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48BF3D0-5BC4-CC9B-2DF8-506291C7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195F543D-3A75-5B42-B5CD-6B04D90051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DBDCDD4-EE24-6301-6C84-86A69DD52D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9604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3FB4E63-D31E-DBA8-821B-1FE68AA7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FD4B615-A391-CFA3-0618-95FD361F22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98413552-1ED0-A556-B695-6E114A61AD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027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B24CDBB-2938-3BB1-7AF5-F0EEDBA7F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DD5D8E73-E991-DBCF-8E51-0196F866A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EA0DE5E-04D2-559A-27F6-DA7DC2022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2408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68F4C8C9-C49F-746F-58A6-5770E2D1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186837B9-2A5E-2DFA-99F6-8B8E468E46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908D3D5F-E727-3EAE-825C-727CC7A4F5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9163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DD2011C4-8216-38B5-2F15-A6D6C12E0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5A03E75-7697-99D1-4735-8AA84381E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7938976B-490C-33C9-7392-6CF930ACB0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653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A6F3461-0D24-6EEB-D337-4471C033F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815D126-E1CE-8ECF-00EC-CE670B6C85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9D4650DD-9F8A-04D1-232A-D85292AFB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8188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D73471E2-186F-FD56-FA05-3875DA76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625D6C-7811-E6A8-8B60-E95946C39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3BD1CDD8-1EB3-E76D-1DFF-587E4C862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1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6F5FA6F-F202-BA30-5889-5DE580DDB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4D66899B-0C1E-3F32-67E6-23E343F42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32D767D2-02A8-30A3-BC9E-AB6CC4E31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556304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D982A1A2-6DBF-E36C-A191-1463B43C6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D83DD58E-D1D2-B92F-8D4B-9BD1548F08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9FFAFE42-03A8-60C5-0C0F-CFA5D2D69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963282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2485B087-F52E-7335-3B06-9D1EE0C05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235345B-9679-4DD0-6006-EDE702B6B1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2180E486-D807-B9EF-FB2D-987C9BA318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349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40E7160-B67D-6D0D-B646-0F98B0FC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2ABF236C-AB0D-EC14-39E1-A153ADA633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BCD1C649-AAF9-717C-CEC0-B66D2FFF02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77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27B13CA-CD07-A0F7-DBCB-5CEB69FDD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B7C8242-62C7-581E-C4D9-4C25B2AA90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9FCFF62-5704-6778-4E71-BB395788AC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0323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7127493-23D1-0096-A3EE-255654D3D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4F7414B-E4DF-D2AA-FC2E-47E4725A92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54C48FB7-E375-36EE-55E6-B3BFF763D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69948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A133828-0D42-2AF7-4A56-7D5F5F4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E77C308-DF8F-CD23-428A-24711E2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C06BB3C-E14B-0BD8-AEFC-0E518320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4779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0B335F0-A947-0888-092D-E4E4523C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A38B04D-2187-8D8A-681E-E94D10CA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76EA5BD-A036-A697-B0F0-8F425F3C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578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EA66F83C-437F-6E83-F7E4-EA082FAA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DC5D4C2-0A1C-D6B8-76EB-BF81DA2E3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7EC65A4-EAA9-E08A-2C77-CDF2B4819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32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17AE4D4-0390-BBED-D481-CFA9F1F2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254E481-151F-B4F5-5A22-3FEC03307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8C5D643-DB41-B0AC-1D53-ED71B8521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8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584F25B-45B3-228B-DDB8-735D91E71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DA0FFB38-C63C-803C-B114-5EF609B33E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4E87E26-6898-279A-5954-61D721CEC4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8117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3ED3D945-E0F6-0960-50E0-69C6262A1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82DB557-FA76-6F36-E4EA-399CC2D632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05C9FE7-1C51-EAFD-FD82-DFF0C1D347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9454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C69B00F-A1FE-0164-F919-DE2A132C8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855E45DD-ADFC-B442-2396-9F57BDE0FA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34882C4-712C-5FE1-2681-9FB9B700AD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6405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610E1F34-BACA-E6AC-376C-57E066136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7A34ED3-2026-A6E2-7E40-6970F5F01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5572A7C-E598-A1D2-EE92-8CEAC133AC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898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7000">
              <a:schemeClr val="accent3">
                <a:alpha val="73000"/>
                <a:lumMod val="63000"/>
                <a:lumOff val="37000"/>
              </a:schemeClr>
            </a:gs>
            <a:gs pos="48000">
              <a:schemeClr val="accent2"/>
            </a:gs>
            <a:gs pos="100000">
              <a:schemeClr val="accent1">
                <a:lumMod val="75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0"/>
            <a:ext cx="73200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SRT205 - AUTOMATION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E93AE9A0-90EB-2DBD-2F37-72F2F4FB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692729" y="2200183"/>
            <a:ext cx="649052" cy="7126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12DFC4C-E6DD-FBAB-0352-1208324CE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CE04CE9-749F-52ED-C5DA-7085813549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Steps to Run the Script: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53659563-0227-3716-39A8-9FDB101A8B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Download the script from Ansible’s GitHub repository:</a:t>
            </a:r>
          </a:p>
          <a:p>
            <a:pPr lvl="1"/>
            <a:r>
              <a:rPr lang="en-US" sz="1800" dirty="0"/>
              <a:t>Open Windows PowerShell Console</a:t>
            </a:r>
          </a:p>
          <a:p>
            <a:pPr lvl="1"/>
            <a:r>
              <a:rPr lang="en-US" sz="1800" dirty="0"/>
              <a:t>Download script from ansible’s repository using Curl (Curl is shipped with new Windows installation)</a:t>
            </a:r>
          </a:p>
          <a:p>
            <a:pPr marL="571500" lvl="1" indent="0">
              <a:buNone/>
            </a:pPr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DAA6E75-437E-4511-252C-A66B954F422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3D86E-B152-C5BB-6DFF-28F1D55B232F}"/>
              </a:ext>
            </a:extLst>
          </p:cNvPr>
          <p:cNvSpPr txBox="1"/>
          <p:nvPr/>
        </p:nvSpPr>
        <p:spPr>
          <a:xfrm>
            <a:off x="184727" y="2896698"/>
            <a:ext cx="8806748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curl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-O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ConfigureRemotingForAnsible.ps1 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https://raw.githubusercontent.com/ansible/ansible-documentation/refs/heads/devel/examples/scripts/ConfigureRemotingForAnsible.ps1</a:t>
            </a:r>
          </a:p>
        </p:txBody>
      </p:sp>
    </p:spTree>
    <p:extLst>
      <p:ext uri="{BB962C8B-B14F-4D97-AF65-F5344CB8AC3E}">
        <p14:creationId xmlns:p14="http://schemas.microsoft.com/office/powerpoint/2010/main" val="77902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45F5EDC-82A0-4A67-3CBD-7FA934CA8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89CF5EC3-2C6A-CA99-A0E2-B1277FD86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Steps to Run the Script: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DB7FCF82-FBB0-98C4-F06C-8E6B01CF2B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+mj-lt"/>
              <a:buAutoNum type="arabicPeriod" startAt="2"/>
            </a:pPr>
            <a:r>
              <a:rPr lang="en-US" sz="1800" dirty="0"/>
              <a:t>Run the script as Administrator</a:t>
            </a:r>
            <a:r>
              <a:rPr lang="en-CA" sz="1800" dirty="0"/>
              <a:t>:</a:t>
            </a:r>
          </a:p>
          <a:p>
            <a:pPr>
              <a:buFont typeface="+mj-lt"/>
              <a:buAutoNum type="arabicPeriod" startAt="2"/>
            </a:pPr>
            <a:endParaRPr lang="en-CA" sz="1800" dirty="0"/>
          </a:p>
          <a:p>
            <a:pPr>
              <a:buFont typeface="+mj-lt"/>
              <a:buAutoNum type="arabicPeriod" startAt="2"/>
            </a:pPr>
            <a:endParaRPr lang="en-CA" sz="1800" dirty="0"/>
          </a:p>
          <a:p>
            <a:pPr>
              <a:buFont typeface="+mj-lt"/>
              <a:buAutoNum type="arabicPeriod" startAt="2"/>
            </a:pPr>
            <a:endParaRPr lang="en-CA" sz="1800" dirty="0"/>
          </a:p>
          <a:p>
            <a:r>
              <a:rPr lang="en-US" sz="1800" dirty="0"/>
              <a:t>What It Configures:</a:t>
            </a:r>
          </a:p>
          <a:p>
            <a:pPr lvl="1"/>
            <a:r>
              <a:rPr lang="en-US" sz="1800" dirty="0"/>
              <a:t>Enables </a:t>
            </a:r>
            <a:r>
              <a:rPr lang="en-US" sz="1800" dirty="0" err="1"/>
              <a:t>WinRM</a:t>
            </a:r>
            <a:r>
              <a:rPr lang="en-US" sz="1800" dirty="0"/>
              <a:t> remoting.</a:t>
            </a:r>
          </a:p>
          <a:p>
            <a:pPr lvl="1"/>
            <a:r>
              <a:rPr lang="en-US" sz="1800" dirty="0"/>
              <a:t>Opens necessary firewall ports (5985 and 5986).</a:t>
            </a:r>
          </a:p>
          <a:p>
            <a:pPr lvl="1"/>
            <a:r>
              <a:rPr lang="en-US" sz="1800" dirty="0"/>
              <a:t>Sets </a:t>
            </a:r>
            <a:r>
              <a:rPr lang="en-US" sz="1800" dirty="0" err="1"/>
              <a:t>TrustedHosts</a:t>
            </a:r>
            <a:r>
              <a:rPr lang="en-US" sz="1800" dirty="0"/>
              <a:t> for remote connections.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CCEEC65-AB19-CB79-D6AC-BD604D908F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6494A4-EDE9-1D6B-3B95-23F3133370F7}"/>
              </a:ext>
            </a:extLst>
          </p:cNvPr>
          <p:cNvSpPr txBox="1"/>
          <p:nvPr/>
        </p:nvSpPr>
        <p:spPr>
          <a:xfrm>
            <a:off x="184727" y="2083898"/>
            <a:ext cx="8806748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PowerShell.exe </a:t>
            </a:r>
            <a:r>
              <a:rPr lang="en-U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</a:t>
            </a:r>
            <a:r>
              <a:rPr lang="en-US" sz="14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ExecutionPolicy</a:t>
            </a:r>
            <a:r>
              <a:rPr lang="en-US" sz="1400" dirty="0">
                <a:solidFill>
                  <a:schemeClr val="bg1">
                    <a:lumMod val="50000"/>
                    <a:lumOff val="5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ByPass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-File 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ConfigureRemotingForAnsible.ps1</a:t>
            </a:r>
            <a:endParaRPr lang="es-ES" sz="1400" dirty="0">
              <a:solidFill>
                <a:srgbClr val="C0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996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46908C18-5C1D-75E9-3396-AC2A36660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361497D-E040-2F56-67EE-AB1BB48B1E5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BASICS OF POWERSHELL</a:t>
            </a:r>
            <a:endParaRPr lang="en-CA" sz="40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224BAE49-992C-4040-A2DF-0C48AF88A05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39B0F430-07C3-93A7-EE10-64AC086E7265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9873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FEFA768B-5B98-835E-76D6-82EB82CBF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546E156-F4E1-90D2-DB96-39581A259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What is PowerShell?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6AD9B8EE-9129-AB8C-55EF-476099BA9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A task automation and configuration management framework from Microsoft.</a:t>
            </a:r>
          </a:p>
          <a:p>
            <a:r>
              <a:rPr lang="en-US" sz="1800" dirty="0"/>
              <a:t>Built on .NET, PowerShell provides a command-line shell and scripting language.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1AFB3F42-3105-2F20-EEB5-EACD50E26F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7919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7A6AE92-AD0A-CF37-9ED3-FCA70300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DFBB031-A477-E6F4-2E70-4699D71243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Basic Syntax: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35560B25-B757-EFA6-3576-62B9C8DDB3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800" dirty="0"/>
              <a:t>Commands (Cmdlets):</a:t>
            </a:r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endParaRPr lang="en-US" sz="1800" dirty="0"/>
          </a:p>
          <a:p>
            <a:pPr>
              <a:buFont typeface="+mj-lt"/>
              <a:buAutoNum type="arabicPeriod"/>
            </a:pPr>
            <a:r>
              <a:rPr lang="en-US" sz="1800" dirty="0"/>
              <a:t>Variables:</a:t>
            </a:r>
          </a:p>
          <a:p>
            <a:pPr>
              <a:buFont typeface="+mj-lt"/>
              <a:buAutoNum type="arabicPeriod"/>
            </a:pPr>
            <a:endParaRPr lang="en-CA" sz="1800" dirty="0"/>
          </a:p>
          <a:p>
            <a:pPr>
              <a:buFont typeface="+mj-lt"/>
              <a:buAutoNum type="arabicPeriod"/>
            </a:pPr>
            <a:endParaRPr lang="en-CA" sz="1800" dirty="0"/>
          </a:p>
          <a:p>
            <a:pPr>
              <a:buFont typeface="+mj-lt"/>
              <a:buAutoNum type="arabicPeriod"/>
            </a:pPr>
            <a:endParaRPr lang="en-CA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A63B6A24-3917-B69F-AE65-4B168E06C3C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A63D3C-4EEC-E84C-CC17-B375A7505A09}"/>
              </a:ext>
            </a:extLst>
          </p:cNvPr>
          <p:cNvSpPr txBox="1"/>
          <p:nvPr/>
        </p:nvSpPr>
        <p:spPr>
          <a:xfrm>
            <a:off x="1727200" y="1899170"/>
            <a:ext cx="4682837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Get-Service</a:t>
            </a:r>
          </a:p>
          <a:p>
            <a:r>
              <a:rPr lang="en-U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Start-Service </a:t>
            </a:r>
            <a:r>
              <a:rPr lang="en-U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-Name 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Spooler</a:t>
            </a:r>
          </a:p>
          <a:p>
            <a:r>
              <a:rPr lang="en-U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Stop-Service </a:t>
            </a:r>
            <a:r>
              <a:rPr lang="en-US" sz="14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-Name </a:t>
            </a:r>
            <a:r>
              <a:rPr lang="en-US" sz="1400" dirty="0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Spooler</a:t>
            </a:r>
            <a:endParaRPr lang="es-ES" sz="1400" dirty="0">
              <a:solidFill>
                <a:srgbClr val="C0000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DA525D-94B0-BB75-FD0C-A089620CC7FB}"/>
              </a:ext>
            </a:extLst>
          </p:cNvPr>
          <p:cNvSpPr txBox="1"/>
          <p:nvPr/>
        </p:nvSpPr>
        <p:spPr>
          <a:xfrm>
            <a:off x="1727200" y="3304857"/>
            <a:ext cx="4682837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$name 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 </a:t>
            </a:r>
            <a:r>
              <a:rPr lang="en-US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WindowsHost</a:t>
            </a:r>
            <a:r>
              <a:rPr lang="en-US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</a:p>
          <a:p>
            <a:r>
              <a:rPr lang="en-U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Write-Output </a:t>
            </a:r>
            <a:r>
              <a:rPr lang="en-U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$name</a:t>
            </a:r>
            <a:endParaRPr lang="es-ES" sz="1400" dirty="0">
              <a:solidFill>
                <a:srgbClr val="7030A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882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32A7018-32B1-8F7A-27B4-05394DC78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9249244-A3BC-0AA9-19FD-9CA71E61C5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Basic Syntax: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106D3803-8D59-68B4-531F-C5CCCFBF2C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Font typeface="+mj-lt"/>
              <a:buAutoNum type="arabicPeriod" startAt="3"/>
            </a:pPr>
            <a:r>
              <a:rPr lang="en-US" sz="1800" dirty="0"/>
              <a:t>Loops:</a:t>
            </a:r>
          </a:p>
          <a:p>
            <a:pPr>
              <a:buFont typeface="+mj-lt"/>
              <a:buAutoNum type="arabicPeriod" startAt="3"/>
            </a:pPr>
            <a:endParaRPr lang="en-US" sz="1800" dirty="0"/>
          </a:p>
          <a:p>
            <a:pPr>
              <a:buFont typeface="+mj-lt"/>
              <a:buAutoNum type="arabicPeriod" startAt="3"/>
            </a:pPr>
            <a:endParaRPr lang="en-US" sz="1800" dirty="0"/>
          </a:p>
          <a:p>
            <a:pPr>
              <a:buFont typeface="+mj-lt"/>
              <a:buAutoNum type="arabicPeriod" startAt="3"/>
            </a:pPr>
            <a:endParaRPr lang="en-US" sz="1800" dirty="0"/>
          </a:p>
          <a:p>
            <a:pPr>
              <a:buFont typeface="+mj-lt"/>
              <a:buAutoNum type="arabicPeriod" startAt="3"/>
            </a:pPr>
            <a:endParaRPr lang="en-US" sz="1800" dirty="0"/>
          </a:p>
          <a:p>
            <a:pPr>
              <a:buFont typeface="+mj-lt"/>
              <a:buAutoNum type="arabicPeriod" startAt="3"/>
            </a:pPr>
            <a:r>
              <a:rPr lang="en-US" sz="1800" dirty="0"/>
              <a:t>Conditionals:</a:t>
            </a:r>
          </a:p>
          <a:p>
            <a:pPr>
              <a:buFont typeface="+mj-lt"/>
              <a:buAutoNum type="arabicPeriod" startAt="3"/>
            </a:pPr>
            <a:endParaRPr lang="en-CA" sz="1800" dirty="0"/>
          </a:p>
          <a:p>
            <a:pPr>
              <a:buFont typeface="+mj-lt"/>
              <a:buAutoNum type="arabicPeriod" startAt="3"/>
            </a:pPr>
            <a:endParaRPr lang="en-CA" sz="1800" dirty="0"/>
          </a:p>
          <a:p>
            <a:pPr>
              <a:buFont typeface="+mj-lt"/>
              <a:buAutoNum type="arabicPeriod" startAt="3"/>
            </a:pPr>
            <a:endParaRPr lang="en-CA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772095F-D4D4-E802-6DDD-82B3F5EA59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2941FE-EA28-2E54-23D8-4F30EEFEE31D}"/>
              </a:ext>
            </a:extLst>
          </p:cNvPr>
          <p:cNvSpPr txBox="1"/>
          <p:nvPr/>
        </p:nvSpPr>
        <p:spPr>
          <a:xfrm>
            <a:off x="1727200" y="1899170"/>
            <a:ext cx="4682837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nn-NO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For (</a:t>
            </a:r>
            <a:r>
              <a:rPr lang="nn-NO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$i</a:t>
            </a:r>
            <a:r>
              <a:rPr lang="nn-NO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=1; </a:t>
            </a:r>
            <a:r>
              <a:rPr lang="nn-NO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$i </a:t>
            </a:r>
            <a:r>
              <a:rPr lang="nn-NO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-le 5; </a:t>
            </a:r>
            <a:r>
              <a:rPr lang="nn-NO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$i</a:t>
            </a:r>
            <a:r>
              <a:rPr lang="nn-NO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++) {</a:t>
            </a:r>
          </a:p>
          <a:p>
            <a:r>
              <a:rPr lang="nn-NO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nn-NO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Write-Output</a:t>
            </a:r>
            <a:r>
              <a:rPr lang="nn-NO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"Number: </a:t>
            </a:r>
            <a:r>
              <a:rPr lang="nn-NO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$i</a:t>
            </a:r>
            <a:r>
              <a:rPr lang="nn-NO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"</a:t>
            </a:r>
          </a:p>
          <a:p>
            <a:r>
              <a:rPr lang="nn-NO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endParaRPr lang="es-ES" sz="1400" dirty="0">
              <a:solidFill>
                <a:srgbClr val="00206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23C10E-FE35-2E48-64A4-F6C1BDD8D1FC}"/>
              </a:ext>
            </a:extLst>
          </p:cNvPr>
          <p:cNvSpPr txBox="1"/>
          <p:nvPr/>
        </p:nvSpPr>
        <p:spPr>
          <a:xfrm>
            <a:off x="1727200" y="3304857"/>
            <a:ext cx="4682837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If (</a:t>
            </a:r>
            <a:r>
              <a:rPr lang="en-US" sz="1400" dirty="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$true</a:t>
            </a:r>
            <a:r>
              <a:rPr lang="en-US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) {</a:t>
            </a:r>
          </a:p>
          <a:p>
            <a:r>
              <a:rPr lang="en-US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n-US" sz="1400" dirty="0">
                <a:solidFill>
                  <a:schemeClr val="accent6">
                    <a:lumMod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Write-Output</a:t>
            </a:r>
            <a:r>
              <a:rPr lang="en-US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"Condition met"</a:t>
            </a:r>
          </a:p>
          <a:p>
            <a:r>
              <a:rPr lang="en-US" sz="1400" dirty="0">
                <a:solidFill>
                  <a:srgbClr val="002060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}</a:t>
            </a:r>
            <a:endParaRPr lang="es-ES" sz="1400" dirty="0">
              <a:solidFill>
                <a:srgbClr val="002060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392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4EDDF2A-8262-C7BA-A87F-A67FD09C3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59064F9-6188-BCDE-B441-681CDD6223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Why Use PowerShell with Ansible?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01D47AF-92CF-ED9F-D197-C320A3D10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800" dirty="0"/>
              <a:t>Natively supported on Windows hosts.</a:t>
            </a:r>
          </a:p>
          <a:p>
            <a:r>
              <a:rPr lang="en-US" altLang="zh-CN" sz="1800" dirty="0"/>
              <a:t>E</a:t>
            </a:r>
            <a:r>
              <a:rPr lang="en-US" sz="1800" dirty="0"/>
              <a:t>nables advanced scripting and configuration.</a:t>
            </a:r>
          </a:p>
          <a:p>
            <a:r>
              <a:rPr lang="en-US" sz="1800" dirty="0"/>
              <a:t>Access to deep Windows system-level management.</a:t>
            </a:r>
          </a:p>
          <a:p>
            <a:r>
              <a:rPr lang="en-US" sz="1800" dirty="0"/>
              <a:t>Can be executed using the </a:t>
            </a:r>
            <a:r>
              <a:rPr lang="en-US" sz="1800" dirty="0" err="1"/>
              <a:t>win_shell</a:t>
            </a:r>
            <a:r>
              <a:rPr lang="en-US" sz="1800" dirty="0"/>
              <a:t> module in Ansible.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02E0D64A-6DD7-A435-6083-CB5BD72927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0862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40189BCB-FDEC-9895-6CF5-7B91FAB6C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E0B8B565-DD2E-4729-BB58-61A091DD1A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WINDOWS-SPECIFIC MODULES</a:t>
            </a:r>
            <a:endParaRPr lang="en-CA" sz="40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79B3790B-44CF-3A8A-82C1-8C844C465A69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B17487AD-9A2A-292B-692E-A7DFB43A248E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2284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D8EA876-C2B6-1C41-0ED6-74E0742F8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16C4E124-A886-CF13-DDCD-65A19566D2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Common Windows Modules in Ansible: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0FD21F20-DB96-954D-2F9A-996AB96FFF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800" b="1" dirty="0" err="1">
                <a:solidFill>
                  <a:srgbClr val="FFFF00"/>
                </a:solidFill>
              </a:rPr>
              <a:t>win_ping</a:t>
            </a:r>
            <a:r>
              <a:rPr lang="en-US" altLang="zh-CN" sz="1800" b="1" dirty="0"/>
              <a:t>: </a:t>
            </a:r>
            <a:r>
              <a:rPr lang="en-US" altLang="zh-CN" sz="1800" dirty="0"/>
              <a:t>Tests connectivity with the Windows host.</a:t>
            </a:r>
          </a:p>
          <a:p>
            <a:r>
              <a:rPr lang="en-US" altLang="zh-CN" sz="1800" b="1" dirty="0" err="1">
                <a:solidFill>
                  <a:srgbClr val="FFFF00"/>
                </a:solidFill>
              </a:rPr>
              <a:t>win_service</a:t>
            </a:r>
            <a:r>
              <a:rPr lang="en-US" altLang="zh-CN" sz="1800" b="1" dirty="0"/>
              <a:t>: </a:t>
            </a:r>
            <a:r>
              <a:rPr lang="en-US" altLang="zh-CN" sz="1800" dirty="0"/>
              <a:t>Manages Windows services, such as starting, stopping, or enabling them.</a:t>
            </a:r>
          </a:p>
          <a:p>
            <a:r>
              <a:rPr lang="en-US" altLang="zh-CN" sz="1800" b="1" dirty="0" err="1">
                <a:solidFill>
                  <a:srgbClr val="FFFF00"/>
                </a:solidFill>
              </a:rPr>
              <a:t>win_chocolatey</a:t>
            </a:r>
            <a:r>
              <a:rPr lang="en-US" altLang="zh-CN" sz="1800" b="1" dirty="0"/>
              <a:t>: </a:t>
            </a:r>
            <a:r>
              <a:rPr lang="en-US" altLang="zh-CN" sz="1800" dirty="0"/>
              <a:t>Handles software package installations and removals using the Chocolatey package manager.</a:t>
            </a:r>
          </a:p>
          <a:p>
            <a:r>
              <a:rPr lang="en-US" altLang="zh-CN" sz="1800" b="1" dirty="0" err="1">
                <a:solidFill>
                  <a:srgbClr val="FFFF00"/>
                </a:solidFill>
              </a:rPr>
              <a:t>win_file</a:t>
            </a:r>
            <a:r>
              <a:rPr lang="en-US" altLang="zh-CN" sz="1800" b="1" dirty="0"/>
              <a:t>: </a:t>
            </a:r>
            <a:r>
              <a:rPr lang="en-US" altLang="zh-CN" sz="1800" dirty="0"/>
              <a:t>Manages files and directories on Windows systems.</a:t>
            </a:r>
          </a:p>
          <a:p>
            <a:r>
              <a:rPr lang="en-US" altLang="zh-CN" sz="1800" b="1" dirty="0" err="1">
                <a:solidFill>
                  <a:srgbClr val="FFFF00"/>
                </a:solidFill>
              </a:rPr>
              <a:t>win_user</a:t>
            </a:r>
            <a:r>
              <a:rPr lang="en-US" altLang="zh-CN" sz="1800" b="1" dirty="0"/>
              <a:t>: </a:t>
            </a:r>
            <a:r>
              <a:rPr lang="en-US" altLang="zh-CN" sz="1800" dirty="0"/>
              <a:t>Creates, modifies, or removes local user accounts.</a:t>
            </a:r>
          </a:p>
          <a:p>
            <a:r>
              <a:rPr lang="en-US" altLang="zh-CN" sz="1800" b="1" dirty="0" err="1">
                <a:solidFill>
                  <a:srgbClr val="FFFF00"/>
                </a:solidFill>
              </a:rPr>
              <a:t>win_registry</a:t>
            </a:r>
            <a:r>
              <a:rPr lang="en-US" altLang="zh-CN" sz="1800" b="1" dirty="0"/>
              <a:t>: </a:t>
            </a:r>
            <a:r>
              <a:rPr lang="en-US" altLang="zh-CN" sz="1800" dirty="0"/>
              <a:t>Edits the Windows registry keys and values.</a:t>
            </a:r>
          </a:p>
          <a:p>
            <a:r>
              <a:rPr lang="en-US" altLang="zh-CN" sz="1800" b="1" dirty="0" err="1">
                <a:solidFill>
                  <a:srgbClr val="FFFF00"/>
                </a:solidFill>
              </a:rPr>
              <a:t>win_hotfix</a:t>
            </a:r>
            <a:r>
              <a:rPr lang="en-US" altLang="zh-CN" sz="1800" b="1" dirty="0"/>
              <a:t>: </a:t>
            </a:r>
            <a:r>
              <a:rPr lang="en-US" altLang="zh-CN" sz="1800" dirty="0"/>
              <a:t>Installs or removes Windows hotfixes and patches.</a:t>
            </a:r>
          </a:p>
          <a:p>
            <a:r>
              <a:rPr lang="en-US" altLang="zh-CN" sz="1800" b="1" dirty="0" err="1">
                <a:solidFill>
                  <a:srgbClr val="FFFF00"/>
                </a:solidFill>
              </a:rPr>
              <a:t>win_command</a:t>
            </a:r>
            <a:r>
              <a:rPr lang="en-US" altLang="zh-CN" sz="1800" b="1" dirty="0">
                <a:solidFill>
                  <a:srgbClr val="FFFF00"/>
                </a:solidFill>
              </a:rPr>
              <a:t> </a:t>
            </a:r>
            <a:r>
              <a:rPr lang="en-US" altLang="zh-CN" sz="1800" b="1" dirty="0"/>
              <a:t>/ </a:t>
            </a:r>
            <a:r>
              <a:rPr lang="en-US" altLang="zh-CN" sz="1800" b="1" dirty="0" err="1">
                <a:solidFill>
                  <a:srgbClr val="FFFF00"/>
                </a:solidFill>
              </a:rPr>
              <a:t>win_shell</a:t>
            </a:r>
            <a:r>
              <a:rPr lang="en-US" altLang="zh-CN" sz="1800" b="1" dirty="0"/>
              <a:t>: </a:t>
            </a:r>
            <a:r>
              <a:rPr lang="en-US" altLang="zh-CN" sz="1800" dirty="0"/>
              <a:t>Executes commands or scripts on the Windows host.</a:t>
            </a:r>
            <a:endParaRPr lang="en-US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0E824B72-ADA0-EDFD-D4F9-A2C3018C4C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8295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6C53E192-9700-D8B6-2C09-5E81F59B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B1D255D6-F525-D613-11D4-333D32259F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Example Task: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1C144F0E-DBB7-6BFF-835D-38462C0D47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7" name="Google Shape;242;p17">
            <a:extLst>
              <a:ext uri="{FF2B5EF4-FFF2-40B4-BE49-F238E27FC236}">
                <a16:creationId xmlns:a16="http://schemas.microsoft.com/office/drawing/2014/main" id="{4098171B-4729-00DA-7145-41203222B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267581"/>
            <a:ext cx="6728400" cy="366933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Test Connectivity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349FE3-0328-1C24-6282-7193F8537EF9}"/>
              </a:ext>
            </a:extLst>
          </p:cNvPr>
          <p:cNvSpPr txBox="1"/>
          <p:nvPr/>
        </p:nvSpPr>
        <p:spPr>
          <a:xfrm>
            <a:off x="1776843" y="1770500"/>
            <a:ext cx="5590214" cy="116955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Test connectivity to Windows hosts</a:t>
            </a: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hosts: </a:t>
            </a:r>
            <a:r>
              <a:rPr lang="en-US" altLang="zh-CN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Windows</a:t>
            </a:r>
            <a:endParaRPr lang="en-U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WinRm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connectivity</a:t>
            </a:r>
            <a:endParaRPr lang="en-US" sz="14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win_ping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CA" sz="1400" dirty="0">
              <a:solidFill>
                <a:schemeClr val="bg1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91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639C7C2-9435-C7D9-2913-07F63C3D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0D6FBBE-484C-A3D3-46A2-B9663B6170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ANSIBLE FOR WINDOWS HOSTS</a:t>
            </a:r>
            <a:endParaRPr lang="en-CA" sz="40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CDA7F97-2AFC-F310-EF9F-5F7A891C3842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Google Shape;1015;p47">
            <a:extLst>
              <a:ext uri="{FF2B5EF4-FFF2-40B4-BE49-F238E27FC236}">
                <a16:creationId xmlns:a16="http://schemas.microsoft.com/office/drawing/2014/main" id="{DCD8C310-90EE-64DC-4171-86DF58EC7C51}"/>
              </a:ext>
            </a:extLst>
          </p:cNvPr>
          <p:cNvSpPr/>
          <p:nvPr/>
        </p:nvSpPr>
        <p:spPr>
          <a:xfrm>
            <a:off x="992278" y="2401317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5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D97B28F-79F6-0A84-D4E8-C5856793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27E240EE-4C84-97FB-8D1C-B75140CA46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Managing Windows Services with </a:t>
            </a:r>
            <a:r>
              <a:rPr lang="en-US" sz="2400" b="1" dirty="0" err="1">
                <a:solidFill>
                  <a:srgbClr val="FFFF00"/>
                </a:solidFill>
              </a:rPr>
              <a:t>win_service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4C1BD38-3DAA-6F75-48B6-F1D492665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674" y="1507725"/>
            <a:ext cx="701963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800" dirty="0"/>
              <a:t>What is </a:t>
            </a:r>
            <a:r>
              <a:rPr lang="en-US" altLang="zh-CN" sz="1800" dirty="0" err="1">
                <a:solidFill>
                  <a:srgbClr val="FFFF00"/>
                </a:solidFill>
              </a:rPr>
              <a:t>win_service</a:t>
            </a:r>
            <a:r>
              <a:rPr lang="en-US" altLang="zh-CN" sz="1800" dirty="0"/>
              <a:t>?</a:t>
            </a:r>
          </a:p>
          <a:p>
            <a:pPr lvl="1"/>
            <a:r>
              <a:rPr lang="en-US" altLang="zh-CN" sz="1800" dirty="0"/>
              <a:t>A module to manage Windows services (start, stop, restart, enable, disable).</a:t>
            </a:r>
          </a:p>
          <a:p>
            <a:r>
              <a:rPr lang="en-US" altLang="zh-CN" sz="1800" dirty="0"/>
              <a:t>Key Parameters:</a:t>
            </a:r>
          </a:p>
          <a:p>
            <a:pPr lvl="1"/>
            <a:r>
              <a:rPr lang="en-US" altLang="zh-CN" sz="1800" dirty="0">
                <a:solidFill>
                  <a:srgbClr val="FFFF00"/>
                </a:solidFill>
              </a:rPr>
              <a:t>name</a:t>
            </a:r>
            <a:r>
              <a:rPr lang="en-US" altLang="zh-CN" sz="1800" dirty="0"/>
              <a:t>: Name of the service.</a:t>
            </a:r>
          </a:p>
          <a:p>
            <a:pPr lvl="1"/>
            <a:r>
              <a:rPr lang="en-US" altLang="zh-CN" sz="1800" dirty="0">
                <a:solidFill>
                  <a:srgbClr val="FFFF00"/>
                </a:solidFill>
              </a:rPr>
              <a:t>state</a:t>
            </a:r>
            <a:r>
              <a:rPr lang="en-US" altLang="zh-CN" sz="1800" dirty="0"/>
              <a:t>: Desired state (started, stopped, restarted, paused, absent).</a:t>
            </a:r>
          </a:p>
          <a:p>
            <a:pPr lvl="1"/>
            <a:r>
              <a:rPr lang="en-US" altLang="zh-CN" sz="1800" dirty="0" err="1">
                <a:solidFill>
                  <a:srgbClr val="FFFF00"/>
                </a:solidFill>
              </a:rPr>
              <a:t>start_mode</a:t>
            </a:r>
            <a:r>
              <a:rPr lang="en-US" altLang="zh-CN" sz="1800" dirty="0">
                <a:solidFill>
                  <a:srgbClr val="FFFF00"/>
                </a:solidFill>
              </a:rPr>
              <a:t> </a:t>
            </a:r>
            <a:r>
              <a:rPr lang="en-US" altLang="zh-CN" sz="1800" dirty="0"/>
              <a:t>: Set the startup type for the service (auto, delayed, disabled, manual).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94233192-6A80-D5A7-85DE-50A884E48A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025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8BEAEF2-B37F-FA59-2B69-D2405361F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773A045-DFCF-77BC-BAE9-395526F807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Managing Windows Services with </a:t>
            </a:r>
            <a:r>
              <a:rPr lang="en-US" sz="2400" b="1" dirty="0" err="1">
                <a:solidFill>
                  <a:srgbClr val="FFFF00"/>
                </a:solidFill>
              </a:rPr>
              <a:t>win_service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6D5BFFE8-C105-74EB-D3B2-5C544C76D5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674" y="1309991"/>
            <a:ext cx="701963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800" dirty="0"/>
              <a:t>Example: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11430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Use Cases:</a:t>
            </a:r>
          </a:p>
          <a:p>
            <a:pPr lvl="1"/>
            <a:r>
              <a:rPr lang="en-US" altLang="zh-CN" sz="1800" dirty="0"/>
              <a:t>Ensure critical services are running.</a:t>
            </a:r>
          </a:p>
          <a:p>
            <a:pPr lvl="1"/>
            <a:r>
              <a:rPr lang="en-US" altLang="zh-CN" sz="1800" dirty="0"/>
              <a:t>Automate service configurations during system setup.</a:t>
            </a:r>
          </a:p>
          <a:p>
            <a:endParaRPr lang="en-US" altLang="zh-CN" sz="1800" dirty="0"/>
          </a:p>
          <a:p>
            <a:endParaRPr lang="en-US" altLang="zh-CN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4DFFEA4-5B16-3569-4162-9B7DFAF288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9F951-E42E-E453-827B-8FF65FE60BA4}"/>
              </a:ext>
            </a:extLst>
          </p:cNvPr>
          <p:cNvSpPr txBox="1"/>
          <p:nvPr/>
        </p:nvSpPr>
        <p:spPr>
          <a:xfrm>
            <a:off x="1444385" y="1610338"/>
            <a:ext cx="5590214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Manage Windows Services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hosts: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Windows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 the Print Spooler service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1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win_service</a:t>
            </a:r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Spooler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state: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started</a:t>
            </a:r>
          </a:p>
          <a:p>
            <a:endParaRPr lang="en-US" sz="11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Stop the Windows Update service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1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win_service</a:t>
            </a:r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name: </a:t>
            </a:r>
            <a:r>
              <a:rPr lang="en-US" sz="11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wuauserv</a:t>
            </a:r>
            <a:endParaRPr lang="en-US" sz="11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state: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stopped</a:t>
            </a:r>
            <a:endParaRPr lang="en-CA" sz="11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84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0AD0732-BE63-B85F-AAD8-728437216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4AF4A173-9317-07FC-A628-5888EB3E9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Installing Software with </a:t>
            </a:r>
            <a:r>
              <a:rPr lang="en-US" sz="2400" b="1" dirty="0" err="1">
                <a:solidFill>
                  <a:srgbClr val="FFFF00"/>
                </a:solidFill>
              </a:rPr>
              <a:t>win_chocolatey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7BC0215B-6CA9-2863-CF4F-BC6534047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674" y="1507725"/>
            <a:ext cx="701963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800" dirty="0"/>
              <a:t>What is </a:t>
            </a:r>
            <a:r>
              <a:rPr lang="en-US" altLang="zh-CN" sz="1800" dirty="0">
                <a:solidFill>
                  <a:srgbClr val="FFFF00"/>
                </a:solidFill>
              </a:rPr>
              <a:t>Chocolatey</a:t>
            </a:r>
            <a:r>
              <a:rPr lang="en-US" altLang="zh-CN" sz="1800" dirty="0"/>
              <a:t>?</a:t>
            </a:r>
          </a:p>
          <a:p>
            <a:pPr lvl="1"/>
            <a:r>
              <a:rPr lang="en-US" altLang="zh-CN" sz="1800" dirty="0"/>
              <a:t>A package manager for Windows to simplify software installation and management.</a:t>
            </a:r>
          </a:p>
          <a:p>
            <a:pPr lvl="1"/>
            <a:r>
              <a:rPr lang="en-US" altLang="zh-CN" sz="1800" dirty="0"/>
              <a:t>Integrates seamlessly with Ansible using the </a:t>
            </a:r>
            <a:r>
              <a:rPr lang="en-US" altLang="zh-CN" sz="1800" dirty="0" err="1">
                <a:solidFill>
                  <a:srgbClr val="FFFF00"/>
                </a:solidFill>
              </a:rPr>
              <a:t>win_chocolatey</a:t>
            </a:r>
            <a:r>
              <a:rPr lang="en-US" altLang="zh-CN" sz="1800" dirty="0">
                <a:solidFill>
                  <a:srgbClr val="FFFF00"/>
                </a:solidFill>
              </a:rPr>
              <a:t> </a:t>
            </a:r>
            <a:r>
              <a:rPr lang="en-US" altLang="zh-CN" sz="1800" dirty="0"/>
              <a:t>module.</a:t>
            </a:r>
          </a:p>
          <a:p>
            <a:r>
              <a:rPr lang="en-US" altLang="zh-CN" sz="1800" dirty="0"/>
              <a:t>Key Parameters:</a:t>
            </a:r>
          </a:p>
          <a:p>
            <a:pPr lvl="1"/>
            <a:r>
              <a:rPr lang="en-US" altLang="zh-CN" sz="1800" dirty="0">
                <a:solidFill>
                  <a:srgbClr val="FFFF00"/>
                </a:solidFill>
              </a:rPr>
              <a:t>name</a:t>
            </a:r>
            <a:r>
              <a:rPr lang="en-US" altLang="zh-CN" sz="1800" dirty="0"/>
              <a:t>: Name of the software package.</a:t>
            </a:r>
          </a:p>
          <a:p>
            <a:pPr lvl="1"/>
            <a:r>
              <a:rPr lang="en-US" altLang="zh-CN" sz="1800" dirty="0">
                <a:solidFill>
                  <a:srgbClr val="FFFF00"/>
                </a:solidFill>
              </a:rPr>
              <a:t>state</a:t>
            </a:r>
            <a:r>
              <a:rPr lang="en-US" altLang="zh-CN" sz="1800" dirty="0"/>
              <a:t>: Desired state (present, absent).</a:t>
            </a:r>
          </a:p>
          <a:p>
            <a:pPr lvl="1"/>
            <a:r>
              <a:rPr lang="en-US" altLang="zh-CN" sz="1800" dirty="0">
                <a:solidFill>
                  <a:srgbClr val="FFFF00"/>
                </a:solidFill>
              </a:rPr>
              <a:t>version</a:t>
            </a:r>
            <a:r>
              <a:rPr lang="en-US" altLang="zh-CN" sz="1800" dirty="0"/>
              <a:t>: Specify the version of the software (optional).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4DF80301-A589-8C98-0B2B-1532A3D66B6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1049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EAECD80-B169-A54A-FFCB-DA7C86B08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968ADFB7-22D7-B71D-E4B1-C9D589909C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Installing Software with </a:t>
            </a:r>
            <a:r>
              <a:rPr lang="en-US" sz="2400" b="1" dirty="0" err="1">
                <a:solidFill>
                  <a:srgbClr val="FFFF00"/>
                </a:solidFill>
              </a:rPr>
              <a:t>win_chocolatey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14F394BD-989C-C4AE-FDB2-751664BDB4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674" y="1309991"/>
            <a:ext cx="701963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800" dirty="0"/>
              <a:t>Example:</a:t>
            </a:r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endParaRPr lang="en-US" altLang="zh-CN" sz="1800" dirty="0"/>
          </a:p>
          <a:p>
            <a:pPr marL="114300" indent="0">
              <a:buNone/>
            </a:pPr>
            <a:endParaRPr lang="en-US" altLang="zh-CN" sz="1800" dirty="0"/>
          </a:p>
          <a:p>
            <a:r>
              <a:rPr lang="en-US" altLang="zh-CN" sz="1800" dirty="0"/>
              <a:t>Use Cases:</a:t>
            </a:r>
          </a:p>
          <a:p>
            <a:pPr lvl="1"/>
            <a:r>
              <a:rPr lang="en-US" altLang="zh-CN" sz="1800" dirty="0"/>
              <a:t>Install commonly used software during system provisioning.</a:t>
            </a:r>
          </a:p>
          <a:p>
            <a:pPr lvl="1"/>
            <a:r>
              <a:rPr lang="en-US" altLang="zh-CN" sz="1800" dirty="0"/>
              <a:t>Maintain a consistent software stack across multiple hosts.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0B50D5F0-1850-7DEF-435C-20D62CAAB90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913FB2-8477-1DBF-943E-AAA8B91BE835}"/>
              </a:ext>
            </a:extLst>
          </p:cNvPr>
          <p:cNvSpPr txBox="1"/>
          <p:nvPr/>
        </p:nvSpPr>
        <p:spPr>
          <a:xfrm>
            <a:off x="1444385" y="1610338"/>
            <a:ext cx="5590214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 Software Using Chocolatey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hosts: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windows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 Google Chrome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1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win_chocolatey</a:t>
            </a:r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name: </a:t>
            </a:r>
            <a:r>
              <a:rPr lang="en-US" sz="11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googlechrome</a:t>
            </a:r>
            <a:endParaRPr lang="en-US" sz="11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state: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</a:p>
          <a:p>
            <a:endParaRPr lang="en-US" sz="11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Uninstall Notepad++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1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win_chocolatey</a:t>
            </a:r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name: </a:t>
            </a:r>
            <a:r>
              <a:rPr lang="en-US" sz="1100" dirty="0" err="1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notepadplusplus</a:t>
            </a:r>
            <a:endParaRPr lang="en-US" sz="11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state: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absent</a:t>
            </a:r>
            <a:endParaRPr lang="en-CA" sz="11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9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50EAE330-549A-7C42-8CBE-2E994954C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F090336-3445-2091-A599-D5ED39A5B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Running PowerShell Scripts with Ansible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732A404B-4255-09BE-595C-FB9FFD0888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674" y="1507725"/>
            <a:ext cx="701963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800" dirty="0"/>
              <a:t>Use the </a:t>
            </a:r>
            <a:r>
              <a:rPr lang="en-US" altLang="zh-CN" sz="1800" dirty="0" err="1">
                <a:solidFill>
                  <a:srgbClr val="FFFF00"/>
                </a:solidFill>
              </a:rPr>
              <a:t>win_shell</a:t>
            </a:r>
            <a:r>
              <a:rPr lang="en-US" altLang="zh-CN" sz="1800" dirty="0"/>
              <a:t> Module:</a:t>
            </a:r>
          </a:p>
          <a:p>
            <a:pPr lvl="1"/>
            <a:r>
              <a:rPr lang="en-US" altLang="zh-CN" sz="1800" dirty="0"/>
              <a:t>Execute inline PowerShell commands or scripts.</a:t>
            </a:r>
          </a:p>
          <a:p>
            <a:r>
              <a:rPr lang="en-US" altLang="zh-CN" sz="1800" dirty="0"/>
              <a:t>Example:</a:t>
            </a:r>
          </a:p>
          <a:p>
            <a:endParaRPr lang="en-US" altLang="zh-CN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2026BEC7-847C-2EF7-D1E3-76F1CBD690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8E6C01-2679-48E1-CB88-6E0383C731B4}"/>
              </a:ext>
            </a:extLst>
          </p:cNvPr>
          <p:cNvSpPr txBox="1"/>
          <p:nvPr/>
        </p:nvSpPr>
        <p:spPr>
          <a:xfrm>
            <a:off x="1444385" y="2571750"/>
            <a:ext cx="5590214" cy="178510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Execute PowerShell Commands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hosts: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windows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Run a custom script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1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win_shell</a:t>
            </a:r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|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Write-Output "Hello from Ansible"</a:t>
            </a:r>
          </a:p>
          <a:p>
            <a:endParaRPr lang="en-US" sz="1100" dirty="0">
              <a:solidFill>
                <a:schemeClr val="bg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 a directory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1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win_shell</a:t>
            </a:r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|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New-Item -Path "C:\temp" -ItemType Directory</a:t>
            </a:r>
            <a:endParaRPr lang="en-CA" sz="11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232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46BCAF4-13A1-B9F5-85A5-C1FE79EC2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B87A46E-88CC-5787-A9D8-D179265E2C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Running PowerShell Scripts with Ansible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533156DE-EC75-FF8B-F1E2-51A93E954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9674" y="1507725"/>
            <a:ext cx="7019636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altLang="zh-CN" sz="1800" dirty="0"/>
              <a:t>Use the </a:t>
            </a:r>
            <a:r>
              <a:rPr lang="en-US" altLang="zh-CN" sz="1800" dirty="0" err="1">
                <a:solidFill>
                  <a:srgbClr val="FFFF00"/>
                </a:solidFill>
              </a:rPr>
              <a:t>win_command</a:t>
            </a:r>
            <a:r>
              <a:rPr lang="en-US" altLang="zh-CN" sz="1800" dirty="0"/>
              <a:t> Module:</a:t>
            </a:r>
          </a:p>
          <a:p>
            <a:pPr lvl="1"/>
            <a:r>
              <a:rPr lang="en-US" altLang="zh-CN" sz="1800" dirty="0"/>
              <a:t>Execute commands that are not PowerShell-specific.</a:t>
            </a:r>
          </a:p>
          <a:p>
            <a:r>
              <a:rPr lang="en-US" altLang="zh-CN" sz="1800" dirty="0"/>
              <a:t>Example:</a:t>
            </a:r>
          </a:p>
          <a:p>
            <a:endParaRPr lang="en-US" altLang="zh-CN" sz="1800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D37C1FD-3080-F628-E60D-C90475AAE0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EC18BD-C42C-A81C-1385-6A3245511B50}"/>
              </a:ext>
            </a:extLst>
          </p:cNvPr>
          <p:cNvSpPr txBox="1"/>
          <p:nvPr/>
        </p:nvSpPr>
        <p:spPr>
          <a:xfrm>
            <a:off x="1062182" y="2557318"/>
            <a:ext cx="7019635" cy="19543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Execute Win Commands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hosts: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windows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tasks: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name: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Run an executable and send data to the stdin for the executable</a:t>
            </a:r>
          </a:p>
          <a:p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1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win_command</a:t>
            </a:r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powershell.exe –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altLang="zh-CN" sz="11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args</a:t>
            </a:r>
            <a:r>
              <a:rPr lang="en-US" altLang="zh-CN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stdin: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W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rite-Host test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name: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Create a directory using </a:t>
            </a:r>
            <a:r>
              <a:rPr lang="en-US" sz="110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cmd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</a:p>
          <a:p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n-US" sz="11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win_command</a:t>
            </a:r>
            <a:r>
              <a:rPr lang="en-US" sz="1100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cmd.exe /c </a:t>
            </a:r>
            <a:r>
              <a:rPr lang="en-US" sz="110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mkdir</a:t>
            </a:r>
            <a:r>
              <a:rPr lang="en-US" sz="1100" dirty="0">
                <a:solidFill>
                  <a:schemeClr val="bg1">
                    <a:lumMod val="90000"/>
                    <a:lumOff val="10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c:\temp</a:t>
            </a:r>
          </a:p>
          <a:p>
            <a:endParaRPr lang="en-US" sz="1100" dirty="0">
              <a:solidFill>
                <a:schemeClr val="bg1">
                  <a:lumMod val="90000"/>
                  <a:lumOff val="10000"/>
                </a:schemeClr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en-CA" sz="1100" dirty="0">
              <a:solidFill>
                <a:schemeClr val="bg1">
                  <a:lumMod val="90000"/>
                  <a:lumOff val="10000"/>
                </a:schemeClr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57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2B9BEEC-EC63-F6B4-977A-6C98EE6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9053EE4-5574-85C2-C88F-EAF41E19D2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8169457E-34D3-C262-6DDA-15E2E2B00D8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60;p47">
            <a:extLst>
              <a:ext uri="{FF2B5EF4-FFF2-40B4-BE49-F238E27FC236}">
                <a16:creationId xmlns:a16="http://schemas.microsoft.com/office/drawing/2014/main" id="{16C10A79-5205-6560-A66F-65F01204D28D}"/>
              </a:ext>
            </a:extLst>
          </p:cNvPr>
          <p:cNvGrpSpPr/>
          <p:nvPr/>
        </p:nvGrpSpPr>
        <p:grpSpPr>
          <a:xfrm>
            <a:off x="977947" y="2386997"/>
            <a:ext cx="369505" cy="369505"/>
            <a:chOff x="2594050" y="1631825"/>
            <a:chExt cx="439625" cy="439625"/>
          </a:xfrm>
        </p:grpSpPr>
        <p:sp>
          <p:nvSpPr>
            <p:cNvPr id="3" name="Google Shape;861;p47">
              <a:extLst>
                <a:ext uri="{FF2B5EF4-FFF2-40B4-BE49-F238E27FC236}">
                  <a16:creationId xmlns:a16="http://schemas.microsoft.com/office/drawing/2014/main" id="{9316D5F5-2F2E-5EDF-8444-AD9D17DB8E1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2;p47">
              <a:extLst>
                <a:ext uri="{FF2B5EF4-FFF2-40B4-BE49-F238E27FC236}">
                  <a16:creationId xmlns:a16="http://schemas.microsoft.com/office/drawing/2014/main" id="{E9474C29-05F3-90A7-96B4-D16E3C22ED9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;p47">
              <a:extLst>
                <a:ext uri="{FF2B5EF4-FFF2-40B4-BE49-F238E27FC236}">
                  <a16:creationId xmlns:a16="http://schemas.microsoft.com/office/drawing/2014/main" id="{7B7B7466-1BDE-7514-40CD-EDCB10F020D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;p47">
              <a:extLst>
                <a:ext uri="{FF2B5EF4-FFF2-40B4-BE49-F238E27FC236}">
                  <a16:creationId xmlns:a16="http://schemas.microsoft.com/office/drawing/2014/main" id="{B99A9E39-0EA8-3AF5-E7CF-CC6CD510F74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522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12F341-EB6D-D21A-36B7-8C687632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45CE945-96E0-7A15-E960-DAE800064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C46DF18-90F2-0AF0-13EE-242B69D98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9155" y="1460628"/>
            <a:ext cx="806569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Use </a:t>
            </a:r>
            <a:r>
              <a:rPr lang="en-US" sz="1800" i="1" dirty="0">
                <a:solidFill>
                  <a:srgbClr val="FFFF00"/>
                </a:solidFill>
              </a:rPr>
              <a:t>ConfigureRemotingForAnsible.ps1</a:t>
            </a:r>
            <a:r>
              <a:rPr lang="en-US" sz="1800" dirty="0">
                <a:solidFill>
                  <a:schemeClr val="tx1"/>
                </a:solidFill>
              </a:rPr>
              <a:t> for quick and efficient </a:t>
            </a:r>
            <a:r>
              <a:rPr lang="en-US" sz="1800" dirty="0" err="1">
                <a:solidFill>
                  <a:schemeClr val="tx1"/>
                </a:solidFill>
              </a:rPr>
              <a:t>WinRM</a:t>
            </a:r>
            <a:r>
              <a:rPr lang="en-US" sz="1800" dirty="0">
                <a:solidFill>
                  <a:schemeClr val="tx1"/>
                </a:solidFill>
              </a:rPr>
              <a:t> setup.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Leverage PowerShell for advanced automation with Ansible.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Use modules like </a:t>
            </a:r>
            <a:r>
              <a:rPr lang="en-US" sz="1800" dirty="0" err="1">
                <a:solidFill>
                  <a:srgbClr val="FFFF00"/>
                </a:solidFill>
              </a:rPr>
              <a:t>win_service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dirty="0" err="1">
                <a:solidFill>
                  <a:srgbClr val="FFFF00"/>
                </a:solidFill>
              </a:rPr>
              <a:t>win_chocolatey</a:t>
            </a:r>
            <a:r>
              <a:rPr lang="en-US" sz="1800" dirty="0">
                <a:solidFill>
                  <a:schemeClr val="tx1"/>
                </a:solidFill>
              </a:rPr>
              <a:t> to manage services and software.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sz="1800" dirty="0">
                <a:solidFill>
                  <a:schemeClr val="tx1"/>
                </a:solidFill>
              </a:rPr>
              <a:t>Validate and troubleshoot configurations using Ansible’s </a:t>
            </a:r>
            <a:r>
              <a:rPr lang="en-US" sz="1800" dirty="0">
                <a:solidFill>
                  <a:srgbClr val="FFFF00"/>
                </a:solidFill>
              </a:rPr>
              <a:t>win_shell </a:t>
            </a:r>
            <a:r>
              <a:rPr lang="en-US" sz="1800" dirty="0">
                <a:solidFill>
                  <a:schemeClr val="tx1"/>
                </a:solidFill>
              </a:rPr>
              <a:t>and </a:t>
            </a:r>
            <a:r>
              <a:rPr lang="en-US" sz="1800" dirty="0" err="1">
                <a:solidFill>
                  <a:srgbClr val="FFFF00"/>
                </a:solidFill>
              </a:rPr>
              <a:t>win_command</a:t>
            </a:r>
            <a:r>
              <a:rPr lang="en-US" sz="1800" dirty="0">
                <a:solidFill>
                  <a:srgbClr val="FFFF00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modules.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FA4F04D-E12A-832C-218F-369551D73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88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TOPIC OVERVIEW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B6FA2857-6669-9227-A1AE-77BDF63EB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Understand how to configure Windows hosts for Ansible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Learn the basics of PowerShell scripting and its use in Ansible.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Explore Windows-specific modules, including </a:t>
            </a:r>
            <a:r>
              <a:rPr lang="en-US" dirty="0" err="1"/>
              <a:t>win_service</a:t>
            </a:r>
            <a:r>
              <a:rPr lang="en-US" dirty="0"/>
              <a:t> and </a:t>
            </a:r>
            <a:r>
              <a:rPr lang="en-US" dirty="0" err="1"/>
              <a:t>win_chocolatey</a:t>
            </a:r>
            <a:r>
              <a:rPr lang="en-US" dirty="0"/>
              <a:t>, for Windows automation.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Write playbooks to manage and automate Windows systems using PowerShell commands and Ansible modules.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B9F2571C-1C3B-BA4C-E8C9-4D0DA22E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66F211B-E005-981E-E50D-B9AD0BC512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ANSIBLE FOR WINDOWS</a:t>
            </a:r>
            <a:endParaRPr lang="en-CA" sz="40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DEF16C16-6756-A8C9-B4F7-6826A73573A0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D7C90F17-1ADA-55F4-BC9B-9EE6C54FCFEE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2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ABCF649-829D-1F9F-F060-C5E536A5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EE180A4-1D9D-7C9C-84EA-C293C8D3E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Why Use Ansible for Windows Automation?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6DC7AA1-0B4E-67DC-FCF1-EA6B9E300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Advantages of Ansible for Windows Hosts:</a:t>
            </a:r>
          </a:p>
          <a:p>
            <a:pPr lvl="1"/>
            <a:r>
              <a:rPr lang="en-US" sz="1800" dirty="0"/>
              <a:t>Centralized management of Windows systems from a Linux control node.</a:t>
            </a:r>
          </a:p>
          <a:p>
            <a:pPr lvl="1"/>
            <a:r>
              <a:rPr lang="en-US" sz="1800" dirty="0"/>
              <a:t>No need for agent installation on Windows hosts.</a:t>
            </a:r>
          </a:p>
          <a:p>
            <a:pPr lvl="1"/>
            <a:r>
              <a:rPr lang="en-US" sz="1800" dirty="0"/>
              <a:t>Uses industry-standard protocols like </a:t>
            </a:r>
            <a:r>
              <a:rPr lang="en-US" sz="1800" dirty="0" err="1"/>
              <a:t>WinRM</a:t>
            </a:r>
            <a:r>
              <a:rPr lang="en-US" sz="1800" dirty="0"/>
              <a:t> for remote communication.</a:t>
            </a:r>
          </a:p>
          <a:p>
            <a:pPr lvl="1"/>
            <a:r>
              <a:rPr lang="en-US" sz="1800" dirty="0"/>
              <a:t>Seamlessly integrates with PowerShell for advanced scripting.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159BEF3-9DF2-AF89-D443-5E32843A0F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D5FB657-05B3-AD1A-751F-A0F34D6F2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392A056F-7726-1E43-F904-979DEB74C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800" b="1" dirty="0"/>
              <a:t>Why Use Ansible for Windows Automation?</a:t>
            </a:r>
            <a:endParaRPr lang="en-CA" sz="28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9AF226D6-98CB-6DA3-0316-DE2863A04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Common Use Cases</a:t>
            </a:r>
            <a:r>
              <a:rPr lang="zh-CN" altLang="en-US" sz="1800" dirty="0"/>
              <a:t>：</a:t>
            </a:r>
            <a:endParaRPr lang="en-CA" altLang="zh-CN" sz="1800" dirty="0"/>
          </a:p>
          <a:p>
            <a:pPr lvl="1"/>
            <a:r>
              <a:rPr lang="en-US" sz="1800" dirty="0"/>
              <a:t>Managing Windows services.</a:t>
            </a:r>
          </a:p>
          <a:p>
            <a:pPr lvl="1"/>
            <a:r>
              <a:rPr lang="en-US" sz="1800" dirty="0"/>
              <a:t>Installing and managing software.</a:t>
            </a:r>
          </a:p>
          <a:p>
            <a:pPr lvl="1"/>
            <a:r>
              <a:rPr lang="en-US" sz="1800" dirty="0"/>
              <a:t>Configuring files, directories, and registry settings.</a:t>
            </a:r>
          </a:p>
          <a:p>
            <a:pPr lvl="1"/>
            <a:r>
              <a:rPr lang="en-US" sz="1800" dirty="0"/>
              <a:t>Automating repetitive tasks using playbooks.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76F21FCF-C3E9-ED81-854D-CB671F05DD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415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542AE5B-9409-EA2A-4EA3-F7EDB3A86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6F596BF6-BB5A-5C6A-433B-BEA09F11E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Prerequisites for Managing Windows with Ansible</a:t>
            </a:r>
            <a:endParaRPr lang="en-CA" sz="24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CDCBEA82-D643-0905-EFEA-14F9248C6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Control Node Requirements:</a:t>
            </a:r>
          </a:p>
          <a:p>
            <a:pPr lvl="1"/>
            <a:r>
              <a:rPr lang="en-US" sz="1800" dirty="0"/>
              <a:t>Ansible installed on a Linux control node.</a:t>
            </a:r>
          </a:p>
          <a:p>
            <a:pPr lvl="1"/>
            <a:r>
              <a:rPr lang="en-US" sz="1800" dirty="0"/>
              <a:t>Python 3.x installed.</a:t>
            </a:r>
          </a:p>
          <a:p>
            <a:pPr lvl="1"/>
            <a:r>
              <a:rPr lang="en-US" sz="1800" dirty="0"/>
              <a:t>Install </a:t>
            </a:r>
            <a:r>
              <a:rPr lang="en-US" sz="1800" dirty="0" err="1"/>
              <a:t>pywinrm</a:t>
            </a:r>
            <a:r>
              <a:rPr lang="en-US" sz="1800" dirty="0"/>
              <a:t> Python library for </a:t>
            </a:r>
            <a:r>
              <a:rPr lang="en-US" sz="1800" dirty="0" err="1"/>
              <a:t>WinRM</a:t>
            </a:r>
            <a:r>
              <a:rPr lang="en-US" sz="1800" dirty="0"/>
              <a:t> communication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5906F687-7EBB-BE3F-F50A-D9AD2D7647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C01F3-098A-E241-7996-7536AA12EB4A}"/>
              </a:ext>
            </a:extLst>
          </p:cNvPr>
          <p:cNvSpPr txBox="1"/>
          <p:nvPr/>
        </p:nvSpPr>
        <p:spPr>
          <a:xfrm>
            <a:off x="1730661" y="3109134"/>
            <a:ext cx="5682577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pip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pywinrm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33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D26641A-E6E9-F91B-2455-C876B469B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2A8D745B-EF10-4664-B12C-96CF9BF2E0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Prerequisites for Managing Windows with Ansible</a:t>
            </a:r>
            <a:endParaRPr lang="en-CA" sz="2400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A8C1EBC6-315F-AD02-E805-0988136B1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Windows Host Requirements:</a:t>
            </a:r>
          </a:p>
          <a:p>
            <a:pPr lvl="1"/>
            <a:r>
              <a:rPr lang="en-US" sz="1800" dirty="0"/>
              <a:t>Windows OS installed and accessible.</a:t>
            </a:r>
          </a:p>
          <a:p>
            <a:pPr lvl="1"/>
            <a:r>
              <a:rPr lang="en-US" sz="1800" dirty="0"/>
              <a:t>PowerShell remoting enabled using </a:t>
            </a:r>
            <a:r>
              <a:rPr lang="en-US" sz="1800" i="1" u="sng" dirty="0"/>
              <a:t>ConfigureRemotingForAnsible.ps1.</a:t>
            </a:r>
          </a:p>
          <a:p>
            <a:pPr lvl="1"/>
            <a:r>
              <a:rPr lang="en-US" sz="1800" dirty="0"/>
              <a:t>Network connectivity between the control node and the Windows host.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457F60D9-66F2-E0ED-2737-3DFE2E7FE3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6722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D799F24-28A1-B18C-A7E9-4661739B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75A44E8-4217-0ECF-04D2-F608AA14D4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b="1" dirty="0"/>
              <a:t>What is ConfigureRemotingForAnsible.ps1?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853255EC-528F-7D6F-31BC-A31EDFE079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750" y="1507725"/>
            <a:ext cx="6728400" cy="32028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1800" dirty="0"/>
              <a:t>A PowerShell script provided by Ansible to simplify the setup of </a:t>
            </a:r>
            <a:r>
              <a:rPr lang="en-US" sz="1800" dirty="0" err="1"/>
              <a:t>WinRM</a:t>
            </a:r>
            <a:r>
              <a:rPr lang="en-US" sz="1800" dirty="0"/>
              <a:t> on Windows hosts.</a:t>
            </a:r>
          </a:p>
          <a:p>
            <a:r>
              <a:rPr lang="en-US" sz="1800" dirty="0"/>
              <a:t>Configures:</a:t>
            </a:r>
          </a:p>
          <a:p>
            <a:pPr lvl="1"/>
            <a:r>
              <a:rPr lang="en-US" sz="1800" dirty="0" err="1"/>
              <a:t>WinRM</a:t>
            </a:r>
            <a:r>
              <a:rPr lang="en-US" sz="1800" dirty="0"/>
              <a:t> listeners (HTTP/HTTPS).</a:t>
            </a:r>
          </a:p>
          <a:p>
            <a:pPr lvl="1"/>
            <a:r>
              <a:rPr lang="en-US" sz="1800" dirty="0"/>
              <a:t>Firewall rules to allow </a:t>
            </a:r>
            <a:r>
              <a:rPr lang="en-US" sz="1800" dirty="0" err="1"/>
              <a:t>WinRM</a:t>
            </a:r>
            <a:r>
              <a:rPr lang="en-US" sz="1800" dirty="0"/>
              <a:t> traffic.</a:t>
            </a:r>
          </a:p>
          <a:p>
            <a:pPr lvl="1"/>
            <a:r>
              <a:rPr lang="en-US" sz="1800" dirty="0" err="1"/>
              <a:t>TrustedHosts</a:t>
            </a:r>
            <a:r>
              <a:rPr lang="en-US" sz="1800" dirty="0"/>
              <a:t> settings for cross-domain or non-domain environments.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6338294-7147-B40C-737F-D1559E154BE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7702292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1524</TotalTime>
  <Words>1215</Words>
  <Application>Microsoft Office PowerPoint</Application>
  <PresentationFormat>On-screen Show (16:9)</PresentationFormat>
  <Paragraphs>226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Inria Sans</vt:lpstr>
      <vt:lpstr>Saira Semi Condensed</vt:lpstr>
      <vt:lpstr>Arial</vt:lpstr>
      <vt:lpstr>Cambria</vt:lpstr>
      <vt:lpstr>Courier New</vt:lpstr>
      <vt:lpstr>Titillium Web</vt:lpstr>
      <vt:lpstr>Gurney template</vt:lpstr>
      <vt:lpstr>SRT205 - AUTOMATION</vt:lpstr>
      <vt:lpstr>ANSIBLE FOR WINDOWS HOSTS</vt:lpstr>
      <vt:lpstr>TOPIC OVERVIEW</vt:lpstr>
      <vt:lpstr>ANSIBLE FOR WINDOWS</vt:lpstr>
      <vt:lpstr>Why Use Ansible for Windows Automation?</vt:lpstr>
      <vt:lpstr>Why Use Ansible for Windows Automation?</vt:lpstr>
      <vt:lpstr>Prerequisites for Managing Windows with Ansible</vt:lpstr>
      <vt:lpstr>Prerequisites for Managing Windows with Ansible</vt:lpstr>
      <vt:lpstr>What is ConfigureRemotingForAnsible.ps1?</vt:lpstr>
      <vt:lpstr>Steps to Run the Script:</vt:lpstr>
      <vt:lpstr>Steps to Run the Script:</vt:lpstr>
      <vt:lpstr>BASICS OF POWERSHELL</vt:lpstr>
      <vt:lpstr>What is PowerShell?</vt:lpstr>
      <vt:lpstr>Basic Syntax:</vt:lpstr>
      <vt:lpstr>Basic Syntax:</vt:lpstr>
      <vt:lpstr>Why Use PowerShell with Ansible?</vt:lpstr>
      <vt:lpstr>WINDOWS-SPECIFIC MODULES</vt:lpstr>
      <vt:lpstr>Common Windows Modules in Ansible:</vt:lpstr>
      <vt:lpstr>Example Task:</vt:lpstr>
      <vt:lpstr>Managing Windows Services with win_service</vt:lpstr>
      <vt:lpstr>Managing Windows Services with win_service</vt:lpstr>
      <vt:lpstr>Installing Software with win_chocolatey</vt:lpstr>
      <vt:lpstr>Installing Software with win_chocolatey</vt:lpstr>
      <vt:lpstr>Running PowerShell Scripts with Ansible</vt:lpstr>
      <vt:lpstr>Running PowerShell Scripts with Ansible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sean feng</cp:lastModifiedBy>
  <cp:revision>1</cp:revision>
  <dcterms:modified xsi:type="dcterms:W3CDTF">2025-03-03T05:08:11Z</dcterms:modified>
</cp:coreProperties>
</file>