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295" r:id="rId3"/>
    <p:sldId id="257" r:id="rId4"/>
    <p:sldId id="311" r:id="rId5"/>
    <p:sldId id="312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41" r:id="rId14"/>
    <p:sldId id="375" r:id="rId15"/>
    <p:sldId id="376" r:id="rId16"/>
    <p:sldId id="377" r:id="rId17"/>
    <p:sldId id="378" r:id="rId18"/>
    <p:sldId id="355" r:id="rId19"/>
    <p:sldId id="379" r:id="rId20"/>
    <p:sldId id="309" r:id="rId21"/>
    <p:sldId id="31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4C1A"/>
    <a:srgbClr val="000000"/>
    <a:srgbClr val="FFCDCD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58371-9B5D-4837-850C-89838F807392}" v="1" dt="2025-03-17T02:06:35.551"/>
  </p1510:revLst>
</p1510:revInfo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1186" autoAdjust="0"/>
  </p:normalViewPr>
  <p:slideViewPr>
    <p:cSldViewPr snapToGrid="0">
      <p:cViewPr varScale="1">
        <p:scale>
          <a:sx n="104" d="100"/>
          <a:sy n="104" d="100"/>
        </p:scale>
        <p:origin x="178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feng" userId="b2a58d911d4ad38c" providerId="LiveId" clId="{6BA74AF8-9D8C-41BB-9F73-013963B1095A}"/>
    <pc:docChg chg="undo redo custSel addSld delSld modSld">
      <pc:chgData name="sean feng" userId="b2a58d911d4ad38c" providerId="LiveId" clId="{6BA74AF8-9D8C-41BB-9F73-013963B1095A}" dt="2024-12-18T04:00:39.984" v="569" actId="948"/>
      <pc:docMkLst>
        <pc:docMk/>
      </pc:docMkLst>
      <pc:sldChg chg="modSp mod">
        <pc:chgData name="sean feng" userId="b2a58d911d4ad38c" providerId="LiveId" clId="{6BA74AF8-9D8C-41BB-9F73-013963B1095A}" dt="2024-12-18T02:45:01.940" v="8" actId="113"/>
        <pc:sldMkLst>
          <pc:docMk/>
          <pc:sldMk cId="0" sldId="257"/>
        </pc:sldMkLst>
        <pc:spChg chg="mod">
          <ac:chgData name="sean feng" userId="b2a58d911d4ad38c" providerId="LiveId" clId="{6BA74AF8-9D8C-41BB-9F73-013963B1095A}" dt="2024-12-18T02:45:01.940" v="8" actId="113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6BA74AF8-9D8C-41BB-9F73-013963B1095A}" dt="2024-12-18T02:24:07.371" v="4"/>
        <pc:sldMkLst>
          <pc:docMk/>
          <pc:sldMk cId="481545840" sldId="295"/>
        </pc:sldMkLst>
        <pc:spChg chg="mod">
          <ac:chgData name="sean feng" userId="b2a58d911d4ad38c" providerId="LiveId" clId="{6BA74AF8-9D8C-41BB-9F73-013963B1095A}" dt="2024-12-18T02:24:07.371" v="4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6BA74AF8-9D8C-41BB-9F73-013963B1095A}" dt="2024-12-18T04:00:39.984" v="569" actId="948"/>
        <pc:sldMkLst>
          <pc:docMk/>
          <pc:sldMk cId="708880018" sldId="310"/>
        </pc:sldMkLst>
        <pc:spChg chg="mod">
          <ac:chgData name="sean feng" userId="b2a58d911d4ad38c" providerId="LiveId" clId="{6BA74AF8-9D8C-41BB-9F73-013963B1095A}" dt="2024-12-18T04:00:39.984" v="569" actId="948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6BA74AF8-9D8C-41BB-9F73-013963B1095A}" dt="2024-12-18T02:45:23.476" v="32" actId="20577"/>
        <pc:sldMkLst>
          <pc:docMk/>
          <pc:sldMk cId="872923454" sldId="311"/>
        </pc:sldMkLst>
        <pc:spChg chg="mod">
          <ac:chgData name="sean feng" userId="b2a58d911d4ad38c" providerId="LiveId" clId="{6BA74AF8-9D8C-41BB-9F73-013963B1095A}" dt="2024-12-18T02:45:23.476" v="32" actId="20577"/>
          <ac:spMkLst>
            <pc:docMk/>
            <pc:sldMk cId="872923454" sldId="311"/>
            <ac:spMk id="228" creationId="{866F211B-E005-981E-E50D-B9AD0BC512BF}"/>
          </ac:spMkLst>
        </pc:spChg>
      </pc:sldChg>
      <pc:sldChg chg="delSp modSp mod">
        <pc:chgData name="sean feng" userId="b2a58d911d4ad38c" providerId="LiveId" clId="{6BA74AF8-9D8C-41BB-9F73-013963B1095A}" dt="2024-12-18T02:46:08.113" v="38" actId="1076"/>
        <pc:sldMkLst>
          <pc:docMk/>
          <pc:sldMk cId="261774296" sldId="312"/>
        </pc:sldMkLst>
        <pc:spChg chg="mod">
          <ac:chgData name="sean feng" userId="b2a58d911d4ad38c" providerId="LiveId" clId="{6BA74AF8-9D8C-41BB-9F73-013963B1095A}" dt="2024-12-18T02:45:45.630" v="33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6BA74AF8-9D8C-41BB-9F73-013963B1095A}" dt="2024-12-18T02:46:08.113" v="38" actId="1076"/>
          <ac:spMkLst>
            <pc:docMk/>
            <pc:sldMk cId="261774296" sldId="312"/>
            <ac:spMk id="242" creationId="{46DC7AA1-0B4E-67DC-FCF1-EA6B9E300328}"/>
          </ac:spMkLst>
        </pc:spChg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2102314590" sldId="328"/>
        </pc:sldMkLst>
      </pc:sldChg>
      <pc:sldChg chg="addSp modSp mod">
        <pc:chgData name="sean feng" userId="b2a58d911d4ad38c" providerId="LiveId" clId="{6BA74AF8-9D8C-41BB-9F73-013963B1095A}" dt="2024-12-18T03:44:25.724" v="392" actId="14100"/>
        <pc:sldMkLst>
          <pc:docMk/>
          <pc:sldMk cId="4214620517" sldId="341"/>
        </pc:sldMkLst>
        <pc:spChg chg="add mod">
          <ac:chgData name="sean feng" userId="b2a58d911d4ad38c" providerId="LiveId" clId="{6BA74AF8-9D8C-41BB-9F73-013963B1095A}" dt="2024-12-18T03:44:25.724" v="392" actId="14100"/>
          <ac:spMkLst>
            <pc:docMk/>
            <pc:sldMk cId="4214620517" sldId="341"/>
            <ac:spMk id="2" creationId="{F0E6B140-457D-B0EE-D86B-4ED84D9D16A0}"/>
          </ac:spMkLst>
        </pc:spChg>
        <pc:spChg chg="add mod">
          <ac:chgData name="sean feng" userId="b2a58d911d4ad38c" providerId="LiveId" clId="{6BA74AF8-9D8C-41BB-9F73-013963B1095A}" dt="2024-12-18T03:42:39.253" v="375" actId="207"/>
          <ac:spMkLst>
            <pc:docMk/>
            <pc:sldMk cId="4214620517" sldId="341"/>
            <ac:spMk id="3" creationId="{03EE44B5-96DA-4E63-3A75-29A2FCB86DF4}"/>
          </ac:spMkLst>
        </pc:spChg>
        <pc:spChg chg="mod">
          <ac:chgData name="sean feng" userId="b2a58d911d4ad38c" providerId="LiveId" clId="{6BA74AF8-9D8C-41BB-9F73-013963B1095A}" dt="2024-12-18T03:41:43.441" v="360" actId="1076"/>
          <ac:spMkLst>
            <pc:docMk/>
            <pc:sldMk cId="4214620517" sldId="341"/>
            <ac:spMk id="7" creationId="{890E6FBF-37B2-08E5-32C5-E4B2DB832587}"/>
          </ac:spMkLst>
        </pc:spChg>
        <pc:spChg chg="mod">
          <ac:chgData name="sean feng" userId="b2a58d911d4ad38c" providerId="LiveId" clId="{6BA74AF8-9D8C-41BB-9F73-013963B1095A}" dt="2024-12-18T03:41:45.745" v="361" actId="1076"/>
          <ac:spMkLst>
            <pc:docMk/>
            <pc:sldMk cId="4214620517" sldId="341"/>
            <ac:spMk id="8" creationId="{C879AC21-BD69-CE3A-177F-B02448939860}"/>
          </ac:spMkLst>
        </pc:spChg>
        <pc:spChg chg="mod">
          <ac:chgData name="sean feng" userId="b2a58d911d4ad38c" providerId="LiveId" clId="{6BA74AF8-9D8C-41BB-9F73-013963B1095A}" dt="2024-12-18T03:40:58.244" v="351"/>
          <ac:spMkLst>
            <pc:docMk/>
            <pc:sldMk cId="4214620517" sldId="341"/>
            <ac:spMk id="241" creationId="{F96F4D34-97EB-2A5B-D6B1-9C3CD59F51D3}"/>
          </ac:spMkLst>
        </pc:spChg>
      </pc:sldChg>
      <pc:sldChg chg="modSp mod">
        <pc:chgData name="sean feng" userId="b2a58d911d4ad38c" providerId="LiveId" clId="{6BA74AF8-9D8C-41BB-9F73-013963B1095A}" dt="2024-12-18T03:58:05.900" v="532" actId="207"/>
        <pc:sldMkLst>
          <pc:docMk/>
          <pc:sldMk cId="127934978" sldId="355"/>
        </pc:sldMkLst>
        <pc:spChg chg="mod">
          <ac:chgData name="sean feng" userId="b2a58d911d4ad38c" providerId="LiveId" clId="{6BA74AF8-9D8C-41BB-9F73-013963B1095A}" dt="2024-12-18T03:57:33.924" v="523"/>
          <ac:spMkLst>
            <pc:docMk/>
            <pc:sldMk cId="127934978" sldId="355"/>
            <ac:spMk id="7" creationId="{6E5347CF-54E5-E1F8-C06B-8FABD52F15FF}"/>
          </ac:spMkLst>
        </pc:spChg>
        <pc:spChg chg="mod">
          <ac:chgData name="sean feng" userId="b2a58d911d4ad38c" providerId="LiveId" clId="{6BA74AF8-9D8C-41BB-9F73-013963B1095A}" dt="2024-12-18T03:58:05.900" v="532" actId="207"/>
          <ac:spMkLst>
            <pc:docMk/>
            <pc:sldMk cId="127934978" sldId="355"/>
            <ac:spMk id="8" creationId="{08B1FC26-A484-E1F2-2AC2-BAAA51F160DE}"/>
          </ac:spMkLst>
        </pc:spChg>
        <pc:spChg chg="mod">
          <ac:chgData name="sean feng" userId="b2a58d911d4ad38c" providerId="LiveId" clId="{6BA74AF8-9D8C-41BB-9F73-013963B1095A}" dt="2024-12-18T03:57:28.840" v="522"/>
          <ac:spMkLst>
            <pc:docMk/>
            <pc:sldMk cId="127934978" sldId="355"/>
            <ac:spMk id="241" creationId="{2AD0F278-E2F1-F1BC-8C3D-705155C4B361}"/>
          </ac:spMkLst>
        </pc:spChg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2806615057" sldId="356"/>
        </pc:sldMkLst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461417447" sldId="357"/>
        </pc:sldMkLst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4133761375" sldId="358"/>
        </pc:sldMkLst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3135098858" sldId="359"/>
        </pc:sldMkLst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1474325333" sldId="360"/>
        </pc:sldMkLst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1226661007" sldId="361"/>
        </pc:sldMkLst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1454356581" sldId="362"/>
        </pc:sldMkLst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2830812996" sldId="363"/>
        </pc:sldMkLst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10350528" sldId="364"/>
        </pc:sldMkLst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3404291684" sldId="365"/>
        </pc:sldMkLst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4275828173" sldId="366"/>
        </pc:sldMkLst>
      </pc:sldChg>
      <pc:sldChg chg="del">
        <pc:chgData name="sean feng" userId="b2a58d911d4ad38c" providerId="LiveId" clId="{6BA74AF8-9D8C-41BB-9F73-013963B1095A}" dt="2024-12-18T04:00:02.558" v="560" actId="47"/>
        <pc:sldMkLst>
          <pc:docMk/>
          <pc:sldMk cId="2802073096" sldId="367"/>
        </pc:sldMkLst>
      </pc:sldChg>
      <pc:sldChg chg="modSp add mod">
        <pc:chgData name="sean feng" userId="b2a58d911d4ad38c" providerId="LiveId" clId="{6BA74AF8-9D8C-41BB-9F73-013963B1095A}" dt="2024-12-18T03:19:48.170" v="56"/>
        <pc:sldMkLst>
          <pc:docMk/>
          <pc:sldMk cId="17374447" sldId="368"/>
        </pc:sldMkLst>
        <pc:spChg chg="mod">
          <ac:chgData name="sean feng" userId="b2a58d911d4ad38c" providerId="LiveId" clId="{6BA74AF8-9D8C-41BB-9F73-013963B1095A}" dt="2024-12-18T03:19:40.811" v="55" actId="20577"/>
          <ac:spMkLst>
            <pc:docMk/>
            <pc:sldMk cId="17374447" sldId="368"/>
            <ac:spMk id="241" creationId="{9FA065C3-0588-850B-0ACE-015C62756F80}"/>
          </ac:spMkLst>
        </pc:spChg>
        <pc:spChg chg="mod">
          <ac:chgData name="sean feng" userId="b2a58d911d4ad38c" providerId="LiveId" clId="{6BA74AF8-9D8C-41BB-9F73-013963B1095A}" dt="2024-12-18T03:19:48.170" v="56"/>
          <ac:spMkLst>
            <pc:docMk/>
            <pc:sldMk cId="17374447" sldId="368"/>
            <ac:spMk id="242" creationId="{BCD04332-B911-10C0-99FD-CB9A3F2E484D}"/>
          </ac:spMkLst>
        </pc:spChg>
      </pc:sldChg>
      <pc:sldChg chg="addSp delSp modSp add del mod">
        <pc:chgData name="sean feng" userId="b2a58d911d4ad38c" providerId="LiveId" clId="{6BA74AF8-9D8C-41BB-9F73-013963B1095A}" dt="2024-12-18T03:19:31.915" v="50"/>
        <pc:sldMkLst>
          <pc:docMk/>
          <pc:sldMk cId="2092045769" sldId="368"/>
        </pc:sldMkLst>
      </pc:sldChg>
      <pc:sldChg chg="modSp add mod">
        <pc:chgData name="sean feng" userId="b2a58d911d4ad38c" providerId="LiveId" clId="{6BA74AF8-9D8C-41BB-9F73-013963B1095A}" dt="2024-12-18T03:21:11.328" v="65" actId="20577"/>
        <pc:sldMkLst>
          <pc:docMk/>
          <pc:sldMk cId="3535545987" sldId="369"/>
        </pc:sldMkLst>
        <pc:spChg chg="mod">
          <ac:chgData name="sean feng" userId="b2a58d911d4ad38c" providerId="LiveId" clId="{6BA74AF8-9D8C-41BB-9F73-013963B1095A}" dt="2024-12-18T03:20:17.120" v="59" actId="20577"/>
          <ac:spMkLst>
            <pc:docMk/>
            <pc:sldMk cId="3535545987" sldId="369"/>
            <ac:spMk id="241" creationId="{87914429-93EF-01AD-0051-D6D5A56CCCE5}"/>
          </ac:spMkLst>
        </pc:spChg>
        <pc:spChg chg="mod">
          <ac:chgData name="sean feng" userId="b2a58d911d4ad38c" providerId="LiveId" clId="{6BA74AF8-9D8C-41BB-9F73-013963B1095A}" dt="2024-12-18T03:21:11.328" v="65" actId="20577"/>
          <ac:spMkLst>
            <pc:docMk/>
            <pc:sldMk cId="3535545987" sldId="369"/>
            <ac:spMk id="242" creationId="{C61F15B1-236E-5546-DE48-C0572E9C5929}"/>
          </ac:spMkLst>
        </pc:spChg>
      </pc:sldChg>
      <pc:sldChg chg="addSp modSp add mod setBg">
        <pc:chgData name="sean feng" userId="b2a58d911d4ad38c" providerId="LiveId" clId="{6BA74AF8-9D8C-41BB-9F73-013963B1095A}" dt="2024-12-18T03:25:28.252" v="124" actId="20577"/>
        <pc:sldMkLst>
          <pc:docMk/>
          <pc:sldMk cId="3599830680" sldId="370"/>
        </pc:sldMkLst>
        <pc:spChg chg="add mod">
          <ac:chgData name="sean feng" userId="b2a58d911d4ad38c" providerId="LiveId" clId="{6BA74AF8-9D8C-41BB-9F73-013963B1095A}" dt="2024-12-18T03:25:28.252" v="124" actId="20577"/>
          <ac:spMkLst>
            <pc:docMk/>
            <pc:sldMk cId="3599830680" sldId="370"/>
            <ac:spMk id="2" creationId="{8D007F05-F71F-289F-1CB6-9778D4AA32B5}"/>
          </ac:spMkLst>
        </pc:spChg>
        <pc:spChg chg="mod">
          <ac:chgData name="sean feng" userId="b2a58d911d4ad38c" providerId="LiveId" clId="{6BA74AF8-9D8C-41BB-9F73-013963B1095A}" dt="2024-12-18T03:21:51.124" v="67"/>
          <ac:spMkLst>
            <pc:docMk/>
            <pc:sldMk cId="3599830680" sldId="370"/>
            <ac:spMk id="241" creationId="{59C7DF71-2B89-7ED9-3E39-82A8E3087062}"/>
          </ac:spMkLst>
        </pc:spChg>
        <pc:spChg chg="mod">
          <ac:chgData name="sean feng" userId="b2a58d911d4ad38c" providerId="LiveId" clId="{6BA74AF8-9D8C-41BB-9F73-013963B1095A}" dt="2024-12-18T03:22:15.371" v="75" actId="207"/>
          <ac:spMkLst>
            <pc:docMk/>
            <pc:sldMk cId="3599830680" sldId="370"/>
            <ac:spMk id="242" creationId="{2B15C37B-57F5-F169-46F6-2262393DB1A4}"/>
          </ac:spMkLst>
        </pc:spChg>
      </pc:sldChg>
      <pc:sldChg chg="modSp add mod">
        <pc:chgData name="sean feng" userId="b2a58d911d4ad38c" providerId="LiveId" clId="{6BA74AF8-9D8C-41BB-9F73-013963B1095A}" dt="2024-12-18T03:27:53.125" v="168" actId="1076"/>
        <pc:sldMkLst>
          <pc:docMk/>
          <pc:sldMk cId="3321360121" sldId="371"/>
        </pc:sldMkLst>
        <pc:spChg chg="mod">
          <ac:chgData name="sean feng" userId="b2a58d911d4ad38c" providerId="LiveId" clId="{6BA74AF8-9D8C-41BB-9F73-013963B1095A}" dt="2024-12-18T03:27:53.125" v="168" actId="1076"/>
          <ac:spMkLst>
            <pc:docMk/>
            <pc:sldMk cId="3321360121" sldId="371"/>
            <ac:spMk id="2" creationId="{EAE67179-A5A8-9448-286D-D3E150F98C67}"/>
          </ac:spMkLst>
        </pc:spChg>
        <pc:spChg chg="mod">
          <ac:chgData name="sean feng" userId="b2a58d911d4ad38c" providerId="LiveId" clId="{6BA74AF8-9D8C-41BB-9F73-013963B1095A}" dt="2024-12-18T03:27:29.651" v="167" actId="20577"/>
          <ac:spMkLst>
            <pc:docMk/>
            <pc:sldMk cId="3321360121" sldId="371"/>
            <ac:spMk id="242" creationId="{66DAF9F1-0962-EAE0-B35E-847D180DC022}"/>
          </ac:spMkLst>
        </pc:spChg>
      </pc:sldChg>
      <pc:sldChg chg="modSp add mod">
        <pc:chgData name="sean feng" userId="b2a58d911d4ad38c" providerId="LiveId" clId="{6BA74AF8-9D8C-41BB-9F73-013963B1095A}" dt="2024-12-18T03:29:06.504" v="183" actId="207"/>
        <pc:sldMkLst>
          <pc:docMk/>
          <pc:sldMk cId="2193065212" sldId="372"/>
        </pc:sldMkLst>
        <pc:spChg chg="mod">
          <ac:chgData name="sean feng" userId="b2a58d911d4ad38c" providerId="LiveId" clId="{6BA74AF8-9D8C-41BB-9F73-013963B1095A}" dt="2024-12-18T03:29:01.529" v="182" actId="207"/>
          <ac:spMkLst>
            <pc:docMk/>
            <pc:sldMk cId="2193065212" sldId="372"/>
            <ac:spMk id="2" creationId="{DBA61BCB-7211-0454-C81C-EDB4DF2E3BF7}"/>
          </ac:spMkLst>
        </pc:spChg>
        <pc:spChg chg="mod">
          <ac:chgData name="sean feng" userId="b2a58d911d4ad38c" providerId="LiveId" clId="{6BA74AF8-9D8C-41BB-9F73-013963B1095A}" dt="2024-12-18T03:29:06.504" v="183" actId="207"/>
          <ac:spMkLst>
            <pc:docMk/>
            <pc:sldMk cId="2193065212" sldId="372"/>
            <ac:spMk id="242" creationId="{0DA0F591-19E3-813C-47FB-5A05572A90F1}"/>
          </ac:spMkLst>
        </pc:spChg>
      </pc:sldChg>
      <pc:sldChg chg="addSp modSp add mod">
        <pc:chgData name="sean feng" userId="b2a58d911d4ad38c" providerId="LiveId" clId="{6BA74AF8-9D8C-41BB-9F73-013963B1095A}" dt="2024-12-18T03:36:37.207" v="289" actId="1076"/>
        <pc:sldMkLst>
          <pc:docMk/>
          <pc:sldMk cId="3632825502" sldId="373"/>
        </pc:sldMkLst>
        <pc:spChg chg="add mod">
          <ac:chgData name="sean feng" userId="b2a58d911d4ad38c" providerId="LiveId" clId="{6BA74AF8-9D8C-41BB-9F73-013963B1095A}" dt="2024-12-18T03:36:25.157" v="286" actId="1037"/>
          <ac:spMkLst>
            <pc:docMk/>
            <pc:sldMk cId="3632825502" sldId="373"/>
            <ac:spMk id="3" creationId="{6B3EE64B-7AD9-E9F5-D0D6-327D87952143}"/>
          </ac:spMkLst>
        </pc:spChg>
        <pc:spChg chg="add mod">
          <ac:chgData name="sean feng" userId="b2a58d911d4ad38c" providerId="LiveId" clId="{6BA74AF8-9D8C-41BB-9F73-013963B1095A}" dt="2024-12-18T03:36:30.176" v="287" actId="1076"/>
          <ac:spMkLst>
            <pc:docMk/>
            <pc:sldMk cId="3632825502" sldId="373"/>
            <ac:spMk id="4" creationId="{06960397-17BF-A831-C487-F41D6C574F43}"/>
          </ac:spMkLst>
        </pc:spChg>
        <pc:spChg chg="add mod">
          <ac:chgData name="sean feng" userId="b2a58d911d4ad38c" providerId="LiveId" clId="{6BA74AF8-9D8C-41BB-9F73-013963B1095A}" dt="2024-12-18T03:36:34.514" v="288" actId="1076"/>
          <ac:spMkLst>
            <pc:docMk/>
            <pc:sldMk cId="3632825502" sldId="373"/>
            <ac:spMk id="5" creationId="{40EB90FA-25B9-A2E9-3072-AC8F0CF9FB70}"/>
          </ac:spMkLst>
        </pc:spChg>
        <pc:spChg chg="add mod">
          <ac:chgData name="sean feng" userId="b2a58d911d4ad38c" providerId="LiveId" clId="{6BA74AF8-9D8C-41BB-9F73-013963B1095A}" dt="2024-12-18T03:36:37.207" v="289" actId="1076"/>
          <ac:spMkLst>
            <pc:docMk/>
            <pc:sldMk cId="3632825502" sldId="373"/>
            <ac:spMk id="6" creationId="{DA21C3CD-ED87-4769-ED88-E97CF8DEEF7C}"/>
          </ac:spMkLst>
        </pc:spChg>
        <pc:spChg chg="mod">
          <ac:chgData name="sean feng" userId="b2a58d911d4ad38c" providerId="LiveId" clId="{6BA74AF8-9D8C-41BB-9F73-013963B1095A}" dt="2024-12-18T03:36:16.593" v="269" actId="1076"/>
          <ac:spMkLst>
            <pc:docMk/>
            <pc:sldMk cId="3632825502" sldId="373"/>
            <ac:spMk id="241" creationId="{CCDEF772-4C67-ADBE-9FE4-A46FA9F03868}"/>
          </ac:spMkLst>
        </pc:spChg>
        <pc:spChg chg="mod">
          <ac:chgData name="sean feng" userId="b2a58d911d4ad38c" providerId="LiveId" clId="{6BA74AF8-9D8C-41BB-9F73-013963B1095A}" dt="2024-12-18T03:36:21.126" v="270" actId="1076"/>
          <ac:spMkLst>
            <pc:docMk/>
            <pc:sldMk cId="3632825502" sldId="373"/>
            <ac:spMk id="242" creationId="{E20B1009-9AFB-0CE7-9FFF-39223DF0FE4D}"/>
          </ac:spMkLst>
        </pc:spChg>
      </pc:sldChg>
      <pc:sldChg chg="addSp delSp modSp add mod">
        <pc:chgData name="sean feng" userId="b2a58d911d4ad38c" providerId="LiveId" clId="{6BA74AF8-9D8C-41BB-9F73-013963B1095A}" dt="2024-12-18T03:40:45.946" v="350" actId="14100"/>
        <pc:sldMkLst>
          <pc:docMk/>
          <pc:sldMk cId="2605776503" sldId="374"/>
        </pc:sldMkLst>
        <pc:spChg chg="add mod">
          <ac:chgData name="sean feng" userId="b2a58d911d4ad38c" providerId="LiveId" clId="{6BA74AF8-9D8C-41BB-9F73-013963B1095A}" dt="2024-12-18T03:38:46.146" v="317" actId="1076"/>
          <ac:spMkLst>
            <pc:docMk/>
            <pc:sldMk cId="2605776503" sldId="374"/>
            <ac:spMk id="3" creationId="{B83C9650-7E07-3462-350E-EF14338EE47B}"/>
          </ac:spMkLst>
        </pc:spChg>
        <pc:spChg chg="add mod">
          <ac:chgData name="sean feng" userId="b2a58d911d4ad38c" providerId="LiveId" clId="{6BA74AF8-9D8C-41BB-9F73-013963B1095A}" dt="2024-12-18T03:40:45.946" v="350" actId="14100"/>
          <ac:spMkLst>
            <pc:docMk/>
            <pc:sldMk cId="2605776503" sldId="374"/>
            <ac:spMk id="4" creationId="{0B961155-749F-A384-E486-58BF8E1B06A5}"/>
          </ac:spMkLst>
        </pc:spChg>
        <pc:spChg chg="mod">
          <ac:chgData name="sean feng" userId="b2a58d911d4ad38c" providerId="LiveId" clId="{6BA74AF8-9D8C-41BB-9F73-013963B1095A}" dt="2024-12-18T03:37:06.830" v="291"/>
          <ac:spMkLst>
            <pc:docMk/>
            <pc:sldMk cId="2605776503" sldId="374"/>
            <ac:spMk id="241" creationId="{DCD58B79-3386-2BF3-8826-E2BC10762435}"/>
          </ac:spMkLst>
        </pc:spChg>
        <pc:spChg chg="mod">
          <ac:chgData name="sean feng" userId="b2a58d911d4ad38c" providerId="LiveId" clId="{6BA74AF8-9D8C-41BB-9F73-013963B1095A}" dt="2024-12-18T03:37:31.128" v="298" actId="404"/>
          <ac:spMkLst>
            <pc:docMk/>
            <pc:sldMk cId="2605776503" sldId="374"/>
            <ac:spMk id="242" creationId="{C1F172B6-7964-C7BC-D576-AAE3466F1987}"/>
          </ac:spMkLst>
        </pc:spChg>
      </pc:sldChg>
      <pc:sldChg chg="modSp add del mod">
        <pc:chgData name="sean feng" userId="b2a58d911d4ad38c" providerId="LiveId" clId="{6BA74AF8-9D8C-41BB-9F73-013963B1095A}" dt="2024-12-18T03:43:29.245" v="379"/>
        <pc:sldMkLst>
          <pc:docMk/>
          <pc:sldMk cId="2246314238" sldId="375"/>
        </pc:sldMkLst>
      </pc:sldChg>
      <pc:sldChg chg="addSp modSp add mod setBg">
        <pc:chgData name="sean feng" userId="b2a58d911d4ad38c" providerId="LiveId" clId="{6BA74AF8-9D8C-41BB-9F73-013963B1095A}" dt="2024-12-18T03:45:19.006" v="404" actId="207"/>
        <pc:sldMkLst>
          <pc:docMk/>
          <pc:sldMk cId="2951770091" sldId="375"/>
        </pc:sldMkLst>
        <pc:spChg chg="mod">
          <ac:chgData name="sean feng" userId="b2a58d911d4ad38c" providerId="LiveId" clId="{6BA74AF8-9D8C-41BB-9F73-013963B1095A}" dt="2024-12-18T03:44:08.906" v="390" actId="14100"/>
          <ac:spMkLst>
            <pc:docMk/>
            <pc:sldMk cId="2951770091" sldId="375"/>
            <ac:spMk id="2" creationId="{80799832-FE19-C889-5080-F5C16F724E5E}"/>
          </ac:spMkLst>
        </pc:spChg>
        <pc:spChg chg="mod">
          <ac:chgData name="sean feng" userId="b2a58d911d4ad38c" providerId="LiveId" clId="{6BA74AF8-9D8C-41BB-9F73-013963B1095A}" dt="2024-12-18T03:44:13.223" v="391" actId="1076"/>
          <ac:spMkLst>
            <pc:docMk/>
            <pc:sldMk cId="2951770091" sldId="375"/>
            <ac:spMk id="3" creationId="{6205221B-5868-FD30-DF89-5D4617FDEE03}"/>
          </ac:spMkLst>
        </pc:spChg>
        <pc:spChg chg="add mod">
          <ac:chgData name="sean feng" userId="b2a58d911d4ad38c" providerId="LiveId" clId="{6BA74AF8-9D8C-41BB-9F73-013963B1095A}" dt="2024-12-18T03:44:32.378" v="394"/>
          <ac:spMkLst>
            <pc:docMk/>
            <pc:sldMk cId="2951770091" sldId="375"/>
            <ac:spMk id="4" creationId="{09812BB2-7607-E417-5651-EB3160684846}"/>
          </ac:spMkLst>
        </pc:spChg>
        <pc:spChg chg="add mod">
          <ac:chgData name="sean feng" userId="b2a58d911d4ad38c" providerId="LiveId" clId="{6BA74AF8-9D8C-41BB-9F73-013963B1095A}" dt="2024-12-18T03:45:19.006" v="404" actId="207"/>
          <ac:spMkLst>
            <pc:docMk/>
            <pc:sldMk cId="2951770091" sldId="375"/>
            <ac:spMk id="5" creationId="{CF3B8433-C6CA-D822-D458-9A96E4052DF0}"/>
          </ac:spMkLst>
        </pc:spChg>
        <pc:spChg chg="mod">
          <ac:chgData name="sean feng" userId="b2a58d911d4ad38c" providerId="LiveId" clId="{6BA74AF8-9D8C-41BB-9F73-013963B1095A}" dt="2024-12-18T03:44:03.514" v="389" actId="14100"/>
          <ac:spMkLst>
            <pc:docMk/>
            <pc:sldMk cId="2951770091" sldId="375"/>
            <ac:spMk id="7" creationId="{BFBE1354-E66A-B6CB-BABF-C19410A04E04}"/>
          </ac:spMkLst>
        </pc:spChg>
        <pc:spChg chg="mod">
          <ac:chgData name="sean feng" userId="b2a58d911d4ad38c" providerId="LiveId" clId="{6BA74AF8-9D8C-41BB-9F73-013963B1095A}" dt="2024-12-18T03:43:51.622" v="386" actId="1076"/>
          <ac:spMkLst>
            <pc:docMk/>
            <pc:sldMk cId="2951770091" sldId="375"/>
            <ac:spMk id="8" creationId="{21C036AC-71BD-FE23-E53B-A3B90170BBE3}"/>
          </ac:spMkLst>
        </pc:spChg>
        <pc:spChg chg="mod">
          <ac:chgData name="sean feng" userId="b2a58d911d4ad38c" providerId="LiveId" clId="{6BA74AF8-9D8C-41BB-9F73-013963B1095A}" dt="2024-12-18T03:43:47.534" v="385" actId="404"/>
          <ac:spMkLst>
            <pc:docMk/>
            <pc:sldMk cId="2951770091" sldId="375"/>
            <ac:spMk id="243" creationId="{D698D9AC-3D08-9D97-914A-ACF06C7304C0}"/>
          </ac:spMkLst>
        </pc:spChg>
      </pc:sldChg>
      <pc:sldChg chg="delSp modSp add mod">
        <pc:chgData name="sean feng" userId="b2a58d911d4ad38c" providerId="LiveId" clId="{6BA74AF8-9D8C-41BB-9F73-013963B1095A}" dt="2024-12-18T03:51:25.324" v="436"/>
        <pc:sldMkLst>
          <pc:docMk/>
          <pc:sldMk cId="4269369833" sldId="376"/>
        </pc:sldMkLst>
        <pc:spChg chg="mod">
          <ac:chgData name="sean feng" userId="b2a58d911d4ad38c" providerId="LiveId" clId="{6BA74AF8-9D8C-41BB-9F73-013963B1095A}" dt="2024-12-18T03:51:25.324" v="436"/>
          <ac:spMkLst>
            <pc:docMk/>
            <pc:sldMk cId="4269369833" sldId="376"/>
            <ac:spMk id="3" creationId="{87EBEB90-2510-7F2A-97F4-CEFCFAEB3351}"/>
          </ac:spMkLst>
        </pc:spChg>
        <pc:spChg chg="mod">
          <ac:chgData name="sean feng" userId="b2a58d911d4ad38c" providerId="LiveId" clId="{6BA74AF8-9D8C-41BB-9F73-013963B1095A}" dt="2024-12-18T03:46:30.904" v="407" actId="14100"/>
          <ac:spMkLst>
            <pc:docMk/>
            <pc:sldMk cId="4269369833" sldId="376"/>
            <ac:spMk id="241" creationId="{D7008D10-2DCA-A50D-C39F-87C39D605AAE}"/>
          </ac:spMkLst>
        </pc:spChg>
        <pc:spChg chg="mod">
          <ac:chgData name="sean feng" userId="b2a58d911d4ad38c" providerId="LiveId" clId="{6BA74AF8-9D8C-41BB-9F73-013963B1095A}" dt="2024-12-18T03:46:52.348" v="415" actId="20577"/>
          <ac:spMkLst>
            <pc:docMk/>
            <pc:sldMk cId="4269369833" sldId="376"/>
            <ac:spMk id="242" creationId="{415DEDC6-AD86-36BF-7887-3E215F3493CF}"/>
          </ac:spMkLst>
        </pc:spChg>
      </pc:sldChg>
      <pc:sldChg chg="addSp delSp modSp add mod">
        <pc:chgData name="sean feng" userId="b2a58d911d4ad38c" providerId="LiveId" clId="{6BA74AF8-9D8C-41BB-9F73-013963B1095A}" dt="2024-12-18T03:54:10.041" v="487" actId="207"/>
        <pc:sldMkLst>
          <pc:docMk/>
          <pc:sldMk cId="1584516791" sldId="377"/>
        </pc:sldMkLst>
        <pc:spChg chg="mod">
          <ac:chgData name="sean feng" userId="b2a58d911d4ad38c" providerId="LiveId" clId="{6BA74AF8-9D8C-41BB-9F73-013963B1095A}" dt="2024-12-18T03:54:10.041" v="487" actId="207"/>
          <ac:spMkLst>
            <pc:docMk/>
            <pc:sldMk cId="1584516791" sldId="377"/>
            <ac:spMk id="3" creationId="{98D4B5D0-E64E-601A-264F-7B44D7A0D2AB}"/>
          </ac:spMkLst>
        </pc:spChg>
        <pc:spChg chg="mod">
          <ac:chgData name="sean feng" userId="b2a58d911d4ad38c" providerId="LiveId" clId="{6BA74AF8-9D8C-41BB-9F73-013963B1095A}" dt="2024-12-18T03:53:39.546" v="476" actId="14100"/>
          <ac:spMkLst>
            <pc:docMk/>
            <pc:sldMk cId="1584516791" sldId="377"/>
            <ac:spMk id="242" creationId="{DA5BF369-3E7C-0CF7-B096-1D284A9D40B8}"/>
          </ac:spMkLst>
        </pc:spChg>
      </pc:sldChg>
      <pc:sldChg chg="modSp add mod">
        <pc:chgData name="sean feng" userId="b2a58d911d4ad38c" providerId="LiveId" clId="{6BA74AF8-9D8C-41BB-9F73-013963B1095A}" dt="2024-12-18T03:55:58.782" v="521" actId="207"/>
        <pc:sldMkLst>
          <pc:docMk/>
          <pc:sldMk cId="4028159911" sldId="378"/>
        </pc:sldMkLst>
        <pc:spChg chg="mod">
          <ac:chgData name="sean feng" userId="b2a58d911d4ad38c" providerId="LiveId" clId="{6BA74AF8-9D8C-41BB-9F73-013963B1095A}" dt="2024-12-18T03:55:58.782" v="521" actId="207"/>
          <ac:spMkLst>
            <pc:docMk/>
            <pc:sldMk cId="4028159911" sldId="378"/>
            <ac:spMk id="3" creationId="{5228C1FB-B9B1-EB0E-120D-E3522CDAFA66}"/>
          </ac:spMkLst>
        </pc:spChg>
        <pc:spChg chg="mod">
          <ac:chgData name="sean feng" userId="b2a58d911d4ad38c" providerId="LiveId" clId="{6BA74AF8-9D8C-41BB-9F73-013963B1095A}" dt="2024-12-18T03:55:39.356" v="517" actId="14100"/>
          <ac:spMkLst>
            <pc:docMk/>
            <pc:sldMk cId="4028159911" sldId="378"/>
            <ac:spMk id="242" creationId="{1F359AF6-74F2-A069-65E1-571A130D7632}"/>
          </ac:spMkLst>
        </pc:spChg>
      </pc:sldChg>
      <pc:sldChg chg="addSp modSp add mod">
        <pc:chgData name="sean feng" userId="b2a58d911d4ad38c" providerId="LiveId" clId="{6BA74AF8-9D8C-41BB-9F73-013963B1095A}" dt="2024-12-18T03:59:49.637" v="559" actId="207"/>
        <pc:sldMkLst>
          <pc:docMk/>
          <pc:sldMk cId="2042126435" sldId="379"/>
        </pc:sldMkLst>
        <pc:spChg chg="add mod">
          <ac:chgData name="sean feng" userId="b2a58d911d4ad38c" providerId="LiveId" clId="{6BA74AF8-9D8C-41BB-9F73-013963B1095A}" dt="2024-12-18T03:59:49.637" v="559" actId="207"/>
          <ac:spMkLst>
            <pc:docMk/>
            <pc:sldMk cId="2042126435" sldId="379"/>
            <ac:spMk id="2" creationId="{E2CCA288-61D9-06CA-E32F-C83FF3E67F89}"/>
          </ac:spMkLst>
        </pc:spChg>
        <pc:spChg chg="mod">
          <ac:chgData name="sean feng" userId="b2a58d911d4ad38c" providerId="LiveId" clId="{6BA74AF8-9D8C-41BB-9F73-013963B1095A}" dt="2024-12-18T03:59:12.032" v="547"/>
          <ac:spMkLst>
            <pc:docMk/>
            <pc:sldMk cId="2042126435" sldId="379"/>
            <ac:spMk id="7" creationId="{7259C49F-4807-A7B3-DC4D-38B0F00E8B1B}"/>
          </ac:spMkLst>
        </pc:spChg>
        <pc:spChg chg="mod">
          <ac:chgData name="sean feng" userId="b2a58d911d4ad38c" providerId="LiveId" clId="{6BA74AF8-9D8C-41BB-9F73-013963B1095A}" dt="2024-12-18T03:59:01.852" v="539" actId="207"/>
          <ac:spMkLst>
            <pc:docMk/>
            <pc:sldMk cId="2042126435" sldId="379"/>
            <ac:spMk id="8" creationId="{56456E4E-9E29-69EA-EF0F-D545CFFD2A28}"/>
          </ac:spMkLst>
        </pc:spChg>
      </pc:sldChg>
    </pc:docChg>
  </pc:docChgLst>
  <pc:docChgLst>
    <pc:chgData name="sean feng" userId="b2a58d911d4ad38c" providerId="LiveId" clId="{4B6202C9-4B7C-46FD-A696-44B53BABDC4B}"/>
    <pc:docChg chg="undo custSel addSld delSld modSld">
      <pc:chgData name="sean feng" userId="b2a58d911d4ad38c" providerId="LiveId" clId="{4B6202C9-4B7C-46FD-A696-44B53BABDC4B}" dt="2024-12-17T01:14:07.730" v="2479" actId="113"/>
      <pc:docMkLst>
        <pc:docMk/>
      </pc:docMkLst>
      <pc:sldChg chg="modSp mod">
        <pc:chgData name="sean feng" userId="b2a58d911d4ad38c" providerId="LiveId" clId="{4B6202C9-4B7C-46FD-A696-44B53BABDC4B}" dt="2024-12-17T00:36:05.564" v="740" actId="207"/>
        <pc:sldMkLst>
          <pc:docMk/>
          <pc:sldMk cId="0" sldId="257"/>
        </pc:sldMkLst>
        <pc:spChg chg="mod">
          <ac:chgData name="sean feng" userId="b2a58d911d4ad38c" providerId="LiveId" clId="{4B6202C9-4B7C-46FD-A696-44B53BABDC4B}" dt="2024-12-17T00:36:05.564" v="740" actId="20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4B6202C9-4B7C-46FD-A696-44B53BABDC4B}" dt="2024-12-17T00:21:38.153" v="18" actId="20577"/>
        <pc:sldMkLst>
          <pc:docMk/>
          <pc:sldMk cId="481545840" sldId="295"/>
        </pc:sldMkLst>
        <pc:spChg chg="mod">
          <ac:chgData name="sean feng" userId="b2a58d911d4ad38c" providerId="LiveId" clId="{4B6202C9-4B7C-46FD-A696-44B53BABDC4B}" dt="2024-12-17T00:21:38.153" v="18" actId="20577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4B6202C9-4B7C-46FD-A696-44B53BABDC4B}" dt="2024-12-17T01:14:07.730" v="2479" actId="113"/>
        <pc:sldMkLst>
          <pc:docMk/>
          <pc:sldMk cId="708880018" sldId="310"/>
        </pc:sldMkLst>
        <pc:spChg chg="mod">
          <ac:chgData name="sean feng" userId="b2a58d911d4ad38c" providerId="LiveId" clId="{4B6202C9-4B7C-46FD-A696-44B53BABDC4B}" dt="2024-12-17T01:14:07.730" v="2479" actId="113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4B6202C9-4B7C-46FD-A696-44B53BABDC4B}" dt="2024-12-17T00:25:11.813" v="34"/>
        <pc:sldMkLst>
          <pc:docMk/>
          <pc:sldMk cId="872923454" sldId="311"/>
        </pc:sldMkLst>
        <pc:spChg chg="mod">
          <ac:chgData name="sean feng" userId="b2a58d911d4ad38c" providerId="LiveId" clId="{4B6202C9-4B7C-46FD-A696-44B53BABDC4B}" dt="2024-12-17T00:25:11.813" v="34"/>
          <ac:spMkLst>
            <pc:docMk/>
            <pc:sldMk cId="872923454" sldId="311"/>
            <ac:spMk id="228" creationId="{866F211B-E005-981E-E50D-B9AD0BC512BF}"/>
          </ac:spMkLst>
        </pc:spChg>
      </pc:sldChg>
      <pc:sldChg chg="addSp modSp mod">
        <pc:chgData name="sean feng" userId="b2a58d911d4ad38c" providerId="LiveId" clId="{4B6202C9-4B7C-46FD-A696-44B53BABDC4B}" dt="2024-12-17T00:36:21.647" v="742" actId="1076"/>
        <pc:sldMkLst>
          <pc:docMk/>
          <pc:sldMk cId="261774296" sldId="312"/>
        </pc:sldMkLst>
        <pc:spChg chg="mod">
          <ac:chgData name="sean feng" userId="b2a58d911d4ad38c" providerId="LiveId" clId="{4B6202C9-4B7C-46FD-A696-44B53BABDC4B}" dt="2024-12-17T00:25:23.394" v="35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4B6202C9-4B7C-46FD-A696-44B53BABDC4B}" dt="2024-12-17T00:29:09.304" v="251" actId="207"/>
          <ac:spMkLst>
            <pc:docMk/>
            <pc:sldMk cId="261774296" sldId="312"/>
            <ac:spMk id="242" creationId="{46DC7AA1-0B4E-67DC-FCF1-EA6B9E300328}"/>
          </ac:spMkLst>
        </pc:spChg>
      </pc:sldChg>
      <pc:sldChg chg="addSp delSp modSp mod">
        <pc:chgData name="sean feng" userId="b2a58d911d4ad38c" providerId="LiveId" clId="{4B6202C9-4B7C-46FD-A696-44B53BABDC4B}" dt="2024-12-17T01:12:56.569" v="2453" actId="1076"/>
        <pc:sldMkLst>
          <pc:docMk/>
          <pc:sldMk cId="2102314590" sldId="328"/>
        </pc:sldMkLst>
      </pc:sldChg>
      <pc:sldChg chg="del">
        <pc:chgData name="sean feng" userId="b2a58d911d4ad38c" providerId="LiveId" clId="{4B6202C9-4B7C-46FD-A696-44B53BABDC4B}" dt="2024-12-17T01:13:21.965" v="2456" actId="47"/>
        <pc:sldMkLst>
          <pc:docMk/>
          <pc:sldMk cId="1897199681" sldId="331"/>
        </pc:sldMkLst>
      </pc:sldChg>
      <pc:sldChg chg="addSp delSp modSp mod">
        <pc:chgData name="sean feng" userId="b2a58d911d4ad38c" providerId="LiveId" clId="{4B6202C9-4B7C-46FD-A696-44B53BABDC4B}" dt="2024-12-17T00:36:32.751" v="744" actId="1076"/>
        <pc:sldMkLst>
          <pc:docMk/>
          <pc:sldMk cId="4214620517" sldId="341"/>
        </pc:sldMkLst>
        <pc:spChg chg="add mod">
          <ac:chgData name="sean feng" userId="b2a58d911d4ad38c" providerId="LiveId" clId="{4B6202C9-4B7C-46FD-A696-44B53BABDC4B}" dt="2024-12-17T00:30:24.764" v="274" actId="5793"/>
          <ac:spMkLst>
            <pc:docMk/>
            <pc:sldMk cId="4214620517" sldId="341"/>
            <ac:spMk id="7" creationId="{890E6FBF-37B2-08E5-32C5-E4B2DB832587}"/>
          </ac:spMkLst>
        </pc:spChg>
        <pc:spChg chg="add mod">
          <ac:chgData name="sean feng" userId="b2a58d911d4ad38c" providerId="LiveId" clId="{4B6202C9-4B7C-46FD-A696-44B53BABDC4B}" dt="2024-12-17T00:36:32.751" v="744" actId="1076"/>
          <ac:spMkLst>
            <pc:docMk/>
            <pc:sldMk cId="4214620517" sldId="341"/>
            <ac:spMk id="8" creationId="{C879AC21-BD69-CE3A-177F-B02448939860}"/>
          </ac:spMkLst>
        </pc:spChg>
        <pc:spChg chg="mod">
          <ac:chgData name="sean feng" userId="b2a58d911d4ad38c" providerId="LiveId" clId="{4B6202C9-4B7C-46FD-A696-44B53BABDC4B}" dt="2024-12-17T00:29:35.728" v="254" actId="207"/>
          <ac:spMkLst>
            <pc:docMk/>
            <pc:sldMk cId="4214620517" sldId="341"/>
            <ac:spMk id="241" creationId="{F96F4D34-97EB-2A5B-D6B1-9C3CD59F51D3}"/>
          </ac:spMkLst>
        </pc:spChg>
      </pc:sldChg>
      <pc:sldChg chg="del">
        <pc:chgData name="sean feng" userId="b2a58d911d4ad38c" providerId="LiveId" clId="{4B6202C9-4B7C-46FD-A696-44B53BABDC4B}" dt="2024-12-17T01:13:19.746" v="2454" actId="47"/>
        <pc:sldMkLst>
          <pc:docMk/>
          <pc:sldMk cId="1276339151" sldId="348"/>
        </pc:sldMkLst>
      </pc:sldChg>
      <pc:sldChg chg="del">
        <pc:chgData name="sean feng" userId="b2a58d911d4ad38c" providerId="LiveId" clId="{4B6202C9-4B7C-46FD-A696-44B53BABDC4B}" dt="2024-12-17T01:13:21.003" v="2455" actId="47"/>
        <pc:sldMkLst>
          <pc:docMk/>
          <pc:sldMk cId="1373947256" sldId="349"/>
        </pc:sldMkLst>
      </pc:sldChg>
      <pc:sldChg chg="del">
        <pc:chgData name="sean feng" userId="b2a58d911d4ad38c" providerId="LiveId" clId="{4B6202C9-4B7C-46FD-A696-44B53BABDC4B}" dt="2024-12-17T01:13:22.346" v="2457" actId="47"/>
        <pc:sldMkLst>
          <pc:docMk/>
          <pc:sldMk cId="115931085" sldId="350"/>
        </pc:sldMkLst>
      </pc:sldChg>
      <pc:sldChg chg="del">
        <pc:chgData name="sean feng" userId="b2a58d911d4ad38c" providerId="LiveId" clId="{4B6202C9-4B7C-46FD-A696-44B53BABDC4B}" dt="2024-12-17T01:13:23.615" v="2460" actId="47"/>
        <pc:sldMkLst>
          <pc:docMk/>
          <pc:sldMk cId="1028250233" sldId="351"/>
        </pc:sldMkLst>
      </pc:sldChg>
      <pc:sldChg chg="del">
        <pc:chgData name="sean feng" userId="b2a58d911d4ad38c" providerId="LiveId" clId="{4B6202C9-4B7C-46FD-A696-44B53BABDC4B}" dt="2024-12-17T01:13:22.947" v="2458" actId="47"/>
        <pc:sldMkLst>
          <pc:docMk/>
          <pc:sldMk cId="2122073105" sldId="352"/>
        </pc:sldMkLst>
      </pc:sldChg>
      <pc:sldChg chg="del">
        <pc:chgData name="sean feng" userId="b2a58d911d4ad38c" providerId="LiveId" clId="{4B6202C9-4B7C-46FD-A696-44B53BABDC4B}" dt="2024-12-17T01:13:23.269" v="2459" actId="47"/>
        <pc:sldMkLst>
          <pc:docMk/>
          <pc:sldMk cId="2857870433" sldId="353"/>
        </pc:sldMkLst>
      </pc:sldChg>
      <pc:sldChg chg="del">
        <pc:chgData name="sean feng" userId="b2a58d911d4ad38c" providerId="LiveId" clId="{4B6202C9-4B7C-46FD-A696-44B53BABDC4B}" dt="2024-12-17T01:13:23.998" v="2461" actId="47"/>
        <pc:sldMkLst>
          <pc:docMk/>
          <pc:sldMk cId="904851595" sldId="354"/>
        </pc:sldMkLst>
      </pc:sldChg>
      <pc:sldChg chg="modSp add mod">
        <pc:chgData name="sean feng" userId="b2a58d911d4ad38c" providerId="LiveId" clId="{4B6202C9-4B7C-46FD-A696-44B53BABDC4B}" dt="2024-12-17T00:36:47.282" v="746" actId="1076"/>
        <pc:sldMkLst>
          <pc:docMk/>
          <pc:sldMk cId="127934978" sldId="355"/>
        </pc:sldMkLst>
        <pc:spChg chg="mod">
          <ac:chgData name="sean feng" userId="b2a58d911d4ad38c" providerId="LiveId" clId="{4B6202C9-4B7C-46FD-A696-44B53BABDC4B}" dt="2024-12-17T00:32:25.318" v="401"/>
          <ac:spMkLst>
            <pc:docMk/>
            <pc:sldMk cId="127934978" sldId="355"/>
            <ac:spMk id="7" creationId="{6E5347CF-54E5-E1F8-C06B-8FABD52F15FF}"/>
          </ac:spMkLst>
        </pc:spChg>
        <pc:spChg chg="mod">
          <ac:chgData name="sean feng" userId="b2a58d911d4ad38c" providerId="LiveId" clId="{4B6202C9-4B7C-46FD-A696-44B53BABDC4B}" dt="2024-12-17T00:36:47.282" v="746" actId="1076"/>
          <ac:spMkLst>
            <pc:docMk/>
            <pc:sldMk cId="127934978" sldId="355"/>
            <ac:spMk id="8" creationId="{08B1FC26-A484-E1F2-2AC2-BAAA51F160DE}"/>
          </ac:spMkLst>
        </pc:spChg>
      </pc:sldChg>
      <pc:sldChg chg="add del">
        <pc:chgData name="sean feng" userId="b2a58d911d4ad38c" providerId="LiveId" clId="{4B6202C9-4B7C-46FD-A696-44B53BABDC4B}" dt="2024-12-17T00:37:19.237" v="750"/>
        <pc:sldMkLst>
          <pc:docMk/>
          <pc:sldMk cId="2145996417" sldId="356"/>
        </pc:sldMkLst>
      </pc:sldChg>
      <pc:sldChg chg="modSp add mod">
        <pc:chgData name="sean feng" userId="b2a58d911d4ad38c" providerId="LiveId" clId="{4B6202C9-4B7C-46FD-A696-44B53BABDC4B}" dt="2024-12-17T00:37:30.722" v="756" actId="20577"/>
        <pc:sldMkLst>
          <pc:docMk/>
          <pc:sldMk cId="2806615057" sldId="356"/>
        </pc:sldMkLst>
      </pc:sldChg>
      <pc:sldChg chg="modSp add mod">
        <pc:chgData name="sean feng" userId="b2a58d911d4ad38c" providerId="LiveId" clId="{4B6202C9-4B7C-46FD-A696-44B53BABDC4B}" dt="2024-12-17T00:39:14.848" v="849" actId="20577"/>
        <pc:sldMkLst>
          <pc:docMk/>
          <pc:sldMk cId="461417447" sldId="357"/>
        </pc:sldMkLst>
      </pc:sldChg>
      <pc:sldChg chg="add del">
        <pc:chgData name="sean feng" userId="b2a58d911d4ad38c" providerId="LiveId" clId="{4B6202C9-4B7C-46FD-A696-44B53BABDC4B}" dt="2024-12-17T00:37:18.078" v="749"/>
        <pc:sldMkLst>
          <pc:docMk/>
          <pc:sldMk cId="1309451453" sldId="357"/>
        </pc:sldMkLst>
      </pc:sldChg>
      <pc:sldChg chg="modSp add mod">
        <pc:chgData name="sean feng" userId="b2a58d911d4ad38c" providerId="LiveId" clId="{4B6202C9-4B7C-46FD-A696-44B53BABDC4B}" dt="2024-12-17T00:41:44.094" v="991" actId="207"/>
        <pc:sldMkLst>
          <pc:docMk/>
          <pc:sldMk cId="4133761375" sldId="358"/>
        </pc:sldMkLst>
      </pc:sldChg>
      <pc:sldChg chg="modSp add mod">
        <pc:chgData name="sean feng" userId="b2a58d911d4ad38c" providerId="LiveId" clId="{4B6202C9-4B7C-46FD-A696-44B53BABDC4B}" dt="2024-12-17T00:44:43.286" v="1237" actId="207"/>
        <pc:sldMkLst>
          <pc:docMk/>
          <pc:sldMk cId="3135098858" sldId="359"/>
        </pc:sldMkLst>
      </pc:sldChg>
      <pc:sldChg chg="modSp add mod">
        <pc:chgData name="sean feng" userId="b2a58d911d4ad38c" providerId="LiveId" clId="{4B6202C9-4B7C-46FD-A696-44B53BABDC4B}" dt="2024-12-17T00:45:21.454" v="1241" actId="6549"/>
        <pc:sldMkLst>
          <pc:docMk/>
          <pc:sldMk cId="1474325333" sldId="360"/>
        </pc:sldMkLst>
      </pc:sldChg>
      <pc:sldChg chg="add del">
        <pc:chgData name="sean feng" userId="b2a58d911d4ad38c" providerId="LiveId" clId="{4B6202C9-4B7C-46FD-A696-44B53BABDC4B}" dt="2024-12-17T00:42:17.292" v="1025"/>
        <pc:sldMkLst>
          <pc:docMk/>
          <pc:sldMk cId="3196496196" sldId="360"/>
        </pc:sldMkLst>
      </pc:sldChg>
      <pc:sldChg chg="modSp add mod">
        <pc:chgData name="sean feng" userId="b2a58d911d4ad38c" providerId="LiveId" clId="{4B6202C9-4B7C-46FD-A696-44B53BABDC4B}" dt="2024-12-17T00:48:55.457" v="1366" actId="1036"/>
        <pc:sldMkLst>
          <pc:docMk/>
          <pc:sldMk cId="1226661007" sldId="361"/>
        </pc:sldMkLst>
      </pc:sldChg>
      <pc:sldChg chg="modSp add mod">
        <pc:chgData name="sean feng" userId="b2a58d911d4ad38c" providerId="LiveId" clId="{4B6202C9-4B7C-46FD-A696-44B53BABDC4B}" dt="2024-12-17T00:54:01.440" v="1492" actId="20577"/>
        <pc:sldMkLst>
          <pc:docMk/>
          <pc:sldMk cId="1454356581" sldId="362"/>
        </pc:sldMkLst>
      </pc:sldChg>
      <pc:sldChg chg="modSp add mod">
        <pc:chgData name="sean feng" userId="b2a58d911d4ad38c" providerId="LiveId" clId="{4B6202C9-4B7C-46FD-A696-44B53BABDC4B}" dt="2024-12-17T00:53:07.568" v="1473" actId="1076"/>
        <pc:sldMkLst>
          <pc:docMk/>
          <pc:sldMk cId="2830812996" sldId="363"/>
        </pc:sldMkLst>
      </pc:sldChg>
      <pc:sldChg chg="modSp add mod">
        <pc:chgData name="sean feng" userId="b2a58d911d4ad38c" providerId="LiveId" clId="{4B6202C9-4B7C-46FD-A696-44B53BABDC4B}" dt="2024-12-17T00:55:12.581" v="1625" actId="20577"/>
        <pc:sldMkLst>
          <pc:docMk/>
          <pc:sldMk cId="10350528" sldId="364"/>
        </pc:sldMkLst>
      </pc:sldChg>
      <pc:sldChg chg="modSp add mod">
        <pc:chgData name="sean feng" userId="b2a58d911d4ad38c" providerId="LiveId" clId="{4B6202C9-4B7C-46FD-A696-44B53BABDC4B}" dt="2024-12-17T00:55:40.601" v="1631" actId="20577"/>
        <pc:sldMkLst>
          <pc:docMk/>
          <pc:sldMk cId="3404291684" sldId="365"/>
        </pc:sldMkLst>
      </pc:sldChg>
      <pc:sldChg chg="modSp add mod">
        <pc:chgData name="sean feng" userId="b2a58d911d4ad38c" providerId="LiveId" clId="{4B6202C9-4B7C-46FD-A696-44B53BABDC4B}" dt="2024-12-17T00:59:48.520" v="1796" actId="1036"/>
        <pc:sldMkLst>
          <pc:docMk/>
          <pc:sldMk cId="4275828173" sldId="366"/>
        </pc:sldMkLst>
      </pc:sldChg>
      <pc:sldChg chg="modSp add mod">
        <pc:chgData name="sean feng" userId="b2a58d911d4ad38c" providerId="LiveId" clId="{4B6202C9-4B7C-46FD-A696-44B53BABDC4B}" dt="2024-12-17T01:04:22.141" v="2181" actId="20577"/>
        <pc:sldMkLst>
          <pc:docMk/>
          <pc:sldMk cId="2802073096" sldId="367"/>
        </pc:sldMkLst>
      </pc:sldChg>
    </pc:docChg>
  </pc:docChgLst>
  <pc:docChgLst>
    <pc:chgData name="sean feng" userId="b2a58d911d4ad38c" providerId="LiveId" clId="{D25EFD54-6E0A-431C-BE89-F76AF2500DA3}"/>
    <pc:docChg chg="undo custSel addSld delSld modSld sldOrd">
      <pc:chgData name="sean feng" userId="b2a58d911d4ad38c" providerId="LiveId" clId="{D25EFD54-6E0A-431C-BE89-F76AF2500DA3}" dt="2024-12-01T20:11:14.482" v="2652" actId="5793"/>
      <pc:docMkLst>
        <pc:docMk/>
      </pc:docMkLst>
      <pc:sldChg chg="modNotesTx">
        <pc:chgData name="sean feng" userId="b2a58d911d4ad38c" providerId="LiveId" clId="{D25EFD54-6E0A-431C-BE89-F76AF2500DA3}" dt="2024-12-01T18:59:14.926" v="1006" actId="20577"/>
        <pc:sldMkLst>
          <pc:docMk/>
          <pc:sldMk cId="0" sldId="256"/>
        </pc:sldMkLst>
      </pc:sldChg>
      <pc:sldChg chg="addSp delSp modSp mod ord modNotesTx">
        <pc:chgData name="sean feng" userId="b2a58d911d4ad38c" providerId="LiveId" clId="{D25EFD54-6E0A-431C-BE89-F76AF2500DA3}" dt="2024-12-01T19:03:57.416" v="1271" actId="20577"/>
        <pc:sldMkLst>
          <pc:docMk/>
          <pc:sldMk cId="0" sldId="257"/>
        </pc:sldMkLst>
      </pc:sldChg>
      <pc:sldChg chg="addSp delSp modSp mod modNotesTx">
        <pc:chgData name="sean feng" userId="b2a58d911d4ad38c" providerId="LiveId" clId="{D25EFD54-6E0A-431C-BE89-F76AF2500DA3}" dt="2024-12-01T18:59:56.175" v="1081" actId="33524"/>
        <pc:sldMkLst>
          <pc:docMk/>
          <pc:sldMk cId="481545840" sldId="295"/>
        </pc:sldMkLst>
      </pc:sldChg>
      <pc:sldChg chg="del">
        <pc:chgData name="sean feng" userId="b2a58d911d4ad38c" providerId="LiveId" clId="{D25EFD54-6E0A-431C-BE89-F76AF2500DA3}" dt="2024-12-01T18:40:06.201" v="285" actId="47"/>
        <pc:sldMkLst>
          <pc:docMk/>
          <pc:sldMk cId="3471660082" sldId="296"/>
        </pc:sldMkLst>
      </pc:sldChg>
      <pc:sldChg chg="del">
        <pc:chgData name="sean feng" userId="b2a58d911d4ad38c" providerId="LiveId" clId="{D25EFD54-6E0A-431C-BE89-F76AF2500DA3}" dt="2024-12-01T18:40:07.271" v="286" actId="47"/>
        <pc:sldMkLst>
          <pc:docMk/>
          <pc:sldMk cId="2751770676" sldId="297"/>
        </pc:sldMkLst>
      </pc:sldChg>
      <pc:sldChg chg="del">
        <pc:chgData name="sean feng" userId="b2a58d911d4ad38c" providerId="LiveId" clId="{D25EFD54-6E0A-431C-BE89-F76AF2500DA3}" dt="2024-12-01T18:40:21.370" v="288" actId="47"/>
        <pc:sldMkLst>
          <pc:docMk/>
          <pc:sldMk cId="67163855" sldId="298"/>
        </pc:sldMkLst>
      </pc:sldChg>
      <pc:sldChg chg="del">
        <pc:chgData name="sean feng" userId="b2a58d911d4ad38c" providerId="LiveId" clId="{D25EFD54-6E0A-431C-BE89-F76AF2500DA3}" dt="2024-12-01T18:40:24.796" v="289" actId="47"/>
        <pc:sldMkLst>
          <pc:docMk/>
          <pc:sldMk cId="2634054004" sldId="300"/>
        </pc:sldMkLst>
      </pc:sldChg>
      <pc:sldChg chg="del">
        <pc:chgData name="sean feng" userId="b2a58d911d4ad38c" providerId="LiveId" clId="{D25EFD54-6E0A-431C-BE89-F76AF2500DA3}" dt="2024-12-01T18:40:18.852" v="287" actId="47"/>
        <pc:sldMkLst>
          <pc:docMk/>
          <pc:sldMk cId="2633683685" sldId="301"/>
        </pc:sldMkLst>
      </pc:sldChg>
      <pc:sldChg chg="del">
        <pc:chgData name="sean feng" userId="b2a58d911d4ad38c" providerId="LiveId" clId="{D25EFD54-6E0A-431C-BE89-F76AF2500DA3}" dt="2024-12-01T18:40:26.174" v="290" actId="47"/>
        <pc:sldMkLst>
          <pc:docMk/>
          <pc:sldMk cId="2070212498" sldId="302"/>
        </pc:sldMkLst>
      </pc:sldChg>
      <pc:sldChg chg="del">
        <pc:chgData name="sean feng" userId="b2a58d911d4ad38c" providerId="LiveId" clId="{D25EFD54-6E0A-431C-BE89-F76AF2500DA3}" dt="2024-12-01T18:40:27.558" v="291" actId="47"/>
        <pc:sldMkLst>
          <pc:docMk/>
          <pc:sldMk cId="1119447690" sldId="303"/>
        </pc:sldMkLst>
      </pc:sldChg>
      <pc:sldChg chg="del">
        <pc:chgData name="sean feng" userId="b2a58d911d4ad38c" providerId="LiveId" clId="{D25EFD54-6E0A-431C-BE89-F76AF2500DA3}" dt="2024-12-01T18:40:28.835" v="292" actId="47"/>
        <pc:sldMkLst>
          <pc:docMk/>
          <pc:sldMk cId="1853054745" sldId="304"/>
        </pc:sldMkLst>
      </pc:sldChg>
      <pc:sldChg chg="del">
        <pc:chgData name="sean feng" userId="b2a58d911d4ad38c" providerId="LiveId" clId="{D25EFD54-6E0A-431C-BE89-F76AF2500DA3}" dt="2024-12-01T18:40:37.645" v="293" actId="47"/>
        <pc:sldMkLst>
          <pc:docMk/>
          <pc:sldMk cId="1035314481" sldId="307"/>
        </pc:sldMkLst>
      </pc:sldChg>
      <pc:sldChg chg="del">
        <pc:chgData name="sean feng" userId="b2a58d911d4ad38c" providerId="LiveId" clId="{D25EFD54-6E0A-431C-BE89-F76AF2500DA3}" dt="2024-12-01T18:40:41.343" v="294" actId="47"/>
        <pc:sldMkLst>
          <pc:docMk/>
          <pc:sldMk cId="3118434235" sldId="308"/>
        </pc:sldMkLst>
      </pc:sldChg>
      <pc:sldChg chg="modSp mod modNotesTx">
        <pc:chgData name="sean feng" userId="b2a58d911d4ad38c" providerId="LiveId" clId="{D25EFD54-6E0A-431C-BE89-F76AF2500DA3}" dt="2024-12-01T20:11:14.482" v="2652" actId="5793"/>
        <pc:sldMkLst>
          <pc:docMk/>
          <pc:sldMk cId="708880018" sldId="310"/>
        </pc:sldMkLst>
      </pc:sldChg>
      <pc:sldChg chg="addSp delSp modSp add mod ord">
        <pc:chgData name="sean feng" userId="b2a58d911d4ad38c" providerId="LiveId" clId="{D25EFD54-6E0A-431C-BE89-F76AF2500DA3}" dt="2024-12-01T18:42:18.754" v="304" actId="1076"/>
        <pc:sldMkLst>
          <pc:docMk/>
          <pc:sldMk cId="872923454" sldId="311"/>
        </pc:sldMkLst>
      </pc:sldChg>
      <pc:sldChg chg="addSp delSp modSp add del mod">
        <pc:chgData name="sean feng" userId="b2a58d911d4ad38c" providerId="LiveId" clId="{D25EFD54-6E0A-431C-BE89-F76AF2500DA3}" dt="2024-12-01T18:21:01.368" v="44" actId="47"/>
        <pc:sldMkLst>
          <pc:docMk/>
          <pc:sldMk cId="3517500816" sldId="311"/>
        </pc:sldMkLst>
      </pc:sldChg>
      <pc:sldChg chg="addSp delSp modSp add mod modNotesTx">
        <pc:chgData name="sean feng" userId="b2a58d911d4ad38c" providerId="LiveId" clId="{D25EFD54-6E0A-431C-BE89-F76AF2500DA3}" dt="2024-12-01T19:06:58.961" v="1351" actId="6549"/>
        <pc:sldMkLst>
          <pc:docMk/>
          <pc:sldMk cId="261774296" sldId="312"/>
        </pc:sldMkLst>
      </pc:sldChg>
      <pc:sldChg chg="modSp add mod modNotesTx">
        <pc:chgData name="sean feng" userId="b2a58d911d4ad38c" providerId="LiveId" clId="{D25EFD54-6E0A-431C-BE89-F76AF2500DA3}" dt="2024-12-01T19:16:06.662" v="1353"/>
        <pc:sldMkLst>
          <pc:docMk/>
          <pc:sldMk cId="1279397553" sldId="313"/>
        </pc:sldMkLst>
      </pc:sldChg>
      <pc:sldChg chg="modSp add mod modNotesTx">
        <pc:chgData name="sean feng" userId="b2a58d911d4ad38c" providerId="LiveId" clId="{D25EFD54-6E0A-431C-BE89-F76AF2500DA3}" dt="2024-12-01T19:18:34.703" v="1354"/>
        <pc:sldMkLst>
          <pc:docMk/>
          <pc:sldMk cId="3806222138" sldId="314"/>
        </pc:sldMkLst>
      </pc:sldChg>
      <pc:sldChg chg="modSp add mod modNotesTx">
        <pc:chgData name="sean feng" userId="b2a58d911d4ad38c" providerId="LiveId" clId="{D25EFD54-6E0A-431C-BE89-F76AF2500DA3}" dt="2024-12-01T19:24:22.992" v="1435" actId="20577"/>
        <pc:sldMkLst>
          <pc:docMk/>
          <pc:sldMk cId="3083007042" sldId="315"/>
        </pc:sldMkLst>
      </pc:sldChg>
      <pc:sldChg chg="add del">
        <pc:chgData name="sean feng" userId="b2a58d911d4ad38c" providerId="LiveId" clId="{D25EFD54-6E0A-431C-BE89-F76AF2500DA3}" dt="2024-12-01T18:29:27.477" v="168"/>
        <pc:sldMkLst>
          <pc:docMk/>
          <pc:sldMk cId="1678492250" sldId="316"/>
        </pc:sldMkLst>
      </pc:sldChg>
      <pc:sldChg chg="addSp modSp add mod modNotesTx">
        <pc:chgData name="sean feng" userId="b2a58d911d4ad38c" providerId="LiveId" clId="{D25EFD54-6E0A-431C-BE89-F76AF2500DA3}" dt="2024-12-01T19:44:36.665" v="2194" actId="20577"/>
        <pc:sldMkLst>
          <pc:docMk/>
          <pc:sldMk cId="3207606332" sldId="316"/>
        </pc:sldMkLst>
      </pc:sldChg>
      <pc:sldChg chg="modSp add mod ord modNotesTx">
        <pc:chgData name="sean feng" userId="b2a58d911d4ad38c" providerId="LiveId" clId="{D25EFD54-6E0A-431C-BE89-F76AF2500DA3}" dt="2024-12-01T19:41:10.305" v="2070" actId="20577"/>
        <pc:sldMkLst>
          <pc:docMk/>
          <pc:sldMk cId="538669049" sldId="317"/>
        </pc:sldMkLst>
      </pc:sldChg>
      <pc:sldChg chg="modSp add mod modNotesTx">
        <pc:chgData name="sean feng" userId="b2a58d911d4ad38c" providerId="LiveId" clId="{D25EFD54-6E0A-431C-BE89-F76AF2500DA3}" dt="2024-12-01T19:54:45.340" v="2271" actId="20577"/>
        <pc:sldMkLst>
          <pc:docMk/>
          <pc:sldMk cId="3948810976" sldId="318"/>
        </pc:sldMkLst>
      </pc:sldChg>
      <pc:sldChg chg="addSp delSp modSp add mod">
        <pc:chgData name="sean feng" userId="b2a58d911d4ad38c" providerId="LiveId" clId="{D25EFD54-6E0A-431C-BE89-F76AF2500DA3}" dt="2024-12-01T18:41:39.032" v="300" actId="1076"/>
        <pc:sldMkLst>
          <pc:docMk/>
          <pc:sldMk cId="1654448632" sldId="319"/>
        </pc:sldMkLst>
      </pc:sldChg>
      <pc:sldChg chg="addSp modSp add mod modNotesTx">
        <pc:chgData name="sean feng" userId="b2a58d911d4ad38c" providerId="LiveId" clId="{D25EFD54-6E0A-431C-BE89-F76AF2500DA3}" dt="2024-12-01T20:02:21.166" v="2559" actId="20577"/>
        <pc:sldMkLst>
          <pc:docMk/>
          <pc:sldMk cId="4289188727" sldId="320"/>
        </pc:sldMkLst>
      </pc:sldChg>
      <pc:sldChg chg="addSp modSp add mod modNotesTx">
        <pc:chgData name="sean feng" userId="b2a58d911d4ad38c" providerId="LiveId" clId="{D25EFD54-6E0A-431C-BE89-F76AF2500DA3}" dt="2024-12-01T20:03:15.062" v="2565" actId="20577"/>
        <pc:sldMkLst>
          <pc:docMk/>
          <pc:sldMk cId="1660773330" sldId="321"/>
        </pc:sldMkLst>
      </pc:sldChg>
      <pc:sldChg chg="addSp delSp modSp add del mod modNotesTx">
        <pc:chgData name="sean feng" userId="b2a58d911d4ad38c" providerId="LiveId" clId="{D25EFD54-6E0A-431C-BE89-F76AF2500DA3}" dt="2024-12-01T20:08:37.204" v="2642" actId="478"/>
        <pc:sldMkLst>
          <pc:docMk/>
          <pc:sldMk cId="3430175982" sldId="322"/>
        </pc:sldMkLst>
      </pc:sldChg>
      <pc:sldChg chg="modSp add mod modNotesTx">
        <pc:chgData name="sean feng" userId="b2a58d911d4ad38c" providerId="LiveId" clId="{D25EFD54-6E0A-431C-BE89-F76AF2500DA3}" dt="2024-12-01T19:49:20.259" v="2236"/>
        <pc:sldMkLst>
          <pc:docMk/>
          <pc:sldMk cId="163746267" sldId="323"/>
        </pc:sldMkLst>
      </pc:sldChg>
      <pc:sldMasterChg chg="delSldLayout">
        <pc:chgData name="sean feng" userId="b2a58d911d4ad38c" providerId="LiveId" clId="{D25EFD54-6E0A-431C-BE89-F76AF2500DA3}" dt="2024-12-01T18:40:06.201" v="285" actId="47"/>
        <pc:sldMasterMkLst>
          <pc:docMk/>
          <pc:sldMasterMk cId="0" sldId="2147483658"/>
        </pc:sldMasterMkLst>
        <pc:sldLayoutChg chg="del">
          <pc:chgData name="sean feng" userId="b2a58d911d4ad38c" providerId="LiveId" clId="{D25EFD54-6E0A-431C-BE89-F76AF2500DA3}" dt="2024-12-01T18:40:06.201" v="285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125DD82A-64EC-421B-9747-24D0708D97FB}"/>
    <pc:docChg chg="undo custSel addSld delSld modSld sldOrd">
      <pc:chgData name="sean feng" userId="b2a58d911d4ad38c" providerId="LiveId" clId="{125DD82A-64EC-421B-9747-24D0708D97FB}" dt="2024-12-08T14:45:24.634" v="625" actId="404"/>
      <pc:docMkLst>
        <pc:docMk/>
      </pc:docMkLst>
      <pc:sldChg chg="addSp modSp mod">
        <pc:chgData name="sean feng" userId="b2a58d911d4ad38c" providerId="LiveId" clId="{125DD82A-64EC-421B-9747-24D0708D97FB}" dt="2024-12-08T14:45:10.005" v="617" actId="20577"/>
        <pc:sldMkLst>
          <pc:docMk/>
          <pc:sldMk cId="0" sldId="257"/>
        </pc:sldMkLst>
      </pc:sldChg>
      <pc:sldChg chg="modSp mod">
        <pc:chgData name="sean feng" userId="b2a58d911d4ad38c" providerId="LiveId" clId="{125DD82A-64EC-421B-9747-24D0708D97FB}" dt="2024-12-08T14:45:24.634" v="625" actId="404"/>
        <pc:sldMkLst>
          <pc:docMk/>
          <pc:sldMk cId="481545840" sldId="295"/>
        </pc:sldMkLst>
      </pc:sldChg>
      <pc:sldChg chg="modSp mod">
        <pc:chgData name="sean feng" userId="b2a58d911d4ad38c" providerId="LiveId" clId="{125DD82A-64EC-421B-9747-24D0708D97FB}" dt="2024-12-08T03:44:22.363" v="244"/>
        <pc:sldMkLst>
          <pc:docMk/>
          <pc:sldMk cId="708880018" sldId="310"/>
        </pc:sldMkLst>
      </pc:sldChg>
      <pc:sldChg chg="modSp mod">
        <pc:chgData name="sean feng" userId="b2a58d911d4ad38c" providerId="LiveId" clId="{125DD82A-64EC-421B-9747-24D0708D97FB}" dt="2024-12-08T13:59:28.429" v="383" actId="404"/>
        <pc:sldMkLst>
          <pc:docMk/>
          <pc:sldMk cId="872923454" sldId="311"/>
        </pc:sldMkLst>
      </pc:sldChg>
      <pc:sldChg chg="modSp mod">
        <pc:chgData name="sean feng" userId="b2a58d911d4ad38c" providerId="LiveId" clId="{125DD82A-64EC-421B-9747-24D0708D97FB}" dt="2024-12-08T03:23:32.593" v="38" actId="20577"/>
        <pc:sldMkLst>
          <pc:docMk/>
          <pc:sldMk cId="261774296" sldId="312"/>
        </pc:sldMkLst>
      </pc:sldChg>
      <pc:sldChg chg="modSp del mod">
        <pc:chgData name="sean feng" userId="b2a58d911d4ad38c" providerId="LiveId" clId="{125DD82A-64EC-421B-9747-24D0708D97FB}" dt="2024-12-08T03:43:48.243" v="235" actId="47"/>
        <pc:sldMkLst>
          <pc:docMk/>
          <pc:sldMk cId="1279397553" sldId="313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806222138" sldId="314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083007042" sldId="315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207606332" sldId="316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538669049" sldId="317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948810976" sldId="318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54448632" sldId="319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4289188727" sldId="320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60773330" sldId="321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430175982" sldId="322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3746267" sldId="323"/>
        </pc:sldMkLst>
      </pc:sldChg>
      <pc:sldChg chg="modSp add mod">
        <pc:chgData name="sean feng" userId="b2a58d911d4ad38c" providerId="LiveId" clId="{125DD82A-64EC-421B-9747-24D0708D97FB}" dt="2024-12-08T03:24:50.574" v="46" actId="20577"/>
        <pc:sldMkLst>
          <pc:docMk/>
          <pc:sldMk cId="2321010745" sldId="324"/>
        </pc:sldMkLst>
      </pc:sldChg>
      <pc:sldChg chg="modSp add mod">
        <pc:chgData name="sean feng" userId="b2a58d911d4ad38c" providerId="LiveId" clId="{125DD82A-64EC-421B-9747-24D0708D97FB}" dt="2024-12-08T03:25:05.725" v="48"/>
        <pc:sldMkLst>
          <pc:docMk/>
          <pc:sldMk cId="41627193" sldId="325"/>
        </pc:sldMkLst>
      </pc:sldChg>
      <pc:sldChg chg="addSp modSp add mod">
        <pc:chgData name="sean feng" userId="b2a58d911d4ad38c" providerId="LiveId" clId="{125DD82A-64EC-421B-9747-24D0708D97FB}" dt="2024-12-08T03:34:16.607" v="129" actId="20577"/>
        <pc:sldMkLst>
          <pc:docMk/>
          <pc:sldMk cId="1822077951" sldId="326"/>
        </pc:sldMkLst>
      </pc:sldChg>
      <pc:sldChg chg="addSp modSp add mod">
        <pc:chgData name="sean feng" userId="b2a58d911d4ad38c" providerId="LiveId" clId="{125DD82A-64EC-421B-9747-24D0708D97FB}" dt="2024-12-08T03:41:44.264" v="216"/>
        <pc:sldMkLst>
          <pc:docMk/>
          <pc:sldMk cId="550100257" sldId="327"/>
        </pc:sldMkLst>
      </pc:sldChg>
      <pc:sldChg chg="addSp delSp modSp add mod ord">
        <pc:chgData name="sean feng" userId="b2a58d911d4ad38c" providerId="LiveId" clId="{125DD82A-64EC-421B-9747-24D0708D97FB}" dt="2024-12-08T14:17:42.817" v="410"/>
        <pc:sldMkLst>
          <pc:docMk/>
          <pc:sldMk cId="2102314590" sldId="328"/>
        </pc:sldMkLst>
      </pc:sldChg>
      <pc:sldChg chg="modSp add mod">
        <pc:chgData name="sean feng" userId="b2a58d911d4ad38c" providerId="LiveId" clId="{125DD82A-64EC-421B-9747-24D0708D97FB}" dt="2024-12-08T03:43:13.505" v="234"/>
        <pc:sldMkLst>
          <pc:docMk/>
          <pc:sldMk cId="2930827933" sldId="329"/>
        </pc:sldMkLst>
      </pc:sldChg>
      <pc:sldChg chg="modSp add del mod">
        <pc:chgData name="sean feng" userId="b2a58d911d4ad38c" providerId="LiveId" clId="{125DD82A-64EC-421B-9747-24D0708D97FB}" dt="2024-12-08T14:44:46.435" v="595" actId="47"/>
        <pc:sldMkLst>
          <pc:docMk/>
          <pc:sldMk cId="1623738121" sldId="330"/>
        </pc:sldMkLst>
      </pc:sldChg>
      <pc:sldChg chg="addSp modSp add mod">
        <pc:chgData name="sean feng" userId="b2a58d911d4ad38c" providerId="LiveId" clId="{125DD82A-64EC-421B-9747-24D0708D97FB}" dt="2024-12-08T14:19:06.784" v="437"/>
        <pc:sldMkLst>
          <pc:docMk/>
          <pc:sldMk cId="1897199681" sldId="331"/>
        </pc:sldMkLst>
      </pc:sldChg>
      <pc:sldChg chg="modSp add mod">
        <pc:chgData name="sean feng" userId="b2a58d911d4ad38c" providerId="LiveId" clId="{125DD82A-64EC-421B-9747-24D0708D97FB}" dt="2024-12-08T14:20:12.290" v="453"/>
        <pc:sldMkLst>
          <pc:docMk/>
          <pc:sldMk cId="498964910" sldId="332"/>
        </pc:sldMkLst>
      </pc:sldChg>
      <pc:sldChg chg="addSp modSp add mod">
        <pc:chgData name="sean feng" userId="b2a58d911d4ad38c" providerId="LiveId" clId="{125DD82A-64EC-421B-9747-24D0708D97FB}" dt="2024-12-08T14:21:48.109" v="473"/>
        <pc:sldMkLst>
          <pc:docMk/>
          <pc:sldMk cId="3636137888" sldId="333"/>
        </pc:sldMkLst>
      </pc:sldChg>
      <pc:sldChg chg="modSp add mod">
        <pc:chgData name="sean feng" userId="b2a58d911d4ad38c" providerId="LiveId" clId="{125DD82A-64EC-421B-9747-24D0708D97FB}" dt="2024-12-08T14:22:49.226" v="495" actId="20577"/>
        <pc:sldMkLst>
          <pc:docMk/>
          <pc:sldMk cId="1780116379" sldId="334"/>
        </pc:sldMkLst>
      </pc:sldChg>
      <pc:sldChg chg="addSp modSp add mod">
        <pc:chgData name="sean feng" userId="b2a58d911d4ad38c" providerId="LiveId" clId="{125DD82A-64EC-421B-9747-24D0708D97FB}" dt="2024-12-08T14:24:19.085" v="515"/>
        <pc:sldMkLst>
          <pc:docMk/>
          <pc:sldMk cId="2537006206" sldId="335"/>
        </pc:sldMkLst>
      </pc:sldChg>
      <pc:sldChg chg="addSp modSp add mod">
        <pc:chgData name="sean feng" userId="b2a58d911d4ad38c" providerId="LiveId" clId="{125DD82A-64EC-421B-9747-24D0708D97FB}" dt="2024-12-08T14:25:29.957" v="546"/>
        <pc:sldMkLst>
          <pc:docMk/>
          <pc:sldMk cId="1338927155" sldId="336"/>
        </pc:sldMkLst>
      </pc:sldChg>
      <pc:sldChg chg="modSp add mod">
        <pc:chgData name="sean feng" userId="b2a58d911d4ad38c" providerId="LiveId" clId="{125DD82A-64EC-421B-9747-24D0708D97FB}" dt="2024-12-08T14:26:14.576" v="563"/>
        <pc:sldMkLst>
          <pc:docMk/>
          <pc:sldMk cId="4286947685" sldId="337"/>
        </pc:sldMkLst>
      </pc:sldChg>
      <pc:sldChg chg="modSp add mod">
        <pc:chgData name="sean feng" userId="b2a58d911d4ad38c" providerId="LiveId" clId="{125DD82A-64EC-421B-9747-24D0708D97FB}" dt="2024-12-08T14:27:02.501" v="579"/>
        <pc:sldMkLst>
          <pc:docMk/>
          <pc:sldMk cId="3693423690" sldId="338"/>
        </pc:sldMkLst>
      </pc:sldChg>
      <pc:sldChg chg="addSp modSp add mod">
        <pc:chgData name="sean feng" userId="b2a58d911d4ad38c" providerId="LiveId" clId="{125DD82A-64EC-421B-9747-24D0708D97FB}" dt="2024-12-08T14:27:33.910" v="594" actId="20577"/>
        <pc:sldMkLst>
          <pc:docMk/>
          <pc:sldMk cId="232110000" sldId="339"/>
        </pc:sldMkLst>
      </pc:sldChg>
    </pc:docChg>
  </pc:docChgLst>
  <pc:docChgLst>
    <pc:chgData name="sean feng" userId="b2a58d911d4ad38c" providerId="LiveId" clId="{F4E99E4D-510F-4582-B049-4568AE71CCBD}"/>
    <pc:docChg chg="undo custSel addSld delSld modSld">
      <pc:chgData name="sean feng" userId="b2a58d911d4ad38c" providerId="LiveId" clId="{F4E99E4D-510F-4582-B049-4568AE71CCBD}" dt="2024-12-16T04:34:12.629" v="1631" actId="404"/>
      <pc:docMkLst>
        <pc:docMk/>
      </pc:docMkLst>
      <pc:sldChg chg="modSp mod">
        <pc:chgData name="sean feng" userId="b2a58d911d4ad38c" providerId="LiveId" clId="{F4E99E4D-510F-4582-B049-4568AE71CCBD}" dt="2024-12-16T03:34:21.810" v="11"/>
        <pc:sldMkLst>
          <pc:docMk/>
          <pc:sldMk cId="0" sldId="257"/>
        </pc:sldMkLst>
      </pc:sldChg>
      <pc:sldChg chg="modSp mod">
        <pc:chgData name="sean feng" userId="b2a58d911d4ad38c" providerId="LiveId" clId="{F4E99E4D-510F-4582-B049-4568AE71CCBD}" dt="2024-12-16T03:33:41.577" v="2"/>
        <pc:sldMkLst>
          <pc:docMk/>
          <pc:sldMk cId="481545840" sldId="295"/>
        </pc:sldMkLst>
      </pc:sldChg>
      <pc:sldChg chg="delSp modSp mod">
        <pc:chgData name="sean feng" userId="b2a58d911d4ad38c" providerId="LiveId" clId="{F4E99E4D-510F-4582-B049-4568AE71CCBD}" dt="2024-12-16T04:34:12.629" v="1631" actId="404"/>
        <pc:sldMkLst>
          <pc:docMk/>
          <pc:sldMk cId="708880018" sldId="310"/>
        </pc:sldMkLst>
      </pc:sldChg>
      <pc:sldChg chg="modSp mod">
        <pc:chgData name="sean feng" userId="b2a58d911d4ad38c" providerId="LiveId" clId="{F4E99E4D-510F-4582-B049-4568AE71CCBD}" dt="2024-12-16T03:34:41.210" v="13"/>
        <pc:sldMkLst>
          <pc:docMk/>
          <pc:sldMk cId="872923454" sldId="311"/>
        </pc:sldMkLst>
      </pc:sldChg>
      <pc:sldChg chg="modSp mod">
        <pc:chgData name="sean feng" userId="b2a58d911d4ad38c" providerId="LiveId" clId="{F4E99E4D-510F-4582-B049-4568AE71CCBD}" dt="2024-12-16T03:35:23.668" v="24"/>
        <pc:sldMkLst>
          <pc:docMk/>
          <pc:sldMk cId="261774296" sldId="312"/>
        </pc:sldMkLst>
      </pc:sldChg>
      <pc:sldChg chg="addSp modSp mod">
        <pc:chgData name="sean feng" userId="b2a58d911d4ad38c" providerId="LiveId" clId="{F4E99E4D-510F-4582-B049-4568AE71CCBD}" dt="2024-12-16T03:42:08.203" v="378"/>
        <pc:sldMkLst>
          <pc:docMk/>
          <pc:sldMk cId="2102314590" sldId="328"/>
        </pc:sldMkLst>
      </pc:sldChg>
      <pc:sldChg chg="addSp delSp modSp mod">
        <pc:chgData name="sean feng" userId="b2a58d911d4ad38c" providerId="LiveId" clId="{F4E99E4D-510F-4582-B049-4568AE71CCBD}" dt="2024-12-16T03:57:56.623" v="1120" actId="404"/>
        <pc:sldMkLst>
          <pc:docMk/>
          <pc:sldMk cId="1897199681" sldId="331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498964910" sldId="332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3636137888" sldId="333"/>
        </pc:sldMkLst>
      </pc:sldChg>
      <pc:sldChg chg="addSp delSp modSp mod">
        <pc:chgData name="sean feng" userId="b2a58d911d4ad38c" providerId="LiveId" clId="{F4E99E4D-510F-4582-B049-4568AE71CCBD}" dt="2024-12-16T03:44:07.088" v="447" actId="20577"/>
        <pc:sldMkLst>
          <pc:docMk/>
          <pc:sldMk cId="4214620517" sldId="341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148356595" sldId="342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784614354" sldId="343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1472840527" sldId="344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93955829" sldId="345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384075458" sldId="346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544518205" sldId="347"/>
        </pc:sldMkLst>
      </pc:sldChg>
      <pc:sldChg chg="addSp modSp add mod">
        <pc:chgData name="sean feng" userId="b2a58d911d4ad38c" providerId="LiveId" clId="{F4E99E4D-510F-4582-B049-4568AE71CCBD}" dt="2024-12-16T03:46:11.552" v="482" actId="13926"/>
        <pc:sldMkLst>
          <pc:docMk/>
          <pc:sldMk cId="1276339151" sldId="348"/>
        </pc:sldMkLst>
      </pc:sldChg>
      <pc:sldChg chg="addSp delSp modSp add mod">
        <pc:chgData name="sean feng" userId="b2a58d911d4ad38c" providerId="LiveId" clId="{F4E99E4D-510F-4582-B049-4568AE71CCBD}" dt="2024-12-16T03:52:32.833" v="913" actId="1038"/>
        <pc:sldMkLst>
          <pc:docMk/>
          <pc:sldMk cId="1373947256" sldId="349"/>
        </pc:sldMkLst>
      </pc:sldChg>
      <pc:sldChg chg="modSp add mod">
        <pc:chgData name="sean feng" userId="b2a58d911d4ad38c" providerId="LiveId" clId="{F4E99E4D-510F-4582-B049-4568AE71CCBD}" dt="2024-12-16T03:59:03.341" v="1146" actId="20577"/>
        <pc:sldMkLst>
          <pc:docMk/>
          <pc:sldMk cId="115931085" sldId="350"/>
        </pc:sldMkLst>
      </pc:sldChg>
      <pc:sldChg chg="addSp modSp add mod">
        <pc:chgData name="sean feng" userId="b2a58d911d4ad38c" providerId="LiveId" clId="{F4E99E4D-510F-4582-B049-4568AE71CCBD}" dt="2024-12-16T04:03:41.235" v="1233" actId="255"/>
        <pc:sldMkLst>
          <pc:docMk/>
          <pc:sldMk cId="1028250233" sldId="351"/>
        </pc:sldMkLst>
      </pc:sldChg>
      <pc:sldChg chg="modSp add mod">
        <pc:chgData name="sean feng" userId="b2a58d911d4ad38c" providerId="LiveId" clId="{F4E99E4D-510F-4582-B049-4568AE71CCBD}" dt="2024-12-16T03:59:59.681" v="1152"/>
        <pc:sldMkLst>
          <pc:docMk/>
          <pc:sldMk cId="2122073105" sldId="352"/>
        </pc:sldMkLst>
      </pc:sldChg>
      <pc:sldChg chg="add del">
        <pc:chgData name="sean feng" userId="b2a58d911d4ad38c" providerId="LiveId" clId="{F4E99E4D-510F-4582-B049-4568AE71CCBD}" dt="2024-12-16T03:59:46.968" v="1149"/>
        <pc:sldMkLst>
          <pc:docMk/>
          <pc:sldMk cId="3066571906" sldId="352"/>
        </pc:sldMkLst>
      </pc:sldChg>
      <pc:sldChg chg="modSp add mod">
        <pc:chgData name="sean feng" userId="b2a58d911d4ad38c" providerId="LiveId" clId="{F4E99E4D-510F-4582-B049-4568AE71CCBD}" dt="2024-12-16T04:01:16.985" v="1170" actId="20577"/>
        <pc:sldMkLst>
          <pc:docMk/>
          <pc:sldMk cId="2857870433" sldId="353"/>
        </pc:sldMkLst>
      </pc:sldChg>
      <pc:sldChg chg="addSp modSp add mod">
        <pc:chgData name="sean feng" userId="b2a58d911d4ad38c" providerId="LiveId" clId="{F4E99E4D-510F-4582-B049-4568AE71CCBD}" dt="2024-12-16T04:06:57.634" v="1282" actId="207"/>
        <pc:sldMkLst>
          <pc:docMk/>
          <pc:sldMk cId="904851595" sldId="354"/>
        </pc:sldMkLst>
      </pc:sldChg>
      <pc:sldChg chg="addSp modSp add del mod">
        <pc:chgData name="sean feng" userId="b2a58d911d4ad38c" providerId="LiveId" clId="{F4E99E4D-510F-4582-B049-4568AE71CCBD}" dt="2024-12-16T04:33:18.840" v="1617" actId="47"/>
        <pc:sldMkLst>
          <pc:docMk/>
          <pc:sldMk cId="3572711965" sldId="355"/>
        </pc:sldMkLst>
      </pc:sldChg>
    </pc:docChg>
  </pc:docChgLst>
  <pc:docChgLst>
    <pc:chgData name="sean feng" userId="b2a58d911d4ad38c" providerId="LiveId" clId="{A2C0ED33-9323-4333-8EA9-C957DC44D383}"/>
    <pc:docChg chg="undo redo custSel addSld delSld modSld sldOrd modMainMaster">
      <pc:chgData name="sean feng" userId="b2a58d911d4ad38c" providerId="LiveId" clId="{A2C0ED33-9323-4333-8EA9-C957DC44D383}" dt="2024-12-01T04:55:07.202" v="2355" actId="478"/>
      <pc:docMkLst>
        <pc:docMk/>
      </pc:docMkLst>
      <pc:sldChg chg="addSp delSp modSp mod setBg">
        <pc:chgData name="sean feng" userId="b2a58d911d4ad38c" providerId="LiveId" clId="{A2C0ED33-9323-4333-8EA9-C957DC44D383}" dt="2024-12-01T04:55:07.202" v="2355" actId="478"/>
        <pc:sldMkLst>
          <pc:docMk/>
          <pc:sldMk cId="0" sldId="256"/>
        </pc:sldMkLst>
      </pc:sldChg>
      <pc:sldChg chg="addSp delSp modSp mod setBg modNotesTx">
        <pc:chgData name="sean feng" userId="b2a58d911d4ad38c" providerId="LiveId" clId="{A2C0ED33-9323-4333-8EA9-C957DC44D383}" dt="2024-11-23T19:07:29.519" v="1540" actId="1076"/>
        <pc:sldMkLst>
          <pc:docMk/>
          <pc:sldMk cId="0" sldId="25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5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8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3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94"/>
        </pc:sldMkLst>
      </pc:sldChg>
      <pc:sldChg chg="addSp delSp modSp add mod">
        <pc:chgData name="sean feng" userId="b2a58d911d4ad38c" providerId="LiveId" clId="{A2C0ED33-9323-4333-8EA9-C957DC44D383}" dt="2024-11-23T03:41:35.458" v="1104" actId="1076"/>
        <pc:sldMkLst>
          <pc:docMk/>
          <pc:sldMk cId="481545840" sldId="295"/>
        </pc:sldMkLst>
      </pc:sldChg>
      <pc:sldChg chg="addSp delSp modSp add mod modNotesTx">
        <pc:chgData name="sean feng" userId="b2a58d911d4ad38c" providerId="LiveId" clId="{A2C0ED33-9323-4333-8EA9-C957DC44D383}" dt="2024-11-29T03:30:23.872" v="2007" actId="5793"/>
        <pc:sldMkLst>
          <pc:docMk/>
          <pc:sldMk cId="3471660082" sldId="296"/>
        </pc:sldMkLst>
      </pc:sldChg>
      <pc:sldChg chg="addSp delSp modSp add mod modNotesTx">
        <pc:chgData name="sean feng" userId="b2a58d911d4ad38c" providerId="LiveId" clId="{A2C0ED33-9323-4333-8EA9-C957DC44D383}" dt="2024-11-25T03:58:25.704" v="1572" actId="20577"/>
        <pc:sldMkLst>
          <pc:docMk/>
          <pc:sldMk cId="2751770676" sldId="297"/>
        </pc:sldMkLst>
      </pc:sldChg>
      <pc:sldChg chg="addSp modSp add mod ord">
        <pc:chgData name="sean feng" userId="b2a58d911d4ad38c" providerId="LiveId" clId="{A2C0ED33-9323-4333-8EA9-C957DC44D383}" dt="2024-11-29T02:29:56.005" v="1714" actId="6549"/>
        <pc:sldMkLst>
          <pc:docMk/>
          <pc:sldMk cId="67163855" sldId="298"/>
        </pc:sldMkLst>
      </pc:sldChg>
      <pc:sldChg chg="modSp add del mod">
        <pc:chgData name="sean feng" userId="b2a58d911d4ad38c" providerId="LiveId" clId="{A2C0ED33-9323-4333-8EA9-C957DC44D383}" dt="2024-11-23T03:45:04.896" v="1119" actId="47"/>
        <pc:sldMkLst>
          <pc:docMk/>
          <pc:sldMk cId="1342165990" sldId="299"/>
        </pc:sldMkLst>
      </pc:sldChg>
      <pc:sldChg chg="addSp delSp modSp add mod modNotesTx">
        <pc:chgData name="sean feng" userId="b2a58d911d4ad38c" providerId="LiveId" clId="{A2C0ED33-9323-4333-8EA9-C957DC44D383}" dt="2024-11-29T03:35:48.312" v="2237"/>
        <pc:sldMkLst>
          <pc:docMk/>
          <pc:sldMk cId="2634054004" sldId="300"/>
        </pc:sldMkLst>
      </pc:sldChg>
      <pc:sldChg chg="addSp delSp modSp add mod modNotesTx">
        <pc:chgData name="sean feng" userId="b2a58d911d4ad38c" providerId="LiveId" clId="{A2C0ED33-9323-4333-8EA9-C957DC44D383}" dt="2024-11-29T03:39:24.849" v="2337"/>
        <pc:sldMkLst>
          <pc:docMk/>
          <pc:sldMk cId="2633683685" sldId="301"/>
        </pc:sldMkLst>
      </pc:sldChg>
      <pc:sldChg chg="modSp add mod modNotesTx">
        <pc:chgData name="sean feng" userId="b2a58d911d4ad38c" providerId="LiveId" clId="{A2C0ED33-9323-4333-8EA9-C957DC44D383}" dt="2024-11-29T03:39:47.571" v="2338"/>
        <pc:sldMkLst>
          <pc:docMk/>
          <pc:sldMk cId="2070212498" sldId="302"/>
        </pc:sldMkLst>
      </pc:sldChg>
      <pc:sldChg chg="addSp modSp add mod modNotesTx">
        <pc:chgData name="sean feng" userId="b2a58d911d4ad38c" providerId="LiveId" clId="{A2C0ED33-9323-4333-8EA9-C957DC44D383}" dt="2024-11-29T03:23:07.877" v="1904"/>
        <pc:sldMkLst>
          <pc:docMk/>
          <pc:sldMk cId="1119447690" sldId="303"/>
        </pc:sldMkLst>
      </pc:sldChg>
      <pc:sldChg chg="addSp delSp modSp add mod modNotesTx">
        <pc:chgData name="sean feng" userId="b2a58d911d4ad38c" providerId="LiveId" clId="{A2C0ED33-9323-4333-8EA9-C957DC44D383}" dt="2024-11-29T03:23:21.703" v="1906" actId="20577"/>
        <pc:sldMkLst>
          <pc:docMk/>
          <pc:sldMk cId="1853054745" sldId="304"/>
        </pc:sldMkLst>
      </pc:sldChg>
      <pc:sldChg chg="addSp modSp add del mod">
        <pc:chgData name="sean feng" userId="b2a58d911d4ad38c" providerId="LiveId" clId="{A2C0ED33-9323-4333-8EA9-C957DC44D383}" dt="2024-11-29T03:47:18.568" v="2339" actId="47"/>
        <pc:sldMkLst>
          <pc:docMk/>
          <pc:sldMk cId="2733852986" sldId="305"/>
        </pc:sldMkLst>
      </pc:sldChg>
      <pc:sldChg chg="modSp add del mod">
        <pc:chgData name="sean feng" userId="b2a58d911d4ad38c" providerId="LiveId" clId="{A2C0ED33-9323-4333-8EA9-C957DC44D383}" dt="2024-11-29T03:47:23.966" v="2340" actId="47"/>
        <pc:sldMkLst>
          <pc:docMk/>
          <pc:sldMk cId="1582990384" sldId="306"/>
        </pc:sldMkLst>
      </pc:sldChg>
      <pc:sldChg chg="addSp modSp add mod">
        <pc:chgData name="sean feng" userId="b2a58d911d4ad38c" providerId="LiveId" clId="{A2C0ED33-9323-4333-8EA9-C957DC44D383}" dt="2024-11-23T03:44:29.319" v="1116" actId="1076"/>
        <pc:sldMkLst>
          <pc:docMk/>
          <pc:sldMk cId="1035314481" sldId="307"/>
        </pc:sldMkLst>
      </pc:sldChg>
      <pc:sldChg chg="modSp add mod">
        <pc:chgData name="sean feng" userId="b2a58d911d4ad38c" providerId="LiveId" clId="{A2C0ED33-9323-4333-8EA9-C957DC44D383}" dt="2024-11-29T03:51:19.745" v="2354" actId="1076"/>
        <pc:sldMkLst>
          <pc:docMk/>
          <pc:sldMk cId="3118434235" sldId="308"/>
        </pc:sldMkLst>
      </pc:sldChg>
      <pc:sldChg chg="addSp modSp add mod">
        <pc:chgData name="sean feng" userId="b2a58d911d4ad38c" providerId="LiveId" clId="{A2C0ED33-9323-4333-8EA9-C957DC44D383}" dt="2024-11-23T03:44:46.707" v="1118" actId="1076"/>
        <pc:sldMkLst>
          <pc:docMk/>
          <pc:sldMk cId="2833522348" sldId="309"/>
        </pc:sldMkLst>
      </pc:sldChg>
      <pc:sldChg chg="modSp add mod">
        <pc:chgData name="sean feng" userId="b2a58d911d4ad38c" providerId="LiveId" clId="{A2C0ED33-9323-4333-8EA9-C957DC44D383}" dt="2024-11-23T03:39:57.377" v="1100" actId="20577"/>
        <pc:sldMkLst>
          <pc:docMk/>
          <pc:sldMk cId="708880018" sldId="310"/>
        </pc:sldMkLst>
      </pc:sldChg>
      <pc:sldMasterChg chg="setBg addSldLayout delSldLayout modSldLayout">
        <pc:chgData name="sean feng" userId="b2a58d911d4ad38c" providerId="LiveId" clId="{A2C0ED33-9323-4333-8EA9-C957DC44D383}" dt="2024-11-23T03:45:04.896" v="1119" actId="47"/>
        <pc:sldMasterMkLst>
          <pc:docMk/>
          <pc:sldMasterMk cId="0" sldId="2147483658"/>
        </pc:sldMasterMkLst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8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9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0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1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2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3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4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5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6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F5558371-9B5D-4837-850C-89838F807392}"/>
    <pc:docChg chg="undo custSel modSld">
      <pc:chgData name="sean feng" userId="b2a58d911d4ad38c" providerId="LiveId" clId="{F5558371-9B5D-4837-850C-89838F807392}" dt="2025-03-17T02:18:16.326" v="118" actId="20577"/>
      <pc:docMkLst>
        <pc:docMk/>
      </pc:docMkLst>
      <pc:sldChg chg="modSp mod">
        <pc:chgData name="sean feng" userId="b2a58d911d4ad38c" providerId="LiveId" clId="{F5558371-9B5D-4837-850C-89838F807392}" dt="2025-03-17T00:59:23.919" v="63" actId="207"/>
        <pc:sldMkLst>
          <pc:docMk/>
          <pc:sldMk cId="3321360121" sldId="371"/>
        </pc:sldMkLst>
        <pc:spChg chg="mod">
          <ac:chgData name="sean feng" userId="b2a58d911d4ad38c" providerId="LiveId" clId="{F5558371-9B5D-4837-850C-89838F807392}" dt="2025-03-17T00:59:23.919" v="63" actId="207"/>
          <ac:spMkLst>
            <pc:docMk/>
            <pc:sldMk cId="3321360121" sldId="371"/>
            <ac:spMk id="2" creationId="{EAE67179-A5A8-9448-286D-D3E150F98C67}"/>
          </ac:spMkLst>
        </pc:spChg>
        <pc:spChg chg="mod">
          <ac:chgData name="sean feng" userId="b2a58d911d4ad38c" providerId="LiveId" clId="{F5558371-9B5D-4837-850C-89838F807392}" dt="2025-03-17T00:57:09.434" v="9" actId="20577"/>
          <ac:spMkLst>
            <pc:docMk/>
            <pc:sldMk cId="3321360121" sldId="371"/>
            <ac:spMk id="242" creationId="{66DAF9F1-0962-EAE0-B35E-847D180DC022}"/>
          </ac:spMkLst>
        </pc:spChg>
      </pc:sldChg>
      <pc:sldChg chg="modSp mod">
        <pc:chgData name="sean feng" userId="b2a58d911d4ad38c" providerId="LiveId" clId="{F5558371-9B5D-4837-850C-89838F807392}" dt="2025-03-17T02:06:21.941" v="107" actId="14100"/>
        <pc:sldMkLst>
          <pc:docMk/>
          <pc:sldMk cId="3632825502" sldId="373"/>
        </pc:sldMkLst>
        <pc:spChg chg="mod">
          <ac:chgData name="sean feng" userId="b2a58d911d4ad38c" providerId="LiveId" clId="{F5558371-9B5D-4837-850C-89838F807392}" dt="2025-03-17T02:06:11.759" v="101" actId="1076"/>
          <ac:spMkLst>
            <pc:docMk/>
            <pc:sldMk cId="3632825502" sldId="373"/>
            <ac:spMk id="3" creationId="{6B3EE64B-7AD9-E9F5-D0D6-327D87952143}"/>
          </ac:spMkLst>
        </pc:spChg>
        <pc:spChg chg="mod">
          <ac:chgData name="sean feng" userId="b2a58d911d4ad38c" providerId="LiveId" clId="{F5558371-9B5D-4837-850C-89838F807392}" dt="2025-03-17T02:06:13.278" v="102" actId="1076"/>
          <ac:spMkLst>
            <pc:docMk/>
            <pc:sldMk cId="3632825502" sldId="373"/>
            <ac:spMk id="4" creationId="{06960397-17BF-A831-C487-F41D6C574F43}"/>
          </ac:spMkLst>
        </pc:spChg>
        <pc:spChg chg="mod">
          <ac:chgData name="sean feng" userId="b2a58d911d4ad38c" providerId="LiveId" clId="{F5558371-9B5D-4837-850C-89838F807392}" dt="2025-03-17T02:06:14.788" v="103" actId="1076"/>
          <ac:spMkLst>
            <pc:docMk/>
            <pc:sldMk cId="3632825502" sldId="373"/>
            <ac:spMk id="5" creationId="{40EB90FA-25B9-A2E9-3072-AC8F0CF9FB70}"/>
          </ac:spMkLst>
        </pc:spChg>
        <pc:spChg chg="mod">
          <ac:chgData name="sean feng" userId="b2a58d911d4ad38c" providerId="LiveId" clId="{F5558371-9B5D-4837-850C-89838F807392}" dt="2025-03-17T02:06:16.532" v="104" actId="1076"/>
          <ac:spMkLst>
            <pc:docMk/>
            <pc:sldMk cId="3632825502" sldId="373"/>
            <ac:spMk id="6" creationId="{DA21C3CD-ED87-4769-ED88-E97CF8DEEF7C}"/>
          </ac:spMkLst>
        </pc:spChg>
        <pc:spChg chg="mod">
          <ac:chgData name="sean feng" userId="b2a58d911d4ad38c" providerId="LiveId" clId="{F5558371-9B5D-4837-850C-89838F807392}" dt="2025-03-17T02:06:21.941" v="107" actId="14100"/>
          <ac:spMkLst>
            <pc:docMk/>
            <pc:sldMk cId="3632825502" sldId="373"/>
            <ac:spMk id="242" creationId="{E20B1009-9AFB-0CE7-9FFF-39223DF0FE4D}"/>
          </ac:spMkLst>
        </pc:spChg>
      </pc:sldChg>
      <pc:sldChg chg="modSp mod">
        <pc:chgData name="sean feng" userId="b2a58d911d4ad38c" providerId="LiveId" clId="{F5558371-9B5D-4837-850C-89838F807392}" dt="2025-03-17T01:01:43.597" v="64" actId="6549"/>
        <pc:sldMkLst>
          <pc:docMk/>
          <pc:sldMk cId="4269369833" sldId="376"/>
        </pc:sldMkLst>
        <pc:spChg chg="mod">
          <ac:chgData name="sean feng" userId="b2a58d911d4ad38c" providerId="LiveId" clId="{F5558371-9B5D-4837-850C-89838F807392}" dt="2025-03-17T01:01:43.597" v="64" actId="6549"/>
          <ac:spMkLst>
            <pc:docMk/>
            <pc:sldMk cId="4269369833" sldId="376"/>
            <ac:spMk id="242" creationId="{415DEDC6-AD86-36BF-7887-3E215F3493CF}"/>
          </ac:spMkLst>
        </pc:spChg>
      </pc:sldChg>
      <pc:sldChg chg="modSp mod">
        <pc:chgData name="sean feng" userId="b2a58d911d4ad38c" providerId="LiveId" clId="{F5558371-9B5D-4837-850C-89838F807392}" dt="2025-03-17T02:18:16.326" v="118" actId="20577"/>
        <pc:sldMkLst>
          <pc:docMk/>
          <pc:sldMk cId="1584516791" sldId="377"/>
        </pc:sldMkLst>
        <pc:spChg chg="mod">
          <ac:chgData name="sean feng" userId="b2a58d911d4ad38c" providerId="LiveId" clId="{F5558371-9B5D-4837-850C-89838F807392}" dt="2025-03-17T02:18:16.326" v="118" actId="20577"/>
          <ac:spMkLst>
            <pc:docMk/>
            <pc:sldMk cId="1584516791" sldId="377"/>
            <ac:spMk id="3" creationId="{98D4B5D0-E64E-601A-264F-7B44D7A0D2AB}"/>
          </ac:spMkLst>
        </pc:spChg>
      </pc:sldChg>
    </pc:docChg>
  </pc:docChgLst>
  <pc:docChgLst>
    <pc:chgData name="sean feng" userId="b2a58d911d4ad38c" providerId="LiveId" clId="{2054C69C-97CF-4E99-A16F-6AC331E64F2E}"/>
    <pc:docChg chg="undo redo custSel addSld delSld modSld">
      <pc:chgData name="sean feng" userId="b2a58d911d4ad38c" providerId="LiveId" clId="{2054C69C-97CF-4E99-A16F-6AC331E64F2E}" dt="2024-12-16T03:28:11.499" v="1929" actId="20577"/>
      <pc:docMkLst>
        <pc:docMk/>
      </pc:docMkLst>
      <pc:sldChg chg="modNotesTx">
        <pc:chgData name="sean feng" userId="b2a58d911d4ad38c" providerId="LiveId" clId="{2054C69C-97CF-4E99-A16F-6AC331E64F2E}" dt="2024-12-16T00:32:43.220" v="0" actId="20577"/>
        <pc:sldMkLst>
          <pc:docMk/>
          <pc:sldMk cId="0" sldId="256"/>
        </pc:sldMkLst>
      </pc:sldChg>
      <pc:sldChg chg="modSp mod modNotesTx">
        <pc:chgData name="sean feng" userId="b2a58d911d4ad38c" providerId="LiveId" clId="{2054C69C-97CF-4E99-A16F-6AC331E64F2E}" dt="2024-12-16T00:34:05.403" v="49" actId="20577"/>
        <pc:sldMkLst>
          <pc:docMk/>
          <pc:sldMk cId="0" sldId="257"/>
        </pc:sldMkLst>
      </pc:sldChg>
      <pc:sldChg chg="modSp mod modNotesTx">
        <pc:chgData name="sean feng" userId="b2a58d911d4ad38c" providerId="LiveId" clId="{2054C69C-97CF-4E99-A16F-6AC331E64F2E}" dt="2024-12-16T03:27:52.236" v="1923" actId="20577"/>
        <pc:sldMkLst>
          <pc:docMk/>
          <pc:sldMk cId="481545840" sldId="295"/>
        </pc:sldMkLst>
      </pc:sldChg>
      <pc:sldChg chg="addSp modSp mod modNotesTx">
        <pc:chgData name="sean feng" userId="b2a58d911d4ad38c" providerId="LiveId" clId="{2054C69C-97CF-4E99-A16F-6AC331E64F2E}" dt="2024-12-16T03:27:32.530" v="1919" actId="20577"/>
        <pc:sldMkLst>
          <pc:docMk/>
          <pc:sldMk cId="708880018" sldId="310"/>
        </pc:sldMkLst>
      </pc:sldChg>
      <pc:sldChg chg="modSp mod">
        <pc:chgData name="sean feng" userId="b2a58d911d4ad38c" providerId="LiveId" clId="{2054C69C-97CF-4E99-A16F-6AC331E64F2E}" dt="2024-12-16T00:34:22.546" v="68" actId="20577"/>
        <pc:sldMkLst>
          <pc:docMk/>
          <pc:sldMk cId="872923454" sldId="311"/>
        </pc:sldMkLst>
      </pc:sldChg>
      <pc:sldChg chg="modSp mod modNotesTx">
        <pc:chgData name="sean feng" userId="b2a58d911d4ad38c" providerId="LiveId" clId="{2054C69C-97CF-4E99-A16F-6AC331E64F2E}" dt="2024-12-16T03:27:55.229" v="1924" actId="20577"/>
        <pc:sldMkLst>
          <pc:docMk/>
          <pc:sldMk cId="261774296" sldId="312"/>
        </pc:sldMkLst>
      </pc:sldChg>
      <pc:sldChg chg="modSp del mod">
        <pc:chgData name="sean feng" userId="b2a58d911d4ad38c" providerId="LiveId" clId="{2054C69C-97CF-4E99-A16F-6AC331E64F2E}" dt="2024-12-16T00:59:07.586" v="357" actId="47"/>
        <pc:sldMkLst>
          <pc:docMk/>
          <pc:sldMk cId="2321010745" sldId="324"/>
        </pc:sldMkLst>
      </pc:sldChg>
      <pc:sldChg chg="del">
        <pc:chgData name="sean feng" userId="b2a58d911d4ad38c" providerId="LiveId" clId="{2054C69C-97CF-4E99-A16F-6AC331E64F2E}" dt="2024-12-16T02:07:19.319" v="1892" actId="47"/>
        <pc:sldMkLst>
          <pc:docMk/>
          <pc:sldMk cId="41627193" sldId="325"/>
        </pc:sldMkLst>
      </pc:sldChg>
      <pc:sldChg chg="del">
        <pc:chgData name="sean feng" userId="b2a58d911d4ad38c" providerId="LiveId" clId="{2054C69C-97CF-4E99-A16F-6AC331E64F2E}" dt="2024-12-16T02:07:21.432" v="1893" actId="47"/>
        <pc:sldMkLst>
          <pc:docMk/>
          <pc:sldMk cId="1822077951" sldId="326"/>
        </pc:sldMkLst>
      </pc:sldChg>
      <pc:sldChg chg="del">
        <pc:chgData name="sean feng" userId="b2a58d911d4ad38c" providerId="LiveId" clId="{2054C69C-97CF-4E99-A16F-6AC331E64F2E}" dt="2024-12-16T02:07:22.409" v="1894" actId="47"/>
        <pc:sldMkLst>
          <pc:docMk/>
          <pc:sldMk cId="550100257" sldId="327"/>
        </pc:sldMkLst>
      </pc:sldChg>
      <pc:sldChg chg="addSp modSp mod modNotesTx">
        <pc:chgData name="sean feng" userId="b2a58d911d4ad38c" providerId="LiveId" clId="{2054C69C-97CF-4E99-A16F-6AC331E64F2E}" dt="2024-12-16T03:27:58.197" v="1925" actId="20577"/>
        <pc:sldMkLst>
          <pc:docMk/>
          <pc:sldMk cId="2102314590" sldId="328"/>
        </pc:sldMkLst>
      </pc:sldChg>
      <pc:sldChg chg="del">
        <pc:chgData name="sean feng" userId="b2a58d911d4ad38c" providerId="LiveId" clId="{2054C69C-97CF-4E99-A16F-6AC331E64F2E}" dt="2024-12-16T02:07:24.568" v="1895" actId="47"/>
        <pc:sldMkLst>
          <pc:docMk/>
          <pc:sldMk cId="2930827933" sldId="329"/>
        </pc:sldMkLst>
      </pc:sldChg>
      <pc:sldChg chg="addSp delSp modSp mod modNotesTx">
        <pc:chgData name="sean feng" userId="b2a58d911d4ad38c" providerId="LiveId" clId="{2054C69C-97CF-4E99-A16F-6AC331E64F2E}" dt="2024-12-16T03:28:00.369" v="1926" actId="20577"/>
        <pc:sldMkLst>
          <pc:docMk/>
          <pc:sldMk cId="1897199681" sldId="331"/>
        </pc:sldMkLst>
      </pc:sldChg>
      <pc:sldChg chg="addSp delSp modSp mod modNotesTx">
        <pc:chgData name="sean feng" userId="b2a58d911d4ad38c" providerId="LiveId" clId="{2054C69C-97CF-4E99-A16F-6AC331E64F2E}" dt="2024-12-16T03:27:40.892" v="1921" actId="20577"/>
        <pc:sldMkLst>
          <pc:docMk/>
          <pc:sldMk cId="498964910" sldId="332"/>
        </pc:sldMkLst>
      </pc:sldChg>
      <pc:sldChg chg="addSp modSp mod modNotesTx">
        <pc:chgData name="sean feng" userId="b2a58d911d4ad38c" providerId="LiveId" clId="{2054C69C-97CF-4E99-A16F-6AC331E64F2E}" dt="2024-12-16T02:05:58.730" v="1887" actId="14100"/>
        <pc:sldMkLst>
          <pc:docMk/>
          <pc:sldMk cId="3636137888" sldId="333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1780116379" sldId="334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2537006206" sldId="335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1338927155" sldId="336"/>
        </pc:sldMkLst>
      </pc:sldChg>
      <pc:sldChg chg="del">
        <pc:chgData name="sean feng" userId="b2a58d911d4ad38c" providerId="LiveId" clId="{2054C69C-97CF-4E99-A16F-6AC331E64F2E}" dt="2024-12-16T02:07:16.529" v="1889" actId="47"/>
        <pc:sldMkLst>
          <pc:docMk/>
          <pc:sldMk cId="4286947685" sldId="337"/>
        </pc:sldMkLst>
      </pc:sldChg>
      <pc:sldChg chg="del">
        <pc:chgData name="sean feng" userId="b2a58d911d4ad38c" providerId="LiveId" clId="{2054C69C-97CF-4E99-A16F-6AC331E64F2E}" dt="2024-12-16T02:07:17.345" v="1890" actId="47"/>
        <pc:sldMkLst>
          <pc:docMk/>
          <pc:sldMk cId="3693423690" sldId="338"/>
        </pc:sldMkLst>
      </pc:sldChg>
      <pc:sldChg chg="del">
        <pc:chgData name="sean feng" userId="b2a58d911d4ad38c" providerId="LiveId" clId="{2054C69C-97CF-4E99-A16F-6AC331E64F2E}" dt="2024-12-16T02:07:18.523" v="1891" actId="47"/>
        <pc:sldMkLst>
          <pc:docMk/>
          <pc:sldMk cId="232110000" sldId="339"/>
        </pc:sldMkLst>
      </pc:sldChg>
      <pc:sldChg chg="modSp add del mod modNotesTx">
        <pc:chgData name="sean feng" userId="b2a58d911d4ad38c" providerId="LiveId" clId="{2054C69C-97CF-4E99-A16F-6AC331E64F2E}" dt="2024-12-16T01:25:02.936" v="1344" actId="47"/>
        <pc:sldMkLst>
          <pc:docMk/>
          <pc:sldMk cId="367716160" sldId="340"/>
        </pc:sldMkLst>
      </pc:sldChg>
      <pc:sldChg chg="addSp delSp modSp add mod modNotesTx">
        <pc:chgData name="sean feng" userId="b2a58d911d4ad38c" providerId="LiveId" clId="{2054C69C-97CF-4E99-A16F-6AC331E64F2E}" dt="2024-12-16T01:26:24.714" v="1345" actId="20577"/>
        <pc:sldMkLst>
          <pc:docMk/>
          <pc:sldMk cId="4214620517" sldId="341"/>
        </pc:sldMkLst>
      </pc:sldChg>
      <pc:sldChg chg="addSp modSp add mod modNotesTx">
        <pc:chgData name="sean feng" userId="b2a58d911d4ad38c" providerId="LiveId" clId="{2054C69C-97CF-4E99-A16F-6AC331E64F2E}" dt="2024-12-16T03:28:04.338" v="1928" actId="20577"/>
        <pc:sldMkLst>
          <pc:docMk/>
          <pc:sldMk cId="148356595" sldId="342"/>
        </pc:sldMkLst>
      </pc:sldChg>
      <pc:sldChg chg="addSp delSp modSp add mod modNotesTx">
        <pc:chgData name="sean feng" userId="b2a58d911d4ad38c" providerId="LiveId" clId="{2054C69C-97CF-4E99-A16F-6AC331E64F2E}" dt="2024-12-16T03:28:11.499" v="1929" actId="20577"/>
        <pc:sldMkLst>
          <pc:docMk/>
          <pc:sldMk cId="2784614354" sldId="343"/>
        </pc:sldMkLst>
      </pc:sldChg>
      <pc:sldChg chg="addSp delSp modSp add mod modNotesTx">
        <pc:chgData name="sean feng" userId="b2a58d911d4ad38c" providerId="LiveId" clId="{2054C69C-97CF-4E99-A16F-6AC331E64F2E}" dt="2024-12-16T03:27:45.475" v="1922" actId="20577"/>
        <pc:sldMkLst>
          <pc:docMk/>
          <pc:sldMk cId="1472840527" sldId="344"/>
        </pc:sldMkLst>
      </pc:sldChg>
      <pc:sldChg chg="addSp modSp add mod">
        <pc:chgData name="sean feng" userId="b2a58d911d4ad38c" providerId="LiveId" clId="{2054C69C-97CF-4E99-A16F-6AC331E64F2E}" dt="2024-12-16T01:54:48.322" v="1518" actId="20577"/>
        <pc:sldMkLst>
          <pc:docMk/>
          <pc:sldMk cId="293955829" sldId="345"/>
        </pc:sldMkLst>
      </pc:sldChg>
      <pc:sldChg chg="addSp delSp modSp add mod modNotesTx">
        <pc:chgData name="sean feng" userId="b2a58d911d4ad38c" providerId="LiveId" clId="{2054C69C-97CF-4E99-A16F-6AC331E64F2E}" dt="2024-12-16T03:27:36.874" v="1920" actId="20577"/>
        <pc:sldMkLst>
          <pc:docMk/>
          <pc:sldMk cId="2384075458" sldId="346"/>
        </pc:sldMkLst>
      </pc:sldChg>
      <pc:sldChg chg="addSp delSp modSp add mod">
        <pc:chgData name="sean feng" userId="b2a58d911d4ad38c" providerId="LiveId" clId="{2054C69C-97CF-4E99-A16F-6AC331E64F2E}" dt="2024-12-16T01:53:22.355" v="1508" actId="20577"/>
        <pc:sldMkLst>
          <pc:docMk/>
          <pc:sldMk cId="544518205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6F63FD5-7FC6-7DD6-A050-B812B203C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8367C18-2717-B224-6B98-93C7B202D6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9BAFE2B-9200-639B-E82E-C0A04C0994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4153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435DA11-23E5-E57A-453C-15CC1698B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E44194F-5DB4-A38D-7A23-E335FD0A2F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2E69CD24-BE4F-0173-2C22-35978F0009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0798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24DBD376-B1E7-9F73-004A-D77DED67E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CA8C9AA-2509-EC29-A605-70AAB3BFC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F85C29E4-7A43-3873-5F2C-BB2401945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944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3E6DFF8-B588-EDB0-F003-9AACC83FA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111BDC2-3B44-760D-153F-05144DE7C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28B1921-7C04-F26F-D3C8-C154D341A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985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D706860-DB56-AC11-9FCA-DFB3456EB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45FBA125-ECAB-2775-2786-12C81171F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92B1FD2D-46EC-5929-D594-890E320751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0142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48C80D3-C4A6-7447-2FDD-57C12DED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1875BE78-3DF6-81FD-F602-622D1DC9F1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06EE8F3-E096-DD57-8DA6-F4122AE13C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887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84D0D94-AEF3-27E7-31E7-FA2156503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7F7B804-A896-47A9-C98C-B4D03D5B10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1EEFB9A-E34A-CFF0-3D9B-5010A233C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7231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DA177865-4003-F01E-9628-127CE254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77FD025D-6038-F2FC-E29C-E9C17432F1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7FF9246B-501A-6AE5-B45C-327D1C0F99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2788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8087A82-C9DC-E238-536E-7438047A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6ECFBCEA-5DDD-4FA7-331A-20B5976F96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2A90C519-ABF1-781E-65E1-AE0E1372F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5995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25A8773-2123-D8E3-2CEA-36631AF0F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8CAE78E-5119-0EE3-0A85-4C3CA1F46D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F3E11051-FB88-9C0A-693E-30958ABAC7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189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D73471E2-186F-FD56-FA05-3875DA76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625D6C-7811-E6A8-8B60-E95946C39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3BD1CDD8-1EB3-E76D-1DFF-587E4C862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1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A133828-0D42-2AF7-4A56-7D5F5F4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E77C308-DF8F-CD23-428A-24711E2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C06BB3C-E14B-0BD8-AEFC-0E518320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477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0B335F0-A947-0888-092D-E4E4523C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A38B04D-2187-8D8A-681E-E94D10CA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76EA5BD-A036-A697-B0F0-8F425F3C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57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EA66F83C-437F-6E83-F7E4-EA082FAA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DC5D4C2-0A1C-D6B8-76EB-BF81DA2E3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7EC65A4-EAA9-E08A-2C77-CDF2B4819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32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17AE4D4-0390-BBED-D481-CFA9F1F2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254E481-151F-B4F5-5A22-3FEC03307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8C5D643-DB41-B0AC-1D53-ED71B8521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8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00098E3F-FE2C-8D25-A33D-8E9ED3B1D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89DA753-9740-6B0C-8643-F69E0F4DEA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B7A7C1F7-40EE-16B6-DF55-66786E0055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85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4B5927F-B64C-5E0E-7442-6185E4341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2292914C-FB55-D228-3D58-FDC84DDD8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337ADED8-8C4C-DE47-FB06-5EABB9BF2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750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D6E10942-1C4E-0C33-49D1-8E3AC28E2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2E8A527-B938-3F7B-EC71-7EF24ECAC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2E3A53F-53BD-277E-2554-9B2149618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777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27318F7-5123-DE66-182D-E03CBC212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7F54C4B-272A-5525-7384-625ADF6CCF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08D7F6B-2634-DC98-BC59-C688FD0E4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019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7000">
              <a:schemeClr val="accent3">
                <a:alpha val="73000"/>
                <a:lumMod val="63000"/>
                <a:lumOff val="37000"/>
              </a:schemeClr>
            </a:gs>
            <a:gs pos="48000">
              <a:schemeClr val="accent2"/>
            </a:gs>
            <a:gs pos="100000">
              <a:schemeClr val="accent1">
                <a:lumMod val="75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inja.palletsprojects.com/en/stable/templates/#builtin-filtershttps://jinja.palletsprojects.com/en/stable/template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0"/>
            <a:ext cx="73200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SRT205 - AUTOMATION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E93AE9A0-90EB-2DBD-2F37-72F2F4FB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692729" y="2200183"/>
            <a:ext cx="649052" cy="7126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1BA794B3-F162-FA1B-72A3-9FBA3D8CB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0B97CA9C-352B-D6EF-0265-87C19E1BD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Jinja2 Syntax Basics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0DA0F591-19E3-813C-47FB-5A05572A90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7677632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Loops: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FFFF00"/>
                </a:solidFill>
              </a:rPr>
              <a:t>{% for item in items %} </a:t>
            </a:r>
            <a:r>
              <a:rPr lang="en-US" dirty="0"/>
              <a:t>for iteration.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F3D27BCF-2D55-919D-EFBB-7B66BC87DE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A61BCB-7211-0454-C81C-EDB4DF2E3BF7}"/>
              </a:ext>
            </a:extLst>
          </p:cNvPr>
          <p:cNvSpPr txBox="1"/>
          <p:nvPr/>
        </p:nvSpPr>
        <p:spPr>
          <a:xfrm>
            <a:off x="2220767" y="2517470"/>
            <a:ext cx="4702466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for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in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users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%}</a:t>
            </a:r>
          </a:p>
          <a:p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{{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</a:p>
          <a:p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endfor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219306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DC81EE5D-FDC2-ADD0-56FB-60FB3D539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CDEF772-4C67-ADBE-9FE4-A46FA9F03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750" y="833557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Filters in Jinja2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E20B1009-9AFB-0CE7-9FFF-39223DF0FE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2950" y="1184856"/>
            <a:ext cx="7631450" cy="38062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Filters transform data within templates.</a:t>
            </a:r>
          </a:p>
          <a:p>
            <a:r>
              <a:rPr lang="en-US" sz="1800" dirty="0"/>
              <a:t>Syntax: </a:t>
            </a:r>
            <a:r>
              <a:rPr lang="en-US" sz="1800" dirty="0">
                <a:solidFill>
                  <a:srgbClr val="FFFF00"/>
                </a:solidFill>
              </a:rPr>
              <a:t>{{ variable | </a:t>
            </a:r>
            <a:r>
              <a:rPr lang="en-US" sz="1800" dirty="0" err="1">
                <a:solidFill>
                  <a:srgbClr val="FFFF00"/>
                </a:solidFill>
              </a:rPr>
              <a:t>filter_name</a:t>
            </a:r>
            <a:r>
              <a:rPr lang="en-US" sz="1800" dirty="0">
                <a:solidFill>
                  <a:srgbClr val="FFFF00"/>
                </a:solidFill>
              </a:rPr>
              <a:t> }}</a:t>
            </a:r>
          </a:p>
          <a:p>
            <a:r>
              <a:rPr lang="en-US" sz="1800" dirty="0"/>
              <a:t>Common Filters:</a:t>
            </a:r>
          </a:p>
          <a:p>
            <a:pPr lvl="1"/>
            <a:r>
              <a:rPr lang="en-US" sz="1800" dirty="0"/>
              <a:t>1. </a:t>
            </a:r>
            <a:r>
              <a:rPr lang="en-US" sz="1800" dirty="0">
                <a:solidFill>
                  <a:srgbClr val="FFFF00"/>
                </a:solidFill>
              </a:rPr>
              <a:t>default</a:t>
            </a:r>
            <a:r>
              <a:rPr lang="en-US" sz="1800" dirty="0"/>
              <a:t>: Provide a default value if variable is undefined.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/>
            <a:r>
              <a:rPr lang="en-US" sz="1800" dirty="0"/>
              <a:t>2. </a:t>
            </a:r>
            <a:r>
              <a:rPr lang="en-US" sz="1800" dirty="0">
                <a:solidFill>
                  <a:srgbClr val="FFFF00"/>
                </a:solidFill>
              </a:rPr>
              <a:t>upper</a:t>
            </a:r>
            <a:r>
              <a:rPr lang="en-US" sz="1800" dirty="0"/>
              <a:t>: Convert text to uppercase.</a:t>
            </a:r>
          </a:p>
          <a:p>
            <a:pPr lvl="1">
              <a:spcBef>
                <a:spcPts val="0"/>
              </a:spcBef>
            </a:pPr>
            <a:endParaRPr lang="en-US" sz="1800" dirty="0"/>
          </a:p>
          <a:p>
            <a:pPr lvl="1"/>
            <a:r>
              <a:rPr lang="en-US" sz="1800" dirty="0"/>
              <a:t>3. </a:t>
            </a:r>
            <a:r>
              <a:rPr lang="en-US" sz="1800" dirty="0">
                <a:solidFill>
                  <a:srgbClr val="FFFF00"/>
                </a:solidFill>
              </a:rPr>
              <a:t>replace: </a:t>
            </a:r>
            <a:r>
              <a:rPr lang="en-US" sz="1800" dirty="0">
                <a:solidFill>
                  <a:schemeClr val="tx1"/>
                </a:solidFill>
              </a:rPr>
              <a:t>Replace parts of a string.</a:t>
            </a:r>
          </a:p>
          <a:p>
            <a:pPr lvl="1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sz="1800" dirty="0"/>
              <a:t>4. </a:t>
            </a:r>
            <a:r>
              <a:rPr lang="en-US" sz="1800" dirty="0">
                <a:solidFill>
                  <a:srgbClr val="FFFF00"/>
                </a:solidFill>
              </a:rPr>
              <a:t>join: </a:t>
            </a:r>
            <a:r>
              <a:rPr lang="en-US" sz="1800" dirty="0">
                <a:solidFill>
                  <a:schemeClr val="tx1"/>
                </a:solidFill>
              </a:rPr>
              <a:t>join list into a string.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  <a:p>
            <a:pPr marL="571500" lvl="1" indent="0">
              <a:buNone/>
            </a:pPr>
            <a:r>
              <a:rPr lang="en-US" sz="1800" dirty="0">
                <a:hlinkClick r:id="rId3"/>
              </a:rPr>
              <a:t>https://jinja.palletsprojects.com/en/stable/templates/#builtin-filters</a:t>
            </a:r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3EFFCFEA-F4D6-3F9F-8EA1-A1A9E52860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EE64B-7AD9-E9F5-D0D6-327D87952143}"/>
              </a:ext>
            </a:extLst>
          </p:cNvPr>
          <p:cNvSpPr txBox="1"/>
          <p:nvPr/>
        </p:nvSpPr>
        <p:spPr>
          <a:xfrm>
            <a:off x="2072986" y="2384940"/>
            <a:ext cx="4702466" cy="2769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sz="12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</a:t>
            </a:r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| default('</a:t>
            </a:r>
            <a:r>
              <a:rPr lang="es-ES" sz="12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default_value</a:t>
            </a:r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') 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60397-17BF-A831-C487-F41D6C574F43}"/>
              </a:ext>
            </a:extLst>
          </p:cNvPr>
          <p:cNvSpPr txBox="1"/>
          <p:nvPr/>
        </p:nvSpPr>
        <p:spPr>
          <a:xfrm>
            <a:off x="2072986" y="3032708"/>
            <a:ext cx="4702466" cy="2769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sz="12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hostname</a:t>
            </a:r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| </a:t>
            </a:r>
            <a:r>
              <a:rPr lang="es-ES" sz="12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upper</a:t>
            </a:r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B90FA-25B9-A2E9-3072-AC8F0CF9FB70}"/>
              </a:ext>
            </a:extLst>
          </p:cNvPr>
          <p:cNvSpPr txBox="1"/>
          <p:nvPr/>
        </p:nvSpPr>
        <p:spPr>
          <a:xfrm>
            <a:off x="2072986" y="3681644"/>
            <a:ext cx="4702466" cy="2769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sz="12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path</a:t>
            </a:r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| </a:t>
            </a:r>
            <a:r>
              <a:rPr lang="es-ES" sz="12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replace</a:t>
            </a:r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("/", "-") 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1C3CD-ED87-4769-ED88-E97CF8DEEF7C}"/>
              </a:ext>
            </a:extLst>
          </p:cNvPr>
          <p:cNvSpPr txBox="1"/>
          <p:nvPr/>
        </p:nvSpPr>
        <p:spPr>
          <a:xfrm>
            <a:off x="2072986" y="4335144"/>
            <a:ext cx="4702466" cy="2769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sz="12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list</a:t>
            </a:r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| </a:t>
            </a:r>
            <a:r>
              <a:rPr lang="es-ES" sz="12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join</a:t>
            </a:r>
            <a:r>
              <a:rPr lang="es-ES" sz="12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(",") }}</a:t>
            </a:r>
          </a:p>
        </p:txBody>
      </p:sp>
    </p:spTree>
    <p:extLst>
      <p:ext uri="{BB962C8B-B14F-4D97-AF65-F5344CB8AC3E}">
        <p14:creationId xmlns:p14="http://schemas.microsoft.com/office/powerpoint/2010/main" val="363282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AA08E45-8356-5D8F-BE71-B123A9D92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CD58B79-3386-2BF3-8826-E2BC107624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Using the Template Module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C1F172B6-7964-C7BC-D576-AAE3466F1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7677632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What Is the Template Module?</a:t>
            </a:r>
          </a:p>
          <a:p>
            <a:pPr lvl="1"/>
            <a:r>
              <a:rPr lang="en-US" sz="2000" dirty="0"/>
              <a:t>The template module generates files on remote systems using Jinja2 templates.</a:t>
            </a:r>
          </a:p>
          <a:p>
            <a:pPr lvl="1"/>
            <a:r>
              <a:rPr lang="en-US" sz="2000" dirty="0"/>
              <a:t>Templates are stored in the templates/ directory of a role or playbook.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9FDD6F8-D081-B1BC-44EB-F74A5D43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C9650-7E07-3462-350E-EF14338EE47B}"/>
              </a:ext>
            </a:extLst>
          </p:cNvPr>
          <p:cNvSpPr txBox="1"/>
          <p:nvPr/>
        </p:nvSpPr>
        <p:spPr>
          <a:xfrm>
            <a:off x="371809" y="2985362"/>
            <a:ext cx="4514227" cy="160043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Deploy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NGINX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configuration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template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src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nginx.conf.j2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dest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nginx.conf</a:t>
            </a:r>
            <a:endParaRPr lang="es-ES" sz="1400" dirty="0">
              <a:solidFill>
                <a:srgbClr val="9E4C1A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owner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root</a:t>
            </a:r>
            <a:endParaRPr lang="es-ES" sz="1400" dirty="0">
              <a:solidFill>
                <a:srgbClr val="9E4C1A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root</a:t>
            </a:r>
            <a:endParaRPr lang="es-ES" sz="1400" dirty="0">
              <a:solidFill>
                <a:srgbClr val="9E4C1A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mode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'0644'</a:t>
            </a:r>
          </a:p>
        </p:txBody>
      </p:sp>
      <p:sp>
        <p:nvSpPr>
          <p:cNvPr id="4" name="Google Shape;242;p17">
            <a:extLst>
              <a:ext uri="{FF2B5EF4-FFF2-40B4-BE49-F238E27FC236}">
                <a16:creationId xmlns:a16="http://schemas.microsoft.com/office/drawing/2014/main" id="{0B961155-749F-A384-E486-58BF8E1B06A5}"/>
              </a:ext>
            </a:extLst>
          </p:cNvPr>
          <p:cNvSpPr txBox="1">
            <a:spLocks/>
          </p:cNvSpPr>
          <p:nvPr/>
        </p:nvSpPr>
        <p:spPr>
          <a:xfrm>
            <a:off x="4844522" y="2985362"/>
            <a:ext cx="4158032" cy="160043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Key Arguments:</a:t>
            </a:r>
          </a:p>
          <a:p>
            <a:pPr lvl="1"/>
            <a:r>
              <a:rPr lang="en-US" sz="1400" dirty="0" err="1">
                <a:solidFill>
                  <a:srgbClr val="FFFF00"/>
                </a:solidFill>
              </a:rPr>
              <a:t>src</a:t>
            </a:r>
            <a:r>
              <a:rPr lang="en-US" sz="1400" dirty="0"/>
              <a:t>: Path to the Jinja2 template file.</a:t>
            </a:r>
          </a:p>
          <a:p>
            <a:pPr lvl="1"/>
            <a:r>
              <a:rPr lang="en-US" sz="1400" dirty="0" err="1">
                <a:solidFill>
                  <a:srgbClr val="FFFF00"/>
                </a:solidFill>
              </a:rPr>
              <a:t>dest</a:t>
            </a:r>
            <a:r>
              <a:rPr lang="en-US" sz="1400" dirty="0"/>
              <a:t>: Destination path on the remote system.</a:t>
            </a:r>
          </a:p>
          <a:p>
            <a:pPr lvl="1"/>
            <a:r>
              <a:rPr lang="en-US" sz="1400" dirty="0">
                <a:solidFill>
                  <a:srgbClr val="FFFF00"/>
                </a:solidFill>
              </a:rPr>
              <a:t>owner, group, mode</a:t>
            </a:r>
            <a:r>
              <a:rPr lang="en-US" sz="1400" dirty="0"/>
              <a:t>: Set file permissions and ownership.</a:t>
            </a:r>
          </a:p>
        </p:txBody>
      </p:sp>
    </p:spTree>
    <p:extLst>
      <p:ext uri="{BB962C8B-B14F-4D97-AF65-F5344CB8AC3E}">
        <p14:creationId xmlns:p14="http://schemas.microsoft.com/office/powerpoint/2010/main" val="260577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BFA124F-AF37-3605-6AC1-2362D94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96F4D34-97EB-2A5B-D6B1-9C3CD59F5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Creating Jinja2 Templates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D75154B-EC8A-87F9-3AB2-355A29962E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890E6FBF-37B2-08E5-32C5-E4B2DB832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474170"/>
            <a:ext cx="5156105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Template Example: nginx.conf.j2: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79AC21-BD69-CE3A-177F-B02448939860}"/>
              </a:ext>
            </a:extLst>
          </p:cNvPr>
          <p:cNvSpPr txBox="1"/>
          <p:nvPr/>
        </p:nvSpPr>
        <p:spPr>
          <a:xfrm>
            <a:off x="396007" y="2016524"/>
            <a:ext cx="3926611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 {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listen {{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web_port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}};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{{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}};</a:t>
            </a:r>
          </a:p>
          <a:p>
            <a:endParaRPr lang="es-ES" sz="14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location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/ {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root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{{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web_root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}};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index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index.html;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}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Google Shape;242;p17">
            <a:extLst>
              <a:ext uri="{FF2B5EF4-FFF2-40B4-BE49-F238E27FC236}">
                <a16:creationId xmlns:a16="http://schemas.microsoft.com/office/drawing/2014/main" id="{F0E6B140-457D-B0EE-D86B-4ED84D9D16A0}"/>
              </a:ext>
            </a:extLst>
          </p:cNvPr>
          <p:cNvSpPr txBox="1">
            <a:spLocks/>
          </p:cNvSpPr>
          <p:nvPr/>
        </p:nvSpPr>
        <p:spPr>
          <a:xfrm>
            <a:off x="4572000" y="1474170"/>
            <a:ext cx="5156105" cy="54235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dirty="0"/>
              <a:t>Using Variables in Playbooks: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Font typeface="Inria Sans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E44B5-96DA-4E63-3A75-29A2FCB86DF4}"/>
              </a:ext>
            </a:extLst>
          </p:cNvPr>
          <p:cNvSpPr txBox="1"/>
          <p:nvPr/>
        </p:nvSpPr>
        <p:spPr>
          <a:xfrm>
            <a:off x="4821382" y="2016524"/>
            <a:ext cx="3926611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vars: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web_port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80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example.com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web_root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/var/www/html</a:t>
            </a:r>
            <a:endParaRPr lang="en-CA" sz="1400" dirty="0">
              <a:solidFill>
                <a:srgbClr val="9E4C1A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2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6DD15918-1345-C0E7-32E9-B4DA177DA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42C01B2D-A577-7F1E-1B09-2E36A89D9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Creating Jinja2 Templates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698D9AC-3D08-9D97-914A-ACF06C7304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14</a:t>
            </a:fld>
            <a:endParaRPr sz="800"/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BFBE1354-E66A-B6CB-BABF-C19410A04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474170"/>
            <a:ext cx="5156105" cy="1961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dirty="0"/>
              <a:t>Template Example: nginx.conf.j2:</a:t>
            </a:r>
          </a:p>
          <a:p>
            <a:endParaRPr lang="en-US" sz="1200" dirty="0"/>
          </a:p>
          <a:p>
            <a:pPr marL="114300" indent="0">
              <a:buNone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036AC-71BD-FE23-E53B-A3B90170BBE3}"/>
              </a:ext>
            </a:extLst>
          </p:cNvPr>
          <p:cNvSpPr txBox="1"/>
          <p:nvPr/>
        </p:nvSpPr>
        <p:spPr>
          <a:xfrm>
            <a:off x="396007" y="1670275"/>
            <a:ext cx="3926611" cy="13388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 {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listen {{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web_port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}};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{{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}};</a:t>
            </a:r>
          </a:p>
          <a:p>
            <a:endParaRPr lang="es-ES" sz="9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location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/ {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root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{{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web_root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}};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9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index</a:t>
            </a:r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index.html;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}</a:t>
            </a:r>
          </a:p>
          <a:p>
            <a:r>
              <a:rPr lang="es-E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endParaRPr lang="en-CA" sz="9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Google Shape;242;p17">
            <a:extLst>
              <a:ext uri="{FF2B5EF4-FFF2-40B4-BE49-F238E27FC236}">
                <a16:creationId xmlns:a16="http://schemas.microsoft.com/office/drawing/2014/main" id="{80799832-FE19-C889-5080-F5C16F724E5E}"/>
              </a:ext>
            </a:extLst>
          </p:cNvPr>
          <p:cNvSpPr txBox="1">
            <a:spLocks/>
          </p:cNvSpPr>
          <p:nvPr/>
        </p:nvSpPr>
        <p:spPr>
          <a:xfrm>
            <a:off x="83128" y="3205208"/>
            <a:ext cx="5156105" cy="19610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200" dirty="0"/>
              <a:t>Using Variables in Playbooks: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Font typeface="Inria Sans"/>
              <a:buNone/>
            </a:pP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5221B-5868-FD30-DF89-5D4617FDEE03}"/>
              </a:ext>
            </a:extLst>
          </p:cNvPr>
          <p:cNvSpPr txBox="1"/>
          <p:nvPr/>
        </p:nvSpPr>
        <p:spPr>
          <a:xfrm>
            <a:off x="396006" y="3476045"/>
            <a:ext cx="3926611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vars:</a:t>
            </a:r>
          </a:p>
          <a:p>
            <a:r>
              <a:rPr lang="en-U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9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web_port</a:t>
            </a:r>
            <a:r>
              <a:rPr lang="en-U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80</a:t>
            </a:r>
          </a:p>
          <a:p>
            <a:r>
              <a:rPr lang="en-U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9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n-U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example.com</a:t>
            </a:r>
          </a:p>
          <a:p>
            <a:r>
              <a:rPr lang="en-U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9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web_root</a:t>
            </a:r>
            <a:r>
              <a:rPr lang="en-US" sz="9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9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/var/www/html</a:t>
            </a:r>
            <a:endParaRPr lang="en-CA" sz="900" dirty="0">
              <a:solidFill>
                <a:srgbClr val="9E4C1A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Google Shape;242;p17">
            <a:extLst>
              <a:ext uri="{FF2B5EF4-FFF2-40B4-BE49-F238E27FC236}">
                <a16:creationId xmlns:a16="http://schemas.microsoft.com/office/drawing/2014/main" id="{09812BB2-7607-E417-5651-EB3160684846}"/>
              </a:ext>
            </a:extLst>
          </p:cNvPr>
          <p:cNvSpPr txBox="1">
            <a:spLocks/>
          </p:cNvSpPr>
          <p:nvPr/>
        </p:nvSpPr>
        <p:spPr>
          <a:xfrm>
            <a:off x="4572000" y="1474170"/>
            <a:ext cx="5156105" cy="54235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dirty="0"/>
              <a:t>Output File: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Font typeface="Inria Sans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3B8433-C6CA-D822-D458-9A96E4052DF0}"/>
              </a:ext>
            </a:extLst>
          </p:cNvPr>
          <p:cNvSpPr txBox="1"/>
          <p:nvPr/>
        </p:nvSpPr>
        <p:spPr>
          <a:xfrm>
            <a:off x="4821382" y="2016524"/>
            <a:ext cx="3926611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{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listen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80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example.com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endParaRPr lang="en-US" sz="14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location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/ {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root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/var/www/html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index index.html;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}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endParaRPr lang="en-CA" sz="1400" dirty="0">
              <a:solidFill>
                <a:srgbClr val="9E4C1A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77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5FF316ED-DC17-A23F-2E5D-70412AD64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7008D10-2DCA-A50D-C39F-87C39D605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749" y="833557"/>
            <a:ext cx="7783725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Practical Example: Deploying a Web Server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15DEDC6-AD86-36BF-7887-3E215F349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2950" y="1184857"/>
            <a:ext cx="763145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Objective: Use Jinja2 templates to configure a NGINX web server.</a:t>
            </a:r>
          </a:p>
          <a:p>
            <a:pPr lvl="1"/>
            <a:r>
              <a:rPr lang="en-US" sz="2000" dirty="0"/>
              <a:t>Directory Structure: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E708C2F-53C0-F0CD-0E67-A7D1CC21C0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BEB90-2510-7F2A-97F4-CEFCFAEB3351}"/>
              </a:ext>
            </a:extLst>
          </p:cNvPr>
          <p:cNvSpPr txBox="1"/>
          <p:nvPr/>
        </p:nvSpPr>
        <p:spPr>
          <a:xfrm>
            <a:off x="2220767" y="2085109"/>
            <a:ext cx="4702466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playbooks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</a:p>
          <a:p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templates</a:t>
            </a:r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</a:p>
          <a:p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nginx.conf.j2</a:t>
            </a:r>
          </a:p>
          <a:p>
            <a:r>
              <a:rPr lang="es-E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webserver.yml</a:t>
            </a:r>
            <a:endParaRPr lang="es-ES" sz="14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36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C00DF1A3-FB1B-AB74-185A-1B85BCE3D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DA5BF369-3E7C-0CF7-B096-1D284A9D4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8454" y="792502"/>
            <a:ext cx="3519842" cy="4913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0" lvl="1" indent="0">
              <a:buNone/>
            </a:pPr>
            <a:r>
              <a:rPr lang="en-US" sz="2000" dirty="0"/>
              <a:t>Playbook </a:t>
            </a:r>
            <a:r>
              <a:rPr lang="en-US" sz="2000" dirty="0" err="1">
                <a:solidFill>
                  <a:srgbClr val="FFFF00"/>
                </a:solidFill>
              </a:rPr>
              <a:t>webserver.yml</a:t>
            </a:r>
            <a:r>
              <a:rPr lang="en-US" sz="2000" dirty="0"/>
              <a:t>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4B1955FF-1645-C1DD-D302-AE9D756F74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4B5D0-E64E-601A-264F-7B44D7A0D2AB}"/>
              </a:ext>
            </a:extLst>
          </p:cNvPr>
          <p:cNvSpPr txBox="1"/>
          <p:nvPr/>
        </p:nvSpPr>
        <p:spPr>
          <a:xfrm>
            <a:off x="3970069" y="674517"/>
            <a:ext cx="4180579" cy="38164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name: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Configure Web Server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hosts: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vars: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web_port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80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example.com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web_root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/var/www/html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sz="1100" dirty="0">
                <a:solidFill>
                  <a:srgbClr val="9E4C1A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name: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Ensure NGINX is installed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package: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name: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state: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n-US" sz="11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name: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Deploy NGINX configuration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template: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src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nginx.conf.j2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dest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n-US" sz="11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etc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/nginx/</a:t>
            </a:r>
            <a:r>
              <a:rPr lang="en-US" sz="11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nginx.conf</a:t>
            </a:r>
            <a:endParaRPr lang="en-US" sz="1100" dirty="0">
              <a:solidFill>
                <a:srgbClr val="9E4C1A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notify: </a:t>
            </a:r>
            <a:r>
              <a:rPr lang="en-US" sz="110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 NGINX</a:t>
            </a:r>
            <a:endParaRPr lang="en-US" sz="1100" dirty="0">
              <a:solidFill>
                <a:srgbClr val="9E4C1A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handlers: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name: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 NGINX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service: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name: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state: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restarted</a:t>
            </a:r>
            <a:endParaRPr lang="es-ES" sz="1100" dirty="0">
              <a:solidFill>
                <a:srgbClr val="9E4C1A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1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C6CBDBE6-D9D1-820A-E923-6706B3BE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1F359AF6-74F2-A069-65E1-571A130D76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8453" y="792502"/>
            <a:ext cx="6542019" cy="8238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71500" lvl="1" indent="0">
              <a:buNone/>
            </a:pPr>
            <a:r>
              <a:rPr lang="en-US" sz="2000" dirty="0"/>
              <a:t>Template File: </a:t>
            </a:r>
            <a:r>
              <a:rPr lang="en-US" sz="2000" dirty="0">
                <a:solidFill>
                  <a:srgbClr val="FFFF00"/>
                </a:solidFill>
              </a:rPr>
              <a:t>templates/nginx.conf.j2</a:t>
            </a:r>
            <a:r>
              <a:rPr lang="en-US" sz="2000" dirty="0"/>
              <a:t>:</a:t>
            </a:r>
          </a:p>
          <a:p>
            <a:pPr marL="5715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068ED24E-EAC4-CBF5-0C12-EF2F6649DD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8C1FB-B9B1-EB0E-120D-E3522CDAFA66}"/>
              </a:ext>
            </a:extLst>
          </p:cNvPr>
          <p:cNvSpPr txBox="1"/>
          <p:nvPr/>
        </p:nvSpPr>
        <p:spPr>
          <a:xfrm>
            <a:off x="2481710" y="1763836"/>
            <a:ext cx="4180579" cy="161582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 {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listen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n-US" sz="11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web_port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1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n-US" sz="11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endParaRPr lang="en-US" sz="11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location / {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root 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n-US" sz="11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web_root</a:t>
            </a:r>
            <a:r>
              <a:rPr lang="en-US" sz="11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index index.html;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}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endParaRPr lang="es-ES" sz="1100" dirty="0">
              <a:solidFill>
                <a:srgbClr val="9E4C1A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15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C363AF5-6211-AAF8-E9A8-2AEA280E2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2AD0F278-E2F1-F1BC-8C3D-705155C4B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Advanced Templating Techniques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5ABFE67-69EA-0621-E1C0-DF9B5784E1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6E5347CF-54E5-E1F8-C06B-8FABD52F1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Conditionals in Templates: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1FC26-A484-E1F2-2AC2-BAAA51F160DE}"/>
              </a:ext>
            </a:extLst>
          </p:cNvPr>
          <p:cNvSpPr txBox="1"/>
          <p:nvPr/>
        </p:nvSpPr>
        <p:spPr>
          <a:xfrm>
            <a:off x="1730661" y="1825781"/>
            <a:ext cx="5682577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 {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if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ssl_enabled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%}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listen 443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ssl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ssl_certificate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ssl_cert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ssl_certificate_key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ssl_key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else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%}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listen 80;</a:t>
            </a:r>
          </a:p>
          <a:p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endif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%}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3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6FE5099-DD43-D97F-C8B0-3A10C5C5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2D17E49-28B8-06B2-7381-6F339A0AE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Advanced Templating Techniques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FF8F633B-54E9-AA5B-D796-7E03EF6BAF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7259C49F-4807-A7B3-DC4D-38B0F00E8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Looping Through Variables: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Combining Filters and Logic: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56E4E-9E29-69EA-EF0F-D545CFFD2A28}"/>
              </a:ext>
            </a:extLst>
          </p:cNvPr>
          <p:cNvSpPr txBox="1"/>
          <p:nvPr/>
        </p:nvSpPr>
        <p:spPr>
          <a:xfrm>
            <a:off x="1730661" y="1825781"/>
            <a:ext cx="5682577" cy="116955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upstream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backend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{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for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server in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backend_servers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%}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server 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server }}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</a:p>
          <a:p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endfor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%}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CA288-61D9-06CA-E32F-C83FF3E67F89}"/>
              </a:ext>
            </a:extLst>
          </p:cNvPr>
          <p:cNvSpPr txBox="1"/>
          <p:nvPr/>
        </p:nvSpPr>
        <p:spPr>
          <a:xfrm>
            <a:off x="1469204" y="3568142"/>
            <a:ext cx="6205489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log_path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= 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logs_path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| default('/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/log/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') }}</a:t>
            </a:r>
          </a:p>
        </p:txBody>
      </p:sp>
    </p:spTree>
    <p:extLst>
      <p:ext uri="{BB962C8B-B14F-4D97-AF65-F5344CB8AC3E}">
        <p14:creationId xmlns:p14="http://schemas.microsoft.com/office/powerpoint/2010/main" val="20421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639C7C2-9435-C7D9-2913-07F63C3D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0D6FBBE-484C-A3D3-46A2-B9663B6170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TEMPLATING WITH JINJA2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CDA7F97-2AFC-F310-EF9F-5F7A891C3842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Google Shape;1015;p47">
            <a:extLst>
              <a:ext uri="{FF2B5EF4-FFF2-40B4-BE49-F238E27FC236}">
                <a16:creationId xmlns:a16="http://schemas.microsoft.com/office/drawing/2014/main" id="{DCD8C310-90EE-64DC-4171-86DF58EC7C51}"/>
              </a:ext>
            </a:extLst>
          </p:cNvPr>
          <p:cNvSpPr/>
          <p:nvPr/>
        </p:nvSpPr>
        <p:spPr>
          <a:xfrm>
            <a:off x="992278" y="2401317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2B9BEEC-EC63-F6B4-977A-6C98EE6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9053EE4-5574-85C2-C88F-EAF41E19D2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8169457E-34D3-C262-6DDA-15E2E2B00D8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60;p47">
            <a:extLst>
              <a:ext uri="{FF2B5EF4-FFF2-40B4-BE49-F238E27FC236}">
                <a16:creationId xmlns:a16="http://schemas.microsoft.com/office/drawing/2014/main" id="{16C10A79-5205-6560-A66F-65F01204D28D}"/>
              </a:ext>
            </a:extLst>
          </p:cNvPr>
          <p:cNvGrpSpPr/>
          <p:nvPr/>
        </p:nvGrpSpPr>
        <p:grpSpPr>
          <a:xfrm>
            <a:off x="977947" y="2386997"/>
            <a:ext cx="369505" cy="369505"/>
            <a:chOff x="2594050" y="1631825"/>
            <a:chExt cx="439625" cy="439625"/>
          </a:xfrm>
        </p:grpSpPr>
        <p:sp>
          <p:nvSpPr>
            <p:cNvPr id="3" name="Google Shape;861;p47">
              <a:extLst>
                <a:ext uri="{FF2B5EF4-FFF2-40B4-BE49-F238E27FC236}">
                  <a16:creationId xmlns:a16="http://schemas.microsoft.com/office/drawing/2014/main" id="{9316D5F5-2F2E-5EDF-8444-AD9D17DB8E1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2;p47">
              <a:extLst>
                <a:ext uri="{FF2B5EF4-FFF2-40B4-BE49-F238E27FC236}">
                  <a16:creationId xmlns:a16="http://schemas.microsoft.com/office/drawing/2014/main" id="{E9474C29-05F3-90A7-96B4-D16E3C22ED9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;p47">
              <a:extLst>
                <a:ext uri="{FF2B5EF4-FFF2-40B4-BE49-F238E27FC236}">
                  <a16:creationId xmlns:a16="http://schemas.microsoft.com/office/drawing/2014/main" id="{7B7B7466-1BDE-7514-40CD-EDCB10F020D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;p47">
              <a:extLst>
                <a:ext uri="{FF2B5EF4-FFF2-40B4-BE49-F238E27FC236}">
                  <a16:creationId xmlns:a16="http://schemas.microsoft.com/office/drawing/2014/main" id="{B99A9E39-0EA8-3AF5-E7CF-CC6CD510F74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522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12F341-EB6D-D21A-36B7-8C687632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45CE945-96E0-7A15-E960-DAE800064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C46DF18-90F2-0AF0-13EE-242B69D98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155" y="1460628"/>
            <a:ext cx="806569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1200"/>
              </a:spcAft>
              <a:buSzPts val="1800"/>
              <a:buChar char="⬥"/>
            </a:pPr>
            <a:r>
              <a:rPr lang="en-US" sz="2000" dirty="0"/>
              <a:t>Jinja2 enables dynamic configuration file generation in Ansible.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200"/>
              </a:spcAft>
              <a:buSzPts val="1800"/>
              <a:buChar char="⬥"/>
            </a:pPr>
            <a:r>
              <a:rPr lang="en-US" sz="2000" dirty="0"/>
              <a:t>The template module deploys Jinja2 templates to remote systems.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200"/>
              </a:spcAft>
              <a:buSzPts val="1800"/>
              <a:buChar char="⬥"/>
            </a:pPr>
            <a:r>
              <a:rPr lang="en-US" sz="2000" dirty="0"/>
              <a:t>Use variables, filters, loops, and conditionals in templates for flexibility.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1200"/>
              </a:spcAft>
              <a:buSzPts val="1800"/>
              <a:buChar char="⬥"/>
            </a:pPr>
            <a:r>
              <a:rPr lang="en-US" sz="2000" dirty="0"/>
              <a:t>Templates improve automation and reduce manual effort.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FA4F04D-E12A-832C-218F-369551D73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88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TOPIC OVERVIEW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B6FA2857-6669-9227-A1AE-77BDF63EB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Understand what Jinja2 is and its role in Ansible templating.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Learn how to use the </a:t>
            </a:r>
            <a:r>
              <a:rPr lang="en-US" b="1" dirty="0">
                <a:solidFill>
                  <a:srgbClr val="FFFF00"/>
                </a:solidFill>
              </a:rPr>
              <a:t>template</a:t>
            </a:r>
            <a:r>
              <a:rPr lang="en-US" dirty="0"/>
              <a:t> module to generate dynamic configuration files.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Explore Jinja2 syntax for variables, filters, loops, and conditionals.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Implement templates in Ansible playbooks for dynamic automation.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B9F2571C-1C3B-BA4C-E8C9-4D0DA22E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66F211B-E005-981E-E50D-B9AD0BC512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/>
              <a:t>INTRODUCTION TO JINJA2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DEF16C16-6756-A8C9-B4F7-6826A73573A0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D7C90F17-1ADA-55F4-BC9B-9EE6C54FCFEE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2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ABCF649-829D-1F9F-F060-C5E536A5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EE180A4-1D9D-7C9C-84EA-C293C8D3E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What Is Jinja2?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6DC7AA1-0B4E-67DC-FCF1-EA6B9E300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Jinja2 is a Python-based templating engine used to generate dynamic files.</a:t>
            </a:r>
          </a:p>
          <a:p>
            <a:r>
              <a:rPr lang="en-US" dirty="0"/>
              <a:t>Created by Armin </a:t>
            </a:r>
            <a:r>
              <a:rPr lang="en-US" dirty="0" err="1"/>
              <a:t>Ronacher</a:t>
            </a:r>
            <a:r>
              <a:rPr lang="en-US" dirty="0"/>
              <a:t>, Jinja2 is part of the larger Pallets Projects, which also includes Flask, a popular Python web framework.</a:t>
            </a:r>
          </a:p>
          <a:p>
            <a:r>
              <a:rPr lang="en-US" dirty="0"/>
              <a:t>Released in 2008, Jinja2 is inspired by the Django template engine but provides more flexibility and power.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159BEF3-9DF2-AF89-D443-5E32843A0F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C7B0595-E3D7-0FF1-5092-817DB5A99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9FA065C3-0588-850B-0ACE-015C62756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Key Features: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BCD04332-B911-10C0-99FD-CB9A3F2E4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Supports expressions, conditionals, loops, and filters.</a:t>
            </a:r>
          </a:p>
          <a:p>
            <a:r>
              <a:rPr lang="en-US" dirty="0"/>
              <a:t>Extensible with custom filters and tests.</a:t>
            </a:r>
          </a:p>
          <a:p>
            <a:r>
              <a:rPr lang="en-US" dirty="0"/>
              <a:t>Ideal for generating dynamic configuration files and automating tasks.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2ECBAA10-CA12-8B42-F9D5-264087109F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7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91E79EA-B25A-E656-D4A7-F21DA9653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87914429-93EF-01AD-0051-D6D5A56CC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Why Use Jinja2 in Ansible?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C61F15B1-236E-5546-DE48-C0572E9C5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Automates configuration file generation.</a:t>
            </a:r>
          </a:p>
          <a:p>
            <a:r>
              <a:rPr lang="en-US" dirty="0"/>
              <a:t>Reduces manual editing of static files.</a:t>
            </a:r>
          </a:p>
          <a:p>
            <a:r>
              <a:rPr lang="en-US" dirty="0"/>
              <a:t>Enables reusability and flexibility in playbooks. Ansible uses Jinja2 for:</a:t>
            </a:r>
          </a:p>
          <a:p>
            <a:pPr lvl="1"/>
            <a:r>
              <a:rPr lang="en-US" dirty="0"/>
              <a:t>Creating dynamic configuration files.</a:t>
            </a:r>
          </a:p>
          <a:p>
            <a:pPr lvl="1"/>
            <a:r>
              <a:rPr lang="en-US" dirty="0"/>
              <a:t>Embedding logic (e.g., conditionals, loops) into templates.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447BA069-92C5-8FF6-609F-7699947BEE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554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66628204-63D9-3FB1-DD76-C3436EB71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59C7DF71-2B89-7ED9-3E39-82A8E3087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Jinja2 Syntax Basics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B15C37B-57F5-F169-46F6-2262393DB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7677632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Using Variables:</a:t>
            </a:r>
          </a:p>
          <a:p>
            <a:pPr lvl="1"/>
            <a:r>
              <a:rPr lang="en-US" dirty="0"/>
              <a:t>Insert variables using double curly braces (</a:t>
            </a:r>
            <a:r>
              <a:rPr lang="en-US" dirty="0">
                <a:solidFill>
                  <a:srgbClr val="FFFF00"/>
                </a:solidFill>
              </a:rPr>
              <a:t>{{ }}</a:t>
            </a:r>
            <a:r>
              <a:rPr lang="en-US" dirty="0"/>
              <a:t>).</a:t>
            </a:r>
          </a:p>
          <a:p>
            <a:pPr lvl="1"/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CE044E9-C452-B01B-E557-49A71B89E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07F05-F71F-289F-1CB6-9778D4AA32B5}"/>
              </a:ext>
            </a:extLst>
          </p:cNvPr>
          <p:cNvSpPr txBox="1"/>
          <p:nvPr/>
        </p:nvSpPr>
        <p:spPr>
          <a:xfrm>
            <a:off x="2220767" y="2655941"/>
            <a:ext cx="4702466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inventory_hostname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</a:p>
          <a:p>
            <a:endParaRPr lang="es-ES" dirty="0">
              <a:solidFill>
                <a:srgbClr val="9E4C1A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log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_path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{{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log_path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</a:p>
          <a:p>
            <a:endParaRPr lang="es-ES" sz="1400" dirty="0">
              <a:solidFill>
                <a:srgbClr val="9E4C1A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3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D8B71699-54AA-BAB0-2273-7FA67E37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8EAB564-FC79-3207-6FCE-9370BED7ED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Jinja2 Syntax Basics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66DAF9F1-0962-EAE0-B35E-847D180DC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7677632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Conditionals: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FFFF00"/>
                </a:solidFill>
              </a:rPr>
              <a:t>{% if %}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{% </a:t>
            </a:r>
            <a:r>
              <a:rPr lang="en-US" dirty="0" err="1">
                <a:solidFill>
                  <a:srgbClr val="FFFF00"/>
                </a:solidFill>
              </a:rPr>
              <a:t>elif</a:t>
            </a:r>
            <a:r>
              <a:rPr lang="en-US" dirty="0">
                <a:solidFill>
                  <a:srgbClr val="FFFF00"/>
                </a:solidFill>
              </a:rPr>
              <a:t> %}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{% else %}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{% endif %} </a:t>
            </a:r>
            <a:r>
              <a:rPr lang="en-US" dirty="0"/>
              <a:t>for logic.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A8BBD1C-0541-B162-CFE4-14520CFA66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E67179-A5A8-9448-286D-D3E150F98C67}"/>
              </a:ext>
            </a:extLst>
          </p:cNvPr>
          <p:cNvSpPr txBox="1"/>
          <p:nvPr/>
        </p:nvSpPr>
        <p:spPr>
          <a:xfrm>
            <a:off x="2220767" y="2517470"/>
            <a:ext cx="4702466" cy="246221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if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score &gt;= 90 %}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Grade: A</a:t>
            </a:r>
          </a:p>
          <a:p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elif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score &gt;= 80 %}</a:t>
            </a:r>
          </a:p>
          <a:p>
            <a:pPr lvl="8"/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Grade: B</a:t>
            </a:r>
          </a:p>
          <a:p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elif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score &gt;= 70 %}</a:t>
            </a:r>
          </a:p>
          <a:p>
            <a:pPr lvl="4"/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Grade: C</a:t>
            </a:r>
          </a:p>
          <a:p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elif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score &gt;= 60 %}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Grade: D</a:t>
            </a:r>
          </a:p>
          <a:p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else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%}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Grade: F</a:t>
            </a:r>
          </a:p>
          <a:p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{% </a:t>
            </a:r>
            <a:r>
              <a:rPr lang="es-ES" sz="1400" dirty="0" err="1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endif</a:t>
            </a:r>
            <a:r>
              <a:rPr lang="es-ES" sz="1400" dirty="0">
                <a:solidFill>
                  <a:srgbClr val="9E4C1A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321360121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1118</Words>
  <Application>Microsoft Office PowerPoint</Application>
  <PresentationFormat>On-screen Show (16:9)</PresentationFormat>
  <Paragraphs>215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Inria Sans</vt:lpstr>
      <vt:lpstr>Saira Semi Condensed</vt:lpstr>
      <vt:lpstr>Arial</vt:lpstr>
      <vt:lpstr>Cambria</vt:lpstr>
      <vt:lpstr>Courier New</vt:lpstr>
      <vt:lpstr>Titillium Web</vt:lpstr>
      <vt:lpstr>Gurney template</vt:lpstr>
      <vt:lpstr>SRT205 - AUTOMATION</vt:lpstr>
      <vt:lpstr>TEMPLATING WITH JINJA2</vt:lpstr>
      <vt:lpstr>TOPIC OVERVIEW</vt:lpstr>
      <vt:lpstr>INTRODUCTION TO JINJA2</vt:lpstr>
      <vt:lpstr>What Is Jinja2?</vt:lpstr>
      <vt:lpstr>Key Features:</vt:lpstr>
      <vt:lpstr>Why Use Jinja2 in Ansible?</vt:lpstr>
      <vt:lpstr>Jinja2 Syntax Basics</vt:lpstr>
      <vt:lpstr>Jinja2 Syntax Basics</vt:lpstr>
      <vt:lpstr>Jinja2 Syntax Basics</vt:lpstr>
      <vt:lpstr>Filters in Jinja2</vt:lpstr>
      <vt:lpstr>Using the Template Module</vt:lpstr>
      <vt:lpstr>Creating Jinja2 Templates</vt:lpstr>
      <vt:lpstr>Creating Jinja2 Templates</vt:lpstr>
      <vt:lpstr>Practical Example: Deploying a Web Server</vt:lpstr>
      <vt:lpstr>PowerPoint Presentation</vt:lpstr>
      <vt:lpstr>PowerPoint Presentation</vt:lpstr>
      <vt:lpstr>Advanced Templating Techniques</vt:lpstr>
      <vt:lpstr>Advanced Templating Techniques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sean feng</cp:lastModifiedBy>
  <cp:revision>1</cp:revision>
  <dcterms:modified xsi:type="dcterms:W3CDTF">2025-03-17T02:18:18Z</dcterms:modified>
</cp:coreProperties>
</file>