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95" r:id="rId3"/>
    <p:sldId id="257" r:id="rId4"/>
    <p:sldId id="420" r:id="rId5"/>
    <p:sldId id="419" r:id="rId6"/>
    <p:sldId id="421" r:id="rId7"/>
    <p:sldId id="312" r:id="rId8"/>
    <p:sldId id="417" r:id="rId9"/>
    <p:sldId id="376" r:id="rId10"/>
    <p:sldId id="411" r:id="rId11"/>
    <p:sldId id="397" r:id="rId12"/>
    <p:sldId id="412" r:id="rId13"/>
    <p:sldId id="413" r:id="rId14"/>
    <p:sldId id="414" r:id="rId15"/>
    <p:sldId id="415" r:id="rId16"/>
    <p:sldId id="309" r:id="rId17"/>
    <p:sldId id="310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38505"/>
    <a:srgbClr val="FFCDCD"/>
    <a:srgbClr val="FFF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2D347-D110-4E5D-9725-DE3B816DC4A0}" v="61" dt="2024-12-28T02:42:54.246"/>
    <p1510:client id="{334441A6-69B7-441D-BAAF-5A0832E36687}" v="86" dt="2024-12-27T22:43:50.335"/>
    <p1510:client id="{40D46388-776D-4CC9-9BCD-F83D5640DF1A}" v="34" dt="2024-12-28T21:05:11.063"/>
  </p1510:revLst>
</p1510:revInfo>
</file>

<file path=ppt/tableStyles.xml><?xml version="1.0" encoding="utf-8"?>
<a:tblStyleLst xmlns:a="http://schemas.openxmlformats.org/drawingml/2006/main" def="{C4F80A88-0439-40A4-8FF8-592034F107EF}">
  <a:tblStyle styleId="{C4F80A88-0439-40A4-8FF8-592034F107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634121-AA58-40D7-B5DF-F7332D9DA6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71186" autoAdjust="0"/>
  </p:normalViewPr>
  <p:slideViewPr>
    <p:cSldViewPr snapToGrid="0">
      <p:cViewPr varScale="1">
        <p:scale>
          <a:sx n="104" d="100"/>
          <a:sy n="104" d="100"/>
        </p:scale>
        <p:origin x="178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feng" userId="b2a58d911d4ad38c" providerId="LiveId" clId="{A2C0ED33-9323-4333-8EA9-C957DC44D383}"/>
    <pc:docChg chg="undo redo custSel addSld delSld modSld sldOrd modMainMaster">
      <pc:chgData name="sean feng" userId="b2a58d911d4ad38c" providerId="LiveId" clId="{A2C0ED33-9323-4333-8EA9-C957DC44D383}" dt="2024-12-01T04:55:07.202" v="2355" actId="478"/>
      <pc:docMkLst>
        <pc:docMk/>
      </pc:docMkLst>
      <pc:sldChg chg="addSp delSp modSp mod setBg">
        <pc:chgData name="sean feng" userId="b2a58d911d4ad38c" providerId="LiveId" clId="{A2C0ED33-9323-4333-8EA9-C957DC44D383}" dt="2024-12-01T04:55:07.202" v="2355" actId="478"/>
        <pc:sldMkLst>
          <pc:docMk/>
          <pc:sldMk cId="0" sldId="256"/>
        </pc:sldMkLst>
        <pc:spChg chg="mod">
          <ac:chgData name="sean feng" userId="b2a58d911d4ad38c" providerId="LiveId" clId="{A2C0ED33-9323-4333-8EA9-C957DC44D383}" dt="2024-11-23T03:13:05.342" v="871" actId="20577"/>
          <ac:spMkLst>
            <pc:docMk/>
            <pc:sldMk cId="0" sldId="256"/>
            <ac:spMk id="198" creationId="{00000000-0000-0000-0000-000000000000}"/>
          </ac:spMkLst>
        </pc:spChg>
        <pc:picChg chg="add mod modCrop">
          <ac:chgData name="sean feng" userId="b2a58d911d4ad38c" providerId="LiveId" clId="{A2C0ED33-9323-4333-8EA9-C957DC44D383}" dt="2024-11-23T02:51:10.554" v="121" actId="1038"/>
          <ac:picMkLst>
            <pc:docMk/>
            <pc:sldMk cId="0" sldId="256"/>
            <ac:picMk id="5" creationId="{E93AE9A0-90EB-2DBD-2F37-72F2F4FB802D}"/>
          </ac:picMkLst>
        </pc:picChg>
      </pc:sldChg>
      <pc:sldChg chg="addSp delSp modSp mod setBg modNotesTx">
        <pc:chgData name="sean feng" userId="b2a58d911d4ad38c" providerId="LiveId" clId="{A2C0ED33-9323-4333-8EA9-C957DC44D383}" dt="2024-11-23T19:07:29.519" v="1540" actId="1076"/>
        <pc:sldMkLst>
          <pc:docMk/>
          <pc:sldMk cId="0" sldId="257"/>
        </pc:sldMkLst>
        <pc:spChg chg="mod">
          <ac:chgData name="sean feng" userId="b2a58d911d4ad38c" providerId="LiveId" clId="{A2C0ED33-9323-4333-8EA9-C957DC44D383}" dt="2024-11-23T02:41:52.892" v="23"/>
          <ac:spMkLst>
            <pc:docMk/>
            <pc:sldMk cId="0" sldId="257"/>
            <ac:spMk id="211" creationId="{00000000-0000-0000-0000-000000000000}"/>
          </ac:spMkLst>
        </pc:spChg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58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59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0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1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2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3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4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5"/>
        </pc:sldMkLst>
      </pc:sldChg>
      <pc:sldChg chg="add del setBg modNotes">
        <pc:chgData name="sean feng" userId="b2a58d911d4ad38c" providerId="LiveId" clId="{A2C0ED33-9323-4333-8EA9-C957DC44D383}" dt="2024-11-23T03:45:04.896" v="1119" actId="47"/>
        <pc:sldMkLst>
          <pc:docMk/>
          <pc:sldMk cId="0" sldId="266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7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8"/>
        </pc:sldMkLst>
      </pc:sldChg>
      <pc:sldChg chg="add del setBg modNotes">
        <pc:chgData name="sean feng" userId="b2a58d911d4ad38c" providerId="LiveId" clId="{A2C0ED33-9323-4333-8EA9-C957DC44D383}" dt="2024-11-23T03:45:04.896" v="1119" actId="47"/>
        <pc:sldMkLst>
          <pc:docMk/>
          <pc:sldMk cId="0" sldId="269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0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1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2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3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4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5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6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7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8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9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0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1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2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3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4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5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6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7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8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9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90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91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92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93"/>
        </pc:sldMkLst>
      </pc:sldChg>
      <pc:sldChg chg="add del setBg modNotes">
        <pc:chgData name="sean feng" userId="b2a58d911d4ad38c" providerId="LiveId" clId="{A2C0ED33-9323-4333-8EA9-C957DC44D383}" dt="2024-11-23T03:45:04.896" v="1119" actId="47"/>
        <pc:sldMkLst>
          <pc:docMk/>
          <pc:sldMk cId="0" sldId="294"/>
        </pc:sldMkLst>
      </pc:sldChg>
      <pc:sldChg chg="addSp delSp modSp add mod">
        <pc:chgData name="sean feng" userId="b2a58d911d4ad38c" providerId="LiveId" clId="{A2C0ED33-9323-4333-8EA9-C957DC44D383}" dt="2024-11-23T03:41:35.458" v="1104" actId="1076"/>
        <pc:sldMkLst>
          <pc:docMk/>
          <pc:sldMk cId="481545840" sldId="295"/>
        </pc:sldMkLst>
        <pc:spChg chg="mod">
          <ac:chgData name="sean feng" userId="b2a58d911d4ad38c" providerId="LiveId" clId="{A2C0ED33-9323-4333-8EA9-C957DC44D383}" dt="2024-11-23T02:52:40.246" v="127" actId="1076"/>
          <ac:spMkLst>
            <pc:docMk/>
            <pc:sldMk cId="481545840" sldId="295"/>
            <ac:spMk id="228" creationId="{10D6FBBE-484C-A3D3-46A2-B9663B6170F4}"/>
          </ac:spMkLst>
        </pc:spChg>
        <pc:spChg chg="mod">
          <ac:chgData name="sean feng" userId="b2a58d911d4ad38c" providerId="LiveId" clId="{A2C0ED33-9323-4333-8EA9-C957DC44D383}" dt="2024-11-23T03:03:52.108" v="241" actId="6549"/>
          <ac:spMkLst>
            <pc:docMk/>
            <pc:sldMk cId="481545840" sldId="295"/>
            <ac:spMk id="230" creationId="{5CDA7F97-2AFC-F310-EF9F-5F7A891C3842}"/>
          </ac:spMkLst>
        </pc:spChg>
      </pc:sldChg>
      <pc:sldChg chg="addSp delSp modSp add mod modNotesTx">
        <pc:chgData name="sean feng" userId="b2a58d911d4ad38c" providerId="LiveId" clId="{A2C0ED33-9323-4333-8EA9-C957DC44D383}" dt="2024-11-29T03:30:23.872" v="2007" actId="5793"/>
        <pc:sldMkLst>
          <pc:docMk/>
          <pc:sldMk cId="3471660082" sldId="296"/>
        </pc:sldMkLst>
      </pc:sldChg>
      <pc:sldChg chg="addSp delSp modSp add mod modNotesTx">
        <pc:chgData name="sean feng" userId="b2a58d911d4ad38c" providerId="LiveId" clId="{A2C0ED33-9323-4333-8EA9-C957DC44D383}" dt="2024-11-25T03:58:25.704" v="1572" actId="20577"/>
        <pc:sldMkLst>
          <pc:docMk/>
          <pc:sldMk cId="2751770676" sldId="297"/>
        </pc:sldMkLst>
      </pc:sldChg>
      <pc:sldChg chg="addSp modSp add mod ord">
        <pc:chgData name="sean feng" userId="b2a58d911d4ad38c" providerId="LiveId" clId="{A2C0ED33-9323-4333-8EA9-C957DC44D383}" dt="2024-11-29T02:29:56.005" v="1714" actId="6549"/>
        <pc:sldMkLst>
          <pc:docMk/>
          <pc:sldMk cId="67163855" sldId="298"/>
        </pc:sldMkLst>
      </pc:sldChg>
      <pc:sldChg chg="modSp add del mod">
        <pc:chgData name="sean feng" userId="b2a58d911d4ad38c" providerId="LiveId" clId="{A2C0ED33-9323-4333-8EA9-C957DC44D383}" dt="2024-11-23T03:45:04.896" v="1119" actId="47"/>
        <pc:sldMkLst>
          <pc:docMk/>
          <pc:sldMk cId="1342165990" sldId="299"/>
        </pc:sldMkLst>
      </pc:sldChg>
      <pc:sldChg chg="addSp delSp modSp add mod modNotesTx">
        <pc:chgData name="sean feng" userId="b2a58d911d4ad38c" providerId="LiveId" clId="{A2C0ED33-9323-4333-8EA9-C957DC44D383}" dt="2024-11-29T03:35:48.312" v="2237"/>
        <pc:sldMkLst>
          <pc:docMk/>
          <pc:sldMk cId="2634054004" sldId="300"/>
        </pc:sldMkLst>
      </pc:sldChg>
      <pc:sldChg chg="addSp delSp modSp add mod modNotesTx">
        <pc:chgData name="sean feng" userId="b2a58d911d4ad38c" providerId="LiveId" clId="{A2C0ED33-9323-4333-8EA9-C957DC44D383}" dt="2024-11-29T03:39:24.849" v="2337"/>
        <pc:sldMkLst>
          <pc:docMk/>
          <pc:sldMk cId="2633683685" sldId="301"/>
        </pc:sldMkLst>
      </pc:sldChg>
      <pc:sldChg chg="modSp add mod modNotesTx">
        <pc:chgData name="sean feng" userId="b2a58d911d4ad38c" providerId="LiveId" clId="{A2C0ED33-9323-4333-8EA9-C957DC44D383}" dt="2024-11-29T03:39:47.571" v="2338"/>
        <pc:sldMkLst>
          <pc:docMk/>
          <pc:sldMk cId="2070212498" sldId="302"/>
        </pc:sldMkLst>
      </pc:sldChg>
      <pc:sldChg chg="addSp modSp add mod modNotesTx">
        <pc:chgData name="sean feng" userId="b2a58d911d4ad38c" providerId="LiveId" clId="{A2C0ED33-9323-4333-8EA9-C957DC44D383}" dt="2024-11-29T03:23:07.877" v="1904"/>
        <pc:sldMkLst>
          <pc:docMk/>
          <pc:sldMk cId="1119447690" sldId="303"/>
        </pc:sldMkLst>
      </pc:sldChg>
      <pc:sldChg chg="addSp delSp modSp add mod modNotesTx">
        <pc:chgData name="sean feng" userId="b2a58d911d4ad38c" providerId="LiveId" clId="{A2C0ED33-9323-4333-8EA9-C957DC44D383}" dt="2024-11-29T03:23:21.703" v="1906" actId="20577"/>
        <pc:sldMkLst>
          <pc:docMk/>
          <pc:sldMk cId="1853054745" sldId="304"/>
        </pc:sldMkLst>
      </pc:sldChg>
      <pc:sldChg chg="addSp modSp add del mod">
        <pc:chgData name="sean feng" userId="b2a58d911d4ad38c" providerId="LiveId" clId="{A2C0ED33-9323-4333-8EA9-C957DC44D383}" dt="2024-11-29T03:47:18.568" v="2339" actId="47"/>
        <pc:sldMkLst>
          <pc:docMk/>
          <pc:sldMk cId="2733852986" sldId="305"/>
        </pc:sldMkLst>
      </pc:sldChg>
      <pc:sldChg chg="modSp add del mod">
        <pc:chgData name="sean feng" userId="b2a58d911d4ad38c" providerId="LiveId" clId="{A2C0ED33-9323-4333-8EA9-C957DC44D383}" dt="2024-11-29T03:47:23.966" v="2340" actId="47"/>
        <pc:sldMkLst>
          <pc:docMk/>
          <pc:sldMk cId="1582990384" sldId="306"/>
        </pc:sldMkLst>
      </pc:sldChg>
      <pc:sldChg chg="addSp modSp add mod">
        <pc:chgData name="sean feng" userId="b2a58d911d4ad38c" providerId="LiveId" clId="{A2C0ED33-9323-4333-8EA9-C957DC44D383}" dt="2024-11-23T03:44:29.319" v="1116" actId="1076"/>
        <pc:sldMkLst>
          <pc:docMk/>
          <pc:sldMk cId="1035314481" sldId="307"/>
        </pc:sldMkLst>
      </pc:sldChg>
      <pc:sldChg chg="modSp add mod">
        <pc:chgData name="sean feng" userId="b2a58d911d4ad38c" providerId="LiveId" clId="{A2C0ED33-9323-4333-8EA9-C957DC44D383}" dt="2024-11-29T03:51:19.745" v="2354" actId="1076"/>
        <pc:sldMkLst>
          <pc:docMk/>
          <pc:sldMk cId="3118434235" sldId="308"/>
        </pc:sldMkLst>
      </pc:sldChg>
      <pc:sldChg chg="addSp modSp add mod">
        <pc:chgData name="sean feng" userId="b2a58d911d4ad38c" providerId="LiveId" clId="{A2C0ED33-9323-4333-8EA9-C957DC44D383}" dt="2024-11-23T03:44:46.707" v="1118" actId="1076"/>
        <pc:sldMkLst>
          <pc:docMk/>
          <pc:sldMk cId="2833522348" sldId="309"/>
        </pc:sldMkLst>
        <pc:spChg chg="mod">
          <ac:chgData name="sean feng" userId="b2a58d911d4ad38c" providerId="LiveId" clId="{A2C0ED33-9323-4333-8EA9-C957DC44D383}" dt="2024-11-23T03:44:44.637" v="1117"/>
          <ac:spMkLst>
            <pc:docMk/>
            <pc:sldMk cId="2833522348" sldId="309"/>
            <ac:spMk id="3" creationId="{9316D5F5-2F2E-5EDF-8444-AD9D17DB8E1E}"/>
          </ac:spMkLst>
        </pc:spChg>
        <pc:spChg chg="mod">
          <ac:chgData name="sean feng" userId="b2a58d911d4ad38c" providerId="LiveId" clId="{A2C0ED33-9323-4333-8EA9-C957DC44D383}" dt="2024-11-23T03:44:44.637" v="1117"/>
          <ac:spMkLst>
            <pc:docMk/>
            <pc:sldMk cId="2833522348" sldId="309"/>
            <ac:spMk id="4" creationId="{E9474C29-05F3-90A7-96B4-D16E3C22ED9A}"/>
          </ac:spMkLst>
        </pc:spChg>
        <pc:spChg chg="mod">
          <ac:chgData name="sean feng" userId="b2a58d911d4ad38c" providerId="LiveId" clId="{A2C0ED33-9323-4333-8EA9-C957DC44D383}" dt="2024-11-23T03:44:44.637" v="1117"/>
          <ac:spMkLst>
            <pc:docMk/>
            <pc:sldMk cId="2833522348" sldId="309"/>
            <ac:spMk id="5" creationId="{7B7B7466-1BDE-7514-40CD-EDCB10F020DB}"/>
          </ac:spMkLst>
        </pc:spChg>
        <pc:spChg chg="mod">
          <ac:chgData name="sean feng" userId="b2a58d911d4ad38c" providerId="LiveId" clId="{A2C0ED33-9323-4333-8EA9-C957DC44D383}" dt="2024-11-23T03:44:44.637" v="1117"/>
          <ac:spMkLst>
            <pc:docMk/>
            <pc:sldMk cId="2833522348" sldId="309"/>
            <ac:spMk id="6" creationId="{B99A9E39-0EA8-3AF5-E7CF-CC6CD510F74A}"/>
          </ac:spMkLst>
        </pc:spChg>
        <pc:spChg chg="mod">
          <ac:chgData name="sean feng" userId="b2a58d911d4ad38c" providerId="LiveId" clId="{A2C0ED33-9323-4333-8EA9-C957DC44D383}" dt="2024-11-23T03:39:07.355" v="1087"/>
          <ac:spMkLst>
            <pc:docMk/>
            <pc:sldMk cId="2833522348" sldId="309"/>
            <ac:spMk id="228" creationId="{89053EE4-5574-85C2-C88F-EAF41E19D285}"/>
          </ac:spMkLst>
        </pc:spChg>
        <pc:grpChg chg="add mod">
          <ac:chgData name="sean feng" userId="b2a58d911d4ad38c" providerId="LiveId" clId="{A2C0ED33-9323-4333-8EA9-C957DC44D383}" dt="2024-11-23T03:44:46.707" v="1118" actId="1076"/>
          <ac:grpSpMkLst>
            <pc:docMk/>
            <pc:sldMk cId="2833522348" sldId="309"/>
            <ac:grpSpMk id="2" creationId="{16C10A79-5205-6560-A66F-65F01204D28D}"/>
          </ac:grpSpMkLst>
        </pc:grpChg>
      </pc:sldChg>
      <pc:sldChg chg="modSp add mod">
        <pc:chgData name="sean feng" userId="b2a58d911d4ad38c" providerId="LiveId" clId="{A2C0ED33-9323-4333-8EA9-C957DC44D383}" dt="2024-11-23T03:39:57.377" v="1100" actId="20577"/>
        <pc:sldMkLst>
          <pc:docMk/>
          <pc:sldMk cId="708880018" sldId="310"/>
        </pc:sldMkLst>
        <pc:spChg chg="mod">
          <ac:chgData name="sean feng" userId="b2a58d911d4ad38c" providerId="LiveId" clId="{A2C0ED33-9323-4333-8EA9-C957DC44D383}" dt="2024-11-23T03:39:17.950" v="1088"/>
          <ac:spMkLst>
            <pc:docMk/>
            <pc:sldMk cId="708880018" sldId="310"/>
            <ac:spMk id="241" creationId="{E45CE945-96E0-7A15-E960-DAE8000644C9}"/>
          </ac:spMkLst>
        </pc:spChg>
        <pc:spChg chg="mod">
          <ac:chgData name="sean feng" userId="b2a58d911d4ad38c" providerId="LiveId" clId="{A2C0ED33-9323-4333-8EA9-C957DC44D383}" dt="2024-11-23T03:39:57.377" v="1100" actId="20577"/>
          <ac:spMkLst>
            <pc:docMk/>
            <pc:sldMk cId="708880018" sldId="310"/>
            <ac:spMk id="242" creationId="{FC46DF18-90F2-0AF0-13EE-242B69D98B7E}"/>
          </ac:spMkLst>
        </pc:spChg>
      </pc:sldChg>
      <pc:sldMasterChg chg="setBg addSldLayout delSldLayout modSldLayout">
        <pc:chgData name="sean feng" userId="b2a58d911d4ad38c" providerId="LiveId" clId="{A2C0ED33-9323-4333-8EA9-C957DC44D383}" dt="2024-11-23T03:45:04.896" v="1119" actId="47"/>
        <pc:sldMasterMkLst>
          <pc:docMk/>
          <pc:sldMasterMk cId="0" sldId="2147483658"/>
        </pc:sldMasterMkLst>
        <pc:sldLayoutChg chg="setBg">
          <pc:chgData name="sean feng" userId="b2a58d911d4ad38c" providerId="LiveId" clId="{A2C0ED33-9323-4333-8EA9-C957DC44D383}" dt="2024-11-23T03:15:08.558" v="885"/>
          <pc:sldLayoutMkLst>
            <pc:docMk/>
            <pc:sldMasterMk cId="0" sldId="2147483658"/>
            <pc:sldLayoutMk cId="0" sldId="2147483648"/>
          </pc:sldLayoutMkLst>
        </pc:sldLayoutChg>
        <pc:sldLayoutChg chg="setBg">
          <pc:chgData name="sean feng" userId="b2a58d911d4ad38c" providerId="LiveId" clId="{A2C0ED33-9323-4333-8EA9-C957DC44D383}" dt="2024-11-23T03:15:08.558" v="885"/>
          <pc:sldLayoutMkLst>
            <pc:docMk/>
            <pc:sldMasterMk cId="0" sldId="2147483658"/>
            <pc:sldLayoutMk cId="0" sldId="2147483649"/>
          </pc:sldLayoutMkLst>
        </pc:sldLayoutChg>
        <pc:sldLayoutChg chg="add del setBg">
          <pc:chgData name="sean feng" userId="b2a58d911d4ad38c" providerId="LiveId" clId="{A2C0ED33-9323-4333-8EA9-C957DC44D383}" dt="2024-11-23T03:45:04.896" v="1119" actId="47"/>
          <pc:sldLayoutMkLst>
            <pc:docMk/>
            <pc:sldMasterMk cId="0" sldId="2147483658"/>
            <pc:sldLayoutMk cId="0" sldId="2147483650"/>
          </pc:sldLayoutMkLst>
        </pc:sldLayoutChg>
        <pc:sldLayoutChg chg="setBg">
          <pc:chgData name="sean feng" userId="b2a58d911d4ad38c" providerId="LiveId" clId="{A2C0ED33-9323-4333-8EA9-C957DC44D383}" dt="2024-11-23T03:15:08.558" v="885"/>
          <pc:sldLayoutMkLst>
            <pc:docMk/>
            <pc:sldMasterMk cId="0" sldId="2147483658"/>
            <pc:sldLayoutMk cId="0" sldId="2147483651"/>
          </pc:sldLayoutMkLst>
        </pc:sldLayoutChg>
        <pc:sldLayoutChg chg="setBg">
          <pc:chgData name="sean feng" userId="b2a58d911d4ad38c" providerId="LiveId" clId="{A2C0ED33-9323-4333-8EA9-C957DC44D383}" dt="2024-11-23T03:15:08.558" v="885"/>
          <pc:sldLayoutMkLst>
            <pc:docMk/>
            <pc:sldMasterMk cId="0" sldId="2147483658"/>
            <pc:sldLayoutMk cId="0" sldId="2147483652"/>
          </pc:sldLayoutMkLst>
        </pc:sldLayoutChg>
        <pc:sldLayoutChg chg="add del setBg">
          <pc:chgData name="sean feng" userId="b2a58d911d4ad38c" providerId="LiveId" clId="{A2C0ED33-9323-4333-8EA9-C957DC44D383}" dt="2024-11-23T03:45:04.896" v="1119" actId="47"/>
          <pc:sldLayoutMkLst>
            <pc:docMk/>
            <pc:sldMasterMk cId="0" sldId="2147483658"/>
            <pc:sldLayoutMk cId="0" sldId="2147483653"/>
          </pc:sldLayoutMkLst>
        </pc:sldLayoutChg>
        <pc:sldLayoutChg chg="add del setBg">
          <pc:chgData name="sean feng" userId="b2a58d911d4ad38c" providerId="LiveId" clId="{A2C0ED33-9323-4333-8EA9-C957DC44D383}" dt="2024-11-23T03:45:04.896" v="1119" actId="47"/>
          <pc:sldLayoutMkLst>
            <pc:docMk/>
            <pc:sldMasterMk cId="0" sldId="2147483658"/>
            <pc:sldLayoutMk cId="0" sldId="2147483654"/>
          </pc:sldLayoutMkLst>
        </pc:sldLayoutChg>
        <pc:sldLayoutChg chg="add del setBg">
          <pc:chgData name="sean feng" userId="b2a58d911d4ad38c" providerId="LiveId" clId="{A2C0ED33-9323-4333-8EA9-C957DC44D383}" dt="2024-11-23T03:45:04.896" v="1119" actId="47"/>
          <pc:sldLayoutMkLst>
            <pc:docMk/>
            <pc:sldMasterMk cId="0" sldId="2147483658"/>
            <pc:sldLayoutMk cId="0" sldId="2147483655"/>
          </pc:sldLayoutMkLst>
        </pc:sldLayoutChg>
        <pc:sldLayoutChg chg="add del setBg">
          <pc:chgData name="sean feng" userId="b2a58d911d4ad38c" providerId="LiveId" clId="{A2C0ED33-9323-4333-8EA9-C957DC44D383}" dt="2024-11-23T03:45:04.896" v="1119" actId="47"/>
          <pc:sldLayoutMkLst>
            <pc:docMk/>
            <pc:sldMasterMk cId="0" sldId="2147483658"/>
            <pc:sldLayoutMk cId="0" sldId="2147483656"/>
          </pc:sldLayoutMkLst>
        </pc:sldLayoutChg>
        <pc:sldLayoutChg chg="setBg">
          <pc:chgData name="sean feng" userId="b2a58d911d4ad38c" providerId="LiveId" clId="{A2C0ED33-9323-4333-8EA9-C957DC44D383}" dt="2024-11-23T03:15:08.558" v="885"/>
          <pc:sldLayoutMkLst>
            <pc:docMk/>
            <pc:sldMasterMk cId="0" sldId="2147483658"/>
            <pc:sldLayoutMk cId="0" sldId="2147483657"/>
          </pc:sldLayoutMkLst>
        </pc:sldLayoutChg>
      </pc:sldMasterChg>
    </pc:docChg>
  </pc:docChgLst>
  <pc:docChgLst>
    <pc:chgData name="sean feng" userId="b2a58d911d4ad38c" providerId="LiveId" clId="{F4E99E4D-510F-4582-B049-4568AE71CCBD}"/>
    <pc:docChg chg="undo custSel addSld delSld modSld">
      <pc:chgData name="sean feng" userId="b2a58d911d4ad38c" providerId="LiveId" clId="{F4E99E4D-510F-4582-B049-4568AE71CCBD}" dt="2024-12-16T04:34:12.629" v="1631" actId="404"/>
      <pc:docMkLst>
        <pc:docMk/>
      </pc:docMkLst>
      <pc:sldChg chg="modSp mod">
        <pc:chgData name="sean feng" userId="b2a58d911d4ad38c" providerId="LiveId" clId="{F4E99E4D-510F-4582-B049-4568AE71CCBD}" dt="2024-12-16T03:34:21.810" v="11"/>
        <pc:sldMkLst>
          <pc:docMk/>
          <pc:sldMk cId="0" sldId="257"/>
        </pc:sldMkLst>
        <pc:spChg chg="mod">
          <ac:chgData name="sean feng" userId="b2a58d911d4ad38c" providerId="LiveId" clId="{F4E99E4D-510F-4582-B049-4568AE71CCBD}" dt="2024-12-16T03:34:21.810" v="11"/>
          <ac:spMkLst>
            <pc:docMk/>
            <pc:sldMk cId="0" sldId="257"/>
            <ac:spMk id="5" creationId="{B6FA2857-6669-9227-A1AE-77BDF63EB390}"/>
          </ac:spMkLst>
        </pc:spChg>
      </pc:sldChg>
      <pc:sldChg chg="modSp mod">
        <pc:chgData name="sean feng" userId="b2a58d911d4ad38c" providerId="LiveId" clId="{F4E99E4D-510F-4582-B049-4568AE71CCBD}" dt="2024-12-16T03:33:41.577" v="2"/>
        <pc:sldMkLst>
          <pc:docMk/>
          <pc:sldMk cId="481545840" sldId="295"/>
        </pc:sldMkLst>
        <pc:spChg chg="mod">
          <ac:chgData name="sean feng" userId="b2a58d911d4ad38c" providerId="LiveId" clId="{F4E99E4D-510F-4582-B049-4568AE71CCBD}" dt="2024-12-16T03:33:41.577" v="2"/>
          <ac:spMkLst>
            <pc:docMk/>
            <pc:sldMk cId="481545840" sldId="295"/>
            <ac:spMk id="228" creationId="{10D6FBBE-484C-A3D3-46A2-B9663B6170F4}"/>
          </ac:spMkLst>
        </pc:spChg>
      </pc:sldChg>
      <pc:sldChg chg="delSp modSp mod">
        <pc:chgData name="sean feng" userId="b2a58d911d4ad38c" providerId="LiveId" clId="{F4E99E4D-510F-4582-B049-4568AE71CCBD}" dt="2024-12-16T04:34:12.629" v="1631" actId="404"/>
        <pc:sldMkLst>
          <pc:docMk/>
          <pc:sldMk cId="708880018" sldId="310"/>
        </pc:sldMkLst>
        <pc:spChg chg="mod">
          <ac:chgData name="sean feng" userId="b2a58d911d4ad38c" providerId="LiveId" clId="{F4E99E4D-510F-4582-B049-4568AE71CCBD}" dt="2024-12-16T04:34:12.629" v="1631" actId="404"/>
          <ac:spMkLst>
            <pc:docMk/>
            <pc:sldMk cId="708880018" sldId="310"/>
            <ac:spMk id="242" creationId="{FC46DF18-90F2-0AF0-13EE-242B69D98B7E}"/>
          </ac:spMkLst>
        </pc:spChg>
      </pc:sldChg>
      <pc:sldChg chg="modSp mod">
        <pc:chgData name="sean feng" userId="b2a58d911d4ad38c" providerId="LiveId" clId="{F4E99E4D-510F-4582-B049-4568AE71CCBD}" dt="2024-12-16T03:34:41.210" v="13"/>
        <pc:sldMkLst>
          <pc:docMk/>
          <pc:sldMk cId="872923454" sldId="311"/>
        </pc:sldMkLst>
      </pc:sldChg>
      <pc:sldChg chg="modSp mod">
        <pc:chgData name="sean feng" userId="b2a58d911d4ad38c" providerId="LiveId" clId="{F4E99E4D-510F-4582-B049-4568AE71CCBD}" dt="2024-12-16T03:35:23.668" v="24"/>
        <pc:sldMkLst>
          <pc:docMk/>
          <pc:sldMk cId="261774296" sldId="312"/>
        </pc:sldMkLst>
        <pc:spChg chg="mod">
          <ac:chgData name="sean feng" userId="b2a58d911d4ad38c" providerId="LiveId" clId="{F4E99E4D-510F-4582-B049-4568AE71CCBD}" dt="2024-12-16T03:34:47.735" v="14"/>
          <ac:spMkLst>
            <pc:docMk/>
            <pc:sldMk cId="261774296" sldId="312"/>
            <ac:spMk id="241" creationId="{AEE180A4-1D9D-7C9C-84EA-C293C8D3E8A6}"/>
          </ac:spMkLst>
        </pc:spChg>
        <pc:spChg chg="mod">
          <ac:chgData name="sean feng" userId="b2a58d911d4ad38c" providerId="LiveId" clId="{F4E99E4D-510F-4582-B049-4568AE71CCBD}" dt="2024-12-16T03:35:23.668" v="24"/>
          <ac:spMkLst>
            <pc:docMk/>
            <pc:sldMk cId="261774296" sldId="312"/>
            <ac:spMk id="242" creationId="{46DC7AA1-0B4E-67DC-FCF1-EA6B9E300328}"/>
          </ac:spMkLst>
        </pc:spChg>
      </pc:sldChg>
      <pc:sldChg chg="addSp modSp mod">
        <pc:chgData name="sean feng" userId="b2a58d911d4ad38c" providerId="LiveId" clId="{F4E99E4D-510F-4582-B049-4568AE71CCBD}" dt="2024-12-16T03:42:08.203" v="378"/>
        <pc:sldMkLst>
          <pc:docMk/>
          <pc:sldMk cId="2102314590" sldId="328"/>
        </pc:sldMkLst>
      </pc:sldChg>
      <pc:sldChg chg="addSp delSp modSp mod">
        <pc:chgData name="sean feng" userId="b2a58d911d4ad38c" providerId="LiveId" clId="{F4E99E4D-510F-4582-B049-4568AE71CCBD}" dt="2024-12-16T03:57:56.623" v="1120" actId="404"/>
        <pc:sldMkLst>
          <pc:docMk/>
          <pc:sldMk cId="1897199681" sldId="331"/>
        </pc:sldMkLst>
      </pc:sldChg>
      <pc:sldChg chg="del">
        <pc:chgData name="sean feng" userId="b2a58d911d4ad38c" providerId="LiveId" clId="{F4E99E4D-510F-4582-B049-4568AE71CCBD}" dt="2024-12-16T04:33:18.840" v="1617" actId="47"/>
        <pc:sldMkLst>
          <pc:docMk/>
          <pc:sldMk cId="498964910" sldId="332"/>
        </pc:sldMkLst>
      </pc:sldChg>
      <pc:sldChg chg="del">
        <pc:chgData name="sean feng" userId="b2a58d911d4ad38c" providerId="LiveId" clId="{F4E99E4D-510F-4582-B049-4568AE71CCBD}" dt="2024-12-16T04:33:18.840" v="1617" actId="47"/>
        <pc:sldMkLst>
          <pc:docMk/>
          <pc:sldMk cId="3636137888" sldId="333"/>
        </pc:sldMkLst>
      </pc:sldChg>
      <pc:sldChg chg="addSp delSp modSp mod">
        <pc:chgData name="sean feng" userId="b2a58d911d4ad38c" providerId="LiveId" clId="{F4E99E4D-510F-4582-B049-4568AE71CCBD}" dt="2024-12-16T03:44:07.088" v="447" actId="20577"/>
        <pc:sldMkLst>
          <pc:docMk/>
          <pc:sldMk cId="4214620517" sldId="341"/>
        </pc:sldMkLst>
      </pc:sldChg>
      <pc:sldChg chg="del">
        <pc:chgData name="sean feng" userId="b2a58d911d4ad38c" providerId="LiveId" clId="{F4E99E4D-510F-4582-B049-4568AE71CCBD}" dt="2024-12-16T04:33:18.840" v="1617" actId="47"/>
        <pc:sldMkLst>
          <pc:docMk/>
          <pc:sldMk cId="148356595" sldId="342"/>
        </pc:sldMkLst>
      </pc:sldChg>
      <pc:sldChg chg="del">
        <pc:chgData name="sean feng" userId="b2a58d911d4ad38c" providerId="LiveId" clId="{F4E99E4D-510F-4582-B049-4568AE71CCBD}" dt="2024-12-16T04:33:18.840" v="1617" actId="47"/>
        <pc:sldMkLst>
          <pc:docMk/>
          <pc:sldMk cId="2784614354" sldId="343"/>
        </pc:sldMkLst>
      </pc:sldChg>
      <pc:sldChg chg="del">
        <pc:chgData name="sean feng" userId="b2a58d911d4ad38c" providerId="LiveId" clId="{F4E99E4D-510F-4582-B049-4568AE71CCBD}" dt="2024-12-16T04:33:18.840" v="1617" actId="47"/>
        <pc:sldMkLst>
          <pc:docMk/>
          <pc:sldMk cId="1472840527" sldId="344"/>
        </pc:sldMkLst>
      </pc:sldChg>
      <pc:sldChg chg="del">
        <pc:chgData name="sean feng" userId="b2a58d911d4ad38c" providerId="LiveId" clId="{F4E99E4D-510F-4582-B049-4568AE71CCBD}" dt="2024-12-16T04:33:18.840" v="1617" actId="47"/>
        <pc:sldMkLst>
          <pc:docMk/>
          <pc:sldMk cId="293955829" sldId="345"/>
        </pc:sldMkLst>
      </pc:sldChg>
      <pc:sldChg chg="del">
        <pc:chgData name="sean feng" userId="b2a58d911d4ad38c" providerId="LiveId" clId="{F4E99E4D-510F-4582-B049-4568AE71CCBD}" dt="2024-12-16T04:33:18.840" v="1617" actId="47"/>
        <pc:sldMkLst>
          <pc:docMk/>
          <pc:sldMk cId="2384075458" sldId="346"/>
        </pc:sldMkLst>
      </pc:sldChg>
      <pc:sldChg chg="del">
        <pc:chgData name="sean feng" userId="b2a58d911d4ad38c" providerId="LiveId" clId="{F4E99E4D-510F-4582-B049-4568AE71CCBD}" dt="2024-12-16T04:33:18.840" v="1617" actId="47"/>
        <pc:sldMkLst>
          <pc:docMk/>
          <pc:sldMk cId="544518205" sldId="347"/>
        </pc:sldMkLst>
      </pc:sldChg>
      <pc:sldChg chg="addSp modSp add mod">
        <pc:chgData name="sean feng" userId="b2a58d911d4ad38c" providerId="LiveId" clId="{F4E99E4D-510F-4582-B049-4568AE71CCBD}" dt="2024-12-16T03:46:11.552" v="482" actId="13926"/>
        <pc:sldMkLst>
          <pc:docMk/>
          <pc:sldMk cId="1276339151" sldId="348"/>
        </pc:sldMkLst>
      </pc:sldChg>
      <pc:sldChg chg="addSp delSp modSp add mod">
        <pc:chgData name="sean feng" userId="b2a58d911d4ad38c" providerId="LiveId" clId="{F4E99E4D-510F-4582-B049-4568AE71CCBD}" dt="2024-12-16T03:52:32.833" v="913" actId="1038"/>
        <pc:sldMkLst>
          <pc:docMk/>
          <pc:sldMk cId="1373947256" sldId="349"/>
        </pc:sldMkLst>
      </pc:sldChg>
      <pc:sldChg chg="modSp add mod">
        <pc:chgData name="sean feng" userId="b2a58d911d4ad38c" providerId="LiveId" clId="{F4E99E4D-510F-4582-B049-4568AE71CCBD}" dt="2024-12-16T03:59:03.341" v="1146" actId="20577"/>
        <pc:sldMkLst>
          <pc:docMk/>
          <pc:sldMk cId="115931085" sldId="350"/>
        </pc:sldMkLst>
      </pc:sldChg>
      <pc:sldChg chg="addSp modSp add mod">
        <pc:chgData name="sean feng" userId="b2a58d911d4ad38c" providerId="LiveId" clId="{F4E99E4D-510F-4582-B049-4568AE71CCBD}" dt="2024-12-16T04:03:41.235" v="1233" actId="255"/>
        <pc:sldMkLst>
          <pc:docMk/>
          <pc:sldMk cId="1028250233" sldId="351"/>
        </pc:sldMkLst>
      </pc:sldChg>
      <pc:sldChg chg="modSp add mod">
        <pc:chgData name="sean feng" userId="b2a58d911d4ad38c" providerId="LiveId" clId="{F4E99E4D-510F-4582-B049-4568AE71CCBD}" dt="2024-12-16T03:59:59.681" v="1152"/>
        <pc:sldMkLst>
          <pc:docMk/>
          <pc:sldMk cId="2122073105" sldId="352"/>
        </pc:sldMkLst>
      </pc:sldChg>
      <pc:sldChg chg="add del">
        <pc:chgData name="sean feng" userId="b2a58d911d4ad38c" providerId="LiveId" clId="{F4E99E4D-510F-4582-B049-4568AE71CCBD}" dt="2024-12-16T03:59:46.968" v="1149"/>
        <pc:sldMkLst>
          <pc:docMk/>
          <pc:sldMk cId="3066571906" sldId="352"/>
        </pc:sldMkLst>
      </pc:sldChg>
      <pc:sldChg chg="modSp add mod">
        <pc:chgData name="sean feng" userId="b2a58d911d4ad38c" providerId="LiveId" clId="{F4E99E4D-510F-4582-B049-4568AE71CCBD}" dt="2024-12-16T04:01:16.985" v="1170" actId="20577"/>
        <pc:sldMkLst>
          <pc:docMk/>
          <pc:sldMk cId="2857870433" sldId="353"/>
        </pc:sldMkLst>
      </pc:sldChg>
      <pc:sldChg chg="addSp modSp add mod">
        <pc:chgData name="sean feng" userId="b2a58d911d4ad38c" providerId="LiveId" clId="{F4E99E4D-510F-4582-B049-4568AE71CCBD}" dt="2024-12-16T04:06:57.634" v="1282" actId="207"/>
        <pc:sldMkLst>
          <pc:docMk/>
          <pc:sldMk cId="904851595" sldId="354"/>
        </pc:sldMkLst>
      </pc:sldChg>
      <pc:sldChg chg="addSp modSp add del mod">
        <pc:chgData name="sean feng" userId="b2a58d911d4ad38c" providerId="LiveId" clId="{F4E99E4D-510F-4582-B049-4568AE71CCBD}" dt="2024-12-16T04:33:18.840" v="1617" actId="47"/>
        <pc:sldMkLst>
          <pc:docMk/>
          <pc:sldMk cId="3572711965" sldId="355"/>
        </pc:sldMkLst>
      </pc:sldChg>
    </pc:docChg>
  </pc:docChgLst>
  <pc:docChgLst>
    <pc:chgData name="sean feng" userId="b2a58d911d4ad38c" providerId="LiveId" clId="{3112D347-D110-4E5D-9725-DE3B816DC4A0}"/>
    <pc:docChg chg="undo custSel addSld delSld modSld">
      <pc:chgData name="sean feng" userId="b2a58d911d4ad38c" providerId="LiveId" clId="{3112D347-D110-4E5D-9725-DE3B816DC4A0}" dt="2024-12-28T02:43:30.187" v="1274" actId="207"/>
      <pc:docMkLst>
        <pc:docMk/>
      </pc:docMkLst>
      <pc:sldChg chg="modSp mod">
        <pc:chgData name="sean feng" userId="b2a58d911d4ad38c" providerId="LiveId" clId="{3112D347-D110-4E5D-9725-DE3B816DC4A0}" dt="2024-12-28T01:13:24.254" v="54" actId="403"/>
        <pc:sldMkLst>
          <pc:docMk/>
          <pc:sldMk cId="0" sldId="257"/>
        </pc:sldMkLst>
        <pc:spChg chg="mod">
          <ac:chgData name="sean feng" userId="b2a58d911d4ad38c" providerId="LiveId" clId="{3112D347-D110-4E5D-9725-DE3B816DC4A0}" dt="2024-12-28T01:13:24.254" v="54" actId="403"/>
          <ac:spMkLst>
            <pc:docMk/>
            <pc:sldMk cId="0" sldId="257"/>
            <ac:spMk id="5" creationId="{B6FA2857-6669-9227-A1AE-77BDF63EB390}"/>
          </ac:spMkLst>
        </pc:spChg>
      </pc:sldChg>
      <pc:sldChg chg="modSp add del mod">
        <pc:chgData name="sean feng" userId="b2a58d911d4ad38c" providerId="LiveId" clId="{3112D347-D110-4E5D-9725-DE3B816DC4A0}" dt="2024-12-28T02:32:59.818" v="1091" actId="47"/>
        <pc:sldMkLst>
          <pc:docMk/>
          <pc:sldMk cId="481545840" sldId="295"/>
        </pc:sldMkLst>
        <pc:spChg chg="mod">
          <ac:chgData name="sean feng" userId="b2a58d911d4ad38c" providerId="LiveId" clId="{3112D347-D110-4E5D-9725-DE3B816DC4A0}" dt="2024-12-28T00:32:14.565" v="51" actId="404"/>
          <ac:spMkLst>
            <pc:docMk/>
            <pc:sldMk cId="481545840" sldId="295"/>
            <ac:spMk id="228" creationId="{10D6FBBE-484C-A3D3-46A2-B9663B6170F4}"/>
          </ac:spMkLst>
        </pc:spChg>
      </pc:sldChg>
      <pc:sldChg chg="modSp mod">
        <pc:chgData name="sean feng" userId="b2a58d911d4ad38c" providerId="LiveId" clId="{3112D347-D110-4E5D-9725-DE3B816DC4A0}" dt="2024-12-28T02:43:30.187" v="1274" actId="207"/>
        <pc:sldMkLst>
          <pc:docMk/>
          <pc:sldMk cId="708880018" sldId="310"/>
        </pc:sldMkLst>
        <pc:spChg chg="mod">
          <ac:chgData name="sean feng" userId="b2a58d911d4ad38c" providerId="LiveId" clId="{3112D347-D110-4E5D-9725-DE3B816DC4A0}" dt="2024-12-28T02:43:30.187" v="1274" actId="207"/>
          <ac:spMkLst>
            <pc:docMk/>
            <pc:sldMk cId="708880018" sldId="310"/>
            <ac:spMk id="242" creationId="{FC46DF18-90F2-0AF0-13EE-242B69D98B7E}"/>
          </ac:spMkLst>
        </pc:spChg>
      </pc:sldChg>
      <pc:sldChg chg="modSp del mod">
        <pc:chgData name="sean feng" userId="b2a58d911d4ad38c" providerId="LiveId" clId="{3112D347-D110-4E5D-9725-DE3B816DC4A0}" dt="2024-12-28T02:33:02.600" v="1092" actId="47"/>
        <pc:sldMkLst>
          <pc:docMk/>
          <pc:sldMk cId="872923454" sldId="311"/>
        </pc:sldMkLst>
        <pc:spChg chg="mod">
          <ac:chgData name="sean feng" userId="b2a58d911d4ad38c" providerId="LiveId" clId="{3112D347-D110-4E5D-9725-DE3B816DC4A0}" dt="2024-12-28T01:14:04.420" v="70"/>
          <ac:spMkLst>
            <pc:docMk/>
            <pc:sldMk cId="872923454" sldId="311"/>
            <ac:spMk id="228" creationId="{866F211B-E005-981E-E50D-B9AD0BC512BF}"/>
          </ac:spMkLst>
        </pc:spChg>
      </pc:sldChg>
      <pc:sldChg chg="modSp mod">
        <pc:chgData name="sean feng" userId="b2a58d911d4ad38c" providerId="LiveId" clId="{3112D347-D110-4E5D-9725-DE3B816DC4A0}" dt="2024-12-28T01:14:59.008" v="84" actId="1076"/>
        <pc:sldMkLst>
          <pc:docMk/>
          <pc:sldMk cId="261774296" sldId="312"/>
        </pc:sldMkLst>
        <pc:spChg chg="mod">
          <ac:chgData name="sean feng" userId="b2a58d911d4ad38c" providerId="LiveId" clId="{3112D347-D110-4E5D-9725-DE3B816DC4A0}" dt="2024-12-28T01:14:12.712" v="71"/>
          <ac:spMkLst>
            <pc:docMk/>
            <pc:sldMk cId="261774296" sldId="312"/>
            <ac:spMk id="241" creationId="{AEE180A4-1D9D-7C9C-84EA-C293C8D3E8A6}"/>
          </ac:spMkLst>
        </pc:spChg>
        <pc:spChg chg="mod">
          <ac:chgData name="sean feng" userId="b2a58d911d4ad38c" providerId="LiveId" clId="{3112D347-D110-4E5D-9725-DE3B816DC4A0}" dt="2024-12-28T01:14:59.008" v="84" actId="1076"/>
          <ac:spMkLst>
            <pc:docMk/>
            <pc:sldMk cId="261774296" sldId="312"/>
            <ac:spMk id="242" creationId="{46DC7AA1-0B4E-67DC-FCF1-EA6B9E300328}"/>
          </ac:spMkLst>
        </pc:spChg>
      </pc:sldChg>
      <pc:sldChg chg="addSp delSp modSp mod">
        <pc:chgData name="sean feng" userId="b2a58d911d4ad38c" providerId="LiveId" clId="{3112D347-D110-4E5D-9725-DE3B816DC4A0}" dt="2024-12-28T02:15:01.566" v="284" actId="1076"/>
        <pc:sldMkLst>
          <pc:docMk/>
          <pc:sldMk cId="4128333828" sldId="368"/>
        </pc:sldMkLst>
        <pc:spChg chg="add del mod">
          <ac:chgData name="sean feng" userId="b2a58d911d4ad38c" providerId="LiveId" clId="{3112D347-D110-4E5D-9725-DE3B816DC4A0}" dt="2024-12-28T02:15:01.566" v="284" actId="1076"/>
          <ac:spMkLst>
            <pc:docMk/>
            <pc:sldMk cId="4128333828" sldId="368"/>
            <ac:spMk id="2" creationId="{811C01F3-098A-E241-7996-7536AA12EB4A}"/>
          </ac:spMkLst>
        </pc:spChg>
        <pc:spChg chg="mod">
          <ac:chgData name="sean feng" userId="b2a58d911d4ad38c" providerId="LiveId" clId="{3112D347-D110-4E5D-9725-DE3B816DC4A0}" dt="2024-12-28T02:14:02.355" v="265"/>
          <ac:spMkLst>
            <pc:docMk/>
            <pc:sldMk cId="4128333828" sldId="368"/>
            <ac:spMk id="241" creationId="{6F596BF6-BB5A-5C6A-433B-BEA09F11ED4D}"/>
          </ac:spMkLst>
        </pc:spChg>
        <pc:spChg chg="mod">
          <ac:chgData name="sean feng" userId="b2a58d911d4ad38c" providerId="LiveId" clId="{3112D347-D110-4E5D-9725-DE3B816DC4A0}" dt="2024-12-28T02:14:50.877" v="280" actId="15"/>
          <ac:spMkLst>
            <pc:docMk/>
            <pc:sldMk cId="4128333828" sldId="368"/>
            <ac:spMk id="242" creationId="{CDCBEA82-D643-0905-EFEA-14F9248C6249}"/>
          </ac:spMkLst>
        </pc:spChg>
      </pc:sldChg>
      <pc:sldChg chg="addSp modSp mod">
        <pc:chgData name="sean feng" userId="b2a58d911d4ad38c" providerId="LiveId" clId="{3112D347-D110-4E5D-9725-DE3B816DC4A0}" dt="2024-12-28T01:16:51.285" v="102" actId="14100"/>
        <pc:sldMkLst>
          <pc:docMk/>
          <pc:sldMk cId="2004156405" sldId="376"/>
        </pc:sldMkLst>
        <pc:spChg chg="add mod">
          <ac:chgData name="sean feng" userId="b2a58d911d4ad38c" providerId="LiveId" clId="{3112D347-D110-4E5D-9725-DE3B816DC4A0}" dt="2024-12-28T01:16:51.285" v="102" actId="14100"/>
          <ac:spMkLst>
            <pc:docMk/>
            <pc:sldMk cId="2004156405" sldId="376"/>
            <ac:spMk id="2" creationId="{00DA5451-421D-CD9D-12C8-AF4E11568971}"/>
          </ac:spMkLst>
        </pc:spChg>
        <pc:spChg chg="mod">
          <ac:chgData name="sean feng" userId="b2a58d911d4ad38c" providerId="LiveId" clId="{3112D347-D110-4E5D-9725-DE3B816DC4A0}" dt="2024-12-28T01:15:18.544" v="85"/>
          <ac:spMkLst>
            <pc:docMk/>
            <pc:sldMk cId="2004156405" sldId="376"/>
            <ac:spMk id="241" creationId="{392A056F-7726-1E43-F904-979DEB74C568}"/>
          </ac:spMkLst>
        </pc:spChg>
        <pc:spChg chg="mod">
          <ac:chgData name="sean feng" userId="b2a58d911d4ad38c" providerId="LiveId" clId="{3112D347-D110-4E5D-9725-DE3B816DC4A0}" dt="2024-12-28T01:15:28.396" v="87"/>
          <ac:spMkLst>
            <pc:docMk/>
            <pc:sldMk cId="2004156405" sldId="376"/>
            <ac:spMk id="242" creationId="{9AF226D6-98CB-6DA3-0316-DE2863A04A4A}"/>
          </ac:spMkLst>
        </pc:spChg>
      </pc:sldChg>
      <pc:sldChg chg="addSp modSp mod">
        <pc:chgData name="sean feng" userId="b2a58d911d4ad38c" providerId="LiveId" clId="{3112D347-D110-4E5D-9725-DE3B816DC4A0}" dt="2024-12-28T02:19:17.478" v="340" actId="207"/>
        <pc:sldMkLst>
          <pc:docMk/>
          <pc:sldMk cId="3206722826" sldId="377"/>
        </pc:sldMkLst>
        <pc:spChg chg="add mod">
          <ac:chgData name="sean feng" userId="b2a58d911d4ad38c" providerId="LiveId" clId="{3112D347-D110-4E5D-9725-DE3B816DC4A0}" dt="2024-12-28T02:19:17.478" v="340" actId="207"/>
          <ac:spMkLst>
            <pc:docMk/>
            <pc:sldMk cId="3206722826" sldId="377"/>
            <ac:spMk id="2" creationId="{0099AAC5-62EC-1EDD-693F-D3DF0BC9406D}"/>
          </ac:spMkLst>
        </pc:spChg>
        <pc:spChg chg="mod">
          <ac:chgData name="sean feng" userId="b2a58d911d4ad38c" providerId="LiveId" clId="{3112D347-D110-4E5D-9725-DE3B816DC4A0}" dt="2024-12-28T02:18:24.960" v="327"/>
          <ac:spMkLst>
            <pc:docMk/>
            <pc:sldMk cId="3206722826" sldId="377"/>
            <ac:spMk id="241" creationId="{2A8D745B-EF10-4664-B12C-96CF9BF2E043}"/>
          </ac:spMkLst>
        </pc:spChg>
        <pc:spChg chg="mod">
          <ac:chgData name="sean feng" userId="b2a58d911d4ad38c" providerId="LiveId" clId="{3112D347-D110-4E5D-9725-DE3B816DC4A0}" dt="2024-12-28T02:18:41.876" v="332" actId="20577"/>
          <ac:spMkLst>
            <pc:docMk/>
            <pc:sldMk cId="3206722826" sldId="377"/>
            <ac:spMk id="242" creationId="{A8C1EBC6-315F-AD02-E805-0988136B145E}"/>
          </ac:spMkLst>
        </pc:spChg>
      </pc:sldChg>
      <pc:sldChg chg="addSp delSp modSp mod">
        <pc:chgData name="sean feng" userId="b2a58d911d4ad38c" providerId="LiveId" clId="{3112D347-D110-4E5D-9725-DE3B816DC4A0}" dt="2024-12-28T02:30:38.407" v="1081" actId="120"/>
        <pc:sldMkLst>
          <pc:docMk/>
          <pc:sldMk cId="4137702292" sldId="378"/>
        </pc:sldMkLst>
        <pc:spChg chg="add del mod">
          <ac:chgData name="sean feng" userId="b2a58d911d4ad38c" providerId="LiveId" clId="{3112D347-D110-4E5D-9725-DE3B816DC4A0}" dt="2024-12-28T02:22:03.727" v="357" actId="478"/>
          <ac:spMkLst>
            <pc:docMk/>
            <pc:sldMk cId="4137702292" sldId="378"/>
            <ac:spMk id="3" creationId="{B0524F03-5146-2D64-82D9-5CF35522A65A}"/>
          </ac:spMkLst>
        </pc:spChg>
        <pc:spChg chg="add del mod">
          <ac:chgData name="sean feng" userId="b2a58d911d4ad38c" providerId="LiveId" clId="{3112D347-D110-4E5D-9725-DE3B816DC4A0}" dt="2024-12-28T02:22:05.151" v="358" actId="478"/>
          <ac:spMkLst>
            <pc:docMk/>
            <pc:sldMk cId="4137702292" sldId="378"/>
            <ac:spMk id="5" creationId="{2511EC8D-1EB0-D245-B628-1A2312EC845E}"/>
          </ac:spMkLst>
        </pc:spChg>
        <pc:spChg chg="mod">
          <ac:chgData name="sean feng" userId="b2a58d911d4ad38c" providerId="LiveId" clId="{3112D347-D110-4E5D-9725-DE3B816DC4A0}" dt="2024-12-28T02:20:37.857" v="354" actId="20577"/>
          <ac:spMkLst>
            <pc:docMk/>
            <pc:sldMk cId="4137702292" sldId="378"/>
            <ac:spMk id="241" creationId="{A75A44E8-4217-0ECF-04D2-F608AA14D44C}"/>
          </ac:spMkLst>
        </pc:spChg>
        <pc:spChg chg="del">
          <ac:chgData name="sean feng" userId="b2a58d911d4ad38c" providerId="LiveId" clId="{3112D347-D110-4E5D-9725-DE3B816DC4A0}" dt="2024-12-28T02:22:00.591" v="355" actId="478"/>
          <ac:spMkLst>
            <pc:docMk/>
            <pc:sldMk cId="4137702292" sldId="378"/>
            <ac:spMk id="242" creationId="{853255EC-528F-7D6F-31BC-A31EDFE079F4}"/>
          </ac:spMkLst>
        </pc:spChg>
        <pc:graphicFrameChg chg="add mod modGraphic">
          <ac:chgData name="sean feng" userId="b2a58d911d4ad38c" providerId="LiveId" clId="{3112D347-D110-4E5D-9725-DE3B816DC4A0}" dt="2024-12-28T02:30:38.407" v="1081" actId="120"/>
          <ac:graphicFrameMkLst>
            <pc:docMk/>
            <pc:sldMk cId="4137702292" sldId="378"/>
            <ac:graphicFrameMk id="6" creationId="{32BBF985-AE1E-E428-C78C-1F0FC1149F91}"/>
          </ac:graphicFrameMkLst>
        </pc:graphicFrameChg>
      </pc:sldChg>
      <pc:sldChg chg="del">
        <pc:chgData name="sean feng" userId="b2a58d911d4ad38c" providerId="LiveId" clId="{3112D347-D110-4E5D-9725-DE3B816DC4A0}" dt="2024-12-28T02:42:45.523" v="1264" actId="47"/>
        <pc:sldMkLst>
          <pc:docMk/>
          <pc:sldMk cId="3636996468" sldId="380"/>
        </pc:sldMkLst>
      </pc:sldChg>
      <pc:sldChg chg="addSp modSp mod">
        <pc:chgData name="sean feng" userId="b2a58d911d4ad38c" providerId="LiveId" clId="{3112D347-D110-4E5D-9725-DE3B816DC4A0}" dt="2024-12-28T02:42:27.297" v="1263" actId="6549"/>
        <pc:sldMkLst>
          <pc:docMk/>
          <pc:sldMk cId="779023894" sldId="381"/>
        </pc:sldMkLst>
        <pc:spChg chg="mod">
          <ac:chgData name="sean feng" userId="b2a58d911d4ad38c" providerId="LiveId" clId="{3112D347-D110-4E5D-9725-DE3B816DC4A0}" dt="2024-12-28T02:42:04.770" v="1248" actId="1036"/>
          <ac:spMkLst>
            <pc:docMk/>
            <pc:sldMk cId="779023894" sldId="381"/>
            <ac:spMk id="2" creationId="{6EE3D86E-B152-C5BB-6DFF-28F1D55B232F}"/>
          </ac:spMkLst>
        </pc:spChg>
        <pc:spChg chg="add mod">
          <ac:chgData name="sean feng" userId="b2a58d911d4ad38c" providerId="LiveId" clId="{3112D347-D110-4E5D-9725-DE3B816DC4A0}" dt="2024-12-28T02:42:04.770" v="1248" actId="1036"/>
          <ac:spMkLst>
            <pc:docMk/>
            <pc:sldMk cId="779023894" sldId="381"/>
            <ac:spMk id="3" creationId="{2135511A-9306-BC06-78AA-48C6B29E276E}"/>
          </ac:spMkLst>
        </pc:spChg>
        <pc:spChg chg="add mod">
          <ac:chgData name="sean feng" userId="b2a58d911d4ad38c" providerId="LiveId" clId="{3112D347-D110-4E5D-9725-DE3B816DC4A0}" dt="2024-12-28T02:42:04.770" v="1248" actId="1036"/>
          <ac:spMkLst>
            <pc:docMk/>
            <pc:sldMk cId="779023894" sldId="381"/>
            <ac:spMk id="4" creationId="{74656B23-801A-A1AC-3C53-404F792A67F8}"/>
          </ac:spMkLst>
        </pc:spChg>
        <pc:spChg chg="add mod">
          <ac:chgData name="sean feng" userId="b2a58d911d4ad38c" providerId="LiveId" clId="{3112D347-D110-4E5D-9725-DE3B816DC4A0}" dt="2024-12-28T02:42:27.297" v="1263" actId="6549"/>
          <ac:spMkLst>
            <pc:docMk/>
            <pc:sldMk cId="779023894" sldId="381"/>
            <ac:spMk id="5" creationId="{E27B2C4C-B02C-7A73-9B51-54874855D773}"/>
          </ac:spMkLst>
        </pc:spChg>
        <pc:spChg chg="mod">
          <ac:chgData name="sean feng" userId="b2a58d911d4ad38c" providerId="LiveId" clId="{3112D347-D110-4E5D-9725-DE3B816DC4A0}" dt="2024-12-28T02:40:43.511" v="1194"/>
          <ac:spMkLst>
            <pc:docMk/>
            <pc:sldMk cId="779023894" sldId="381"/>
            <ac:spMk id="241" creationId="{CCE04CE9-749F-52ED-C5DA-70858135497B}"/>
          </ac:spMkLst>
        </pc:spChg>
        <pc:spChg chg="mod">
          <ac:chgData name="sean feng" userId="b2a58d911d4ad38c" providerId="LiveId" clId="{3112D347-D110-4E5D-9725-DE3B816DC4A0}" dt="2024-12-28T02:42:15.044" v="1253"/>
          <ac:spMkLst>
            <pc:docMk/>
            <pc:sldMk cId="779023894" sldId="381"/>
            <ac:spMk id="242" creationId="{53659563-0227-3716-39A8-9FDB101A8B89}"/>
          </ac:spMkLst>
        </pc:spChg>
      </pc:sldChg>
      <pc:sldChg chg="del">
        <pc:chgData name="sean feng" userId="b2a58d911d4ad38c" providerId="LiveId" clId="{3112D347-D110-4E5D-9725-DE3B816DC4A0}" dt="2024-12-28T02:42:45.523" v="1264" actId="47"/>
        <pc:sldMkLst>
          <pc:docMk/>
          <pc:sldMk cId="569873760" sldId="382"/>
        </pc:sldMkLst>
      </pc:sldChg>
      <pc:sldChg chg="del">
        <pc:chgData name="sean feng" userId="b2a58d911d4ad38c" providerId="LiveId" clId="{3112D347-D110-4E5D-9725-DE3B816DC4A0}" dt="2024-12-28T02:42:45.523" v="1264" actId="47"/>
        <pc:sldMkLst>
          <pc:docMk/>
          <pc:sldMk cId="2697919960" sldId="383"/>
        </pc:sldMkLst>
      </pc:sldChg>
      <pc:sldChg chg="del">
        <pc:chgData name="sean feng" userId="b2a58d911d4ad38c" providerId="LiveId" clId="{3112D347-D110-4E5D-9725-DE3B816DC4A0}" dt="2024-12-28T02:42:45.523" v="1264" actId="47"/>
        <pc:sldMkLst>
          <pc:docMk/>
          <pc:sldMk cId="1917882426" sldId="384"/>
        </pc:sldMkLst>
      </pc:sldChg>
      <pc:sldChg chg="del">
        <pc:chgData name="sean feng" userId="b2a58d911d4ad38c" providerId="LiveId" clId="{3112D347-D110-4E5D-9725-DE3B816DC4A0}" dt="2024-12-28T02:42:45.523" v="1264" actId="47"/>
        <pc:sldMkLst>
          <pc:docMk/>
          <pc:sldMk cId="3797392443" sldId="385"/>
        </pc:sldMkLst>
      </pc:sldChg>
      <pc:sldChg chg="del">
        <pc:chgData name="sean feng" userId="b2a58d911d4ad38c" providerId="LiveId" clId="{3112D347-D110-4E5D-9725-DE3B816DC4A0}" dt="2024-12-28T02:42:45.523" v="1264" actId="47"/>
        <pc:sldMkLst>
          <pc:docMk/>
          <pc:sldMk cId="3610862251" sldId="386"/>
        </pc:sldMkLst>
      </pc:sldChg>
      <pc:sldChg chg="del">
        <pc:chgData name="sean feng" userId="b2a58d911d4ad38c" providerId="LiveId" clId="{3112D347-D110-4E5D-9725-DE3B816DC4A0}" dt="2024-12-28T02:42:45.523" v="1264" actId="47"/>
        <pc:sldMkLst>
          <pc:docMk/>
          <pc:sldMk cId="1338295445" sldId="387"/>
        </pc:sldMkLst>
      </pc:sldChg>
      <pc:sldChg chg="del">
        <pc:chgData name="sean feng" userId="b2a58d911d4ad38c" providerId="LiveId" clId="{3112D347-D110-4E5D-9725-DE3B816DC4A0}" dt="2024-12-28T02:42:45.523" v="1264" actId="47"/>
        <pc:sldMkLst>
          <pc:docMk/>
          <pc:sldMk cId="3572284901" sldId="388"/>
        </pc:sldMkLst>
      </pc:sldChg>
      <pc:sldChg chg="del">
        <pc:chgData name="sean feng" userId="b2a58d911d4ad38c" providerId="LiveId" clId="{3112D347-D110-4E5D-9725-DE3B816DC4A0}" dt="2024-12-28T02:42:45.523" v="1264" actId="47"/>
        <pc:sldMkLst>
          <pc:docMk/>
          <pc:sldMk cId="491791888" sldId="389"/>
        </pc:sldMkLst>
      </pc:sldChg>
      <pc:sldChg chg="del">
        <pc:chgData name="sean feng" userId="b2a58d911d4ad38c" providerId="LiveId" clId="{3112D347-D110-4E5D-9725-DE3B816DC4A0}" dt="2024-12-28T02:42:45.523" v="1264" actId="47"/>
        <pc:sldMkLst>
          <pc:docMk/>
          <pc:sldMk cId="3056025882" sldId="390"/>
        </pc:sldMkLst>
      </pc:sldChg>
      <pc:sldChg chg="del">
        <pc:chgData name="sean feng" userId="b2a58d911d4ad38c" providerId="LiveId" clId="{3112D347-D110-4E5D-9725-DE3B816DC4A0}" dt="2024-12-28T02:42:45.523" v="1264" actId="47"/>
        <pc:sldMkLst>
          <pc:docMk/>
          <pc:sldMk cId="3935084193" sldId="391"/>
        </pc:sldMkLst>
      </pc:sldChg>
      <pc:sldChg chg="del">
        <pc:chgData name="sean feng" userId="b2a58d911d4ad38c" providerId="LiveId" clId="{3112D347-D110-4E5D-9725-DE3B816DC4A0}" dt="2024-12-28T02:42:45.523" v="1264" actId="47"/>
        <pc:sldMkLst>
          <pc:docMk/>
          <pc:sldMk cId="3621049704" sldId="392"/>
        </pc:sldMkLst>
      </pc:sldChg>
      <pc:sldChg chg="del">
        <pc:chgData name="sean feng" userId="b2a58d911d4ad38c" providerId="LiveId" clId="{3112D347-D110-4E5D-9725-DE3B816DC4A0}" dt="2024-12-28T02:42:45.523" v="1264" actId="47"/>
        <pc:sldMkLst>
          <pc:docMk/>
          <pc:sldMk cId="369639075" sldId="393"/>
        </pc:sldMkLst>
      </pc:sldChg>
      <pc:sldChg chg="del">
        <pc:chgData name="sean feng" userId="b2a58d911d4ad38c" providerId="LiveId" clId="{3112D347-D110-4E5D-9725-DE3B816DC4A0}" dt="2024-12-28T02:42:45.523" v="1264" actId="47"/>
        <pc:sldMkLst>
          <pc:docMk/>
          <pc:sldMk cId="2182232497" sldId="394"/>
        </pc:sldMkLst>
      </pc:sldChg>
      <pc:sldChg chg="del">
        <pc:chgData name="sean feng" userId="b2a58d911d4ad38c" providerId="LiveId" clId="{3112D347-D110-4E5D-9725-DE3B816DC4A0}" dt="2024-12-28T02:42:45.523" v="1264" actId="47"/>
        <pc:sldMkLst>
          <pc:docMk/>
          <pc:sldMk cId="3902057951" sldId="396"/>
        </pc:sldMkLst>
      </pc:sldChg>
      <pc:sldChg chg="addSp modSp add mod">
        <pc:chgData name="sean feng" userId="b2a58d911d4ad38c" providerId="LiveId" clId="{3112D347-D110-4E5D-9725-DE3B816DC4A0}" dt="2024-12-28T02:12:16.450" v="251" actId="207"/>
        <pc:sldMkLst>
          <pc:docMk/>
          <pc:sldMk cId="3117584763" sldId="397"/>
        </pc:sldMkLst>
        <pc:spChg chg="mod">
          <ac:chgData name="sean feng" userId="b2a58d911d4ad38c" providerId="LiveId" clId="{3112D347-D110-4E5D-9725-DE3B816DC4A0}" dt="2024-12-28T01:29:55.769" v="117" actId="1076"/>
          <ac:spMkLst>
            <pc:docMk/>
            <pc:sldMk cId="3117584763" sldId="397"/>
            <ac:spMk id="2" creationId="{FB9D9708-61C6-A955-AD5D-69E6D6E9A5A7}"/>
          </ac:spMkLst>
        </pc:spChg>
        <pc:spChg chg="add">
          <ac:chgData name="sean feng" userId="b2a58d911d4ad38c" providerId="LiveId" clId="{3112D347-D110-4E5D-9725-DE3B816DC4A0}" dt="2024-12-28T01:30:02.068" v="121"/>
          <ac:spMkLst>
            <pc:docMk/>
            <pc:sldMk cId="3117584763" sldId="397"/>
            <ac:spMk id="3" creationId="{163CFD08-AF3C-39DD-B93E-609A90F4BF8E}"/>
          </ac:spMkLst>
        </pc:spChg>
        <pc:spChg chg="mod">
          <ac:chgData name="sean feng" userId="b2a58d911d4ad38c" providerId="LiveId" clId="{3112D347-D110-4E5D-9725-DE3B816DC4A0}" dt="2024-12-28T01:17:09.519" v="107" actId="20577"/>
          <ac:spMkLst>
            <pc:docMk/>
            <pc:sldMk cId="3117584763" sldId="397"/>
            <ac:spMk id="241" creationId="{1CA0CFBD-48FA-ABAE-65A1-1237228DCD69}"/>
          </ac:spMkLst>
        </pc:spChg>
        <pc:spChg chg="mod">
          <ac:chgData name="sean feng" userId="b2a58d911d4ad38c" providerId="LiveId" clId="{3112D347-D110-4E5D-9725-DE3B816DC4A0}" dt="2024-12-28T02:12:16.450" v="251" actId="207"/>
          <ac:spMkLst>
            <pc:docMk/>
            <pc:sldMk cId="3117584763" sldId="397"/>
            <ac:spMk id="242" creationId="{E5C1F2CA-E1F3-92EC-E745-46B381D3C188}"/>
          </ac:spMkLst>
        </pc:spChg>
      </pc:sldChg>
      <pc:sldChg chg="addSp delSp modSp add mod">
        <pc:chgData name="sean feng" userId="b2a58d911d4ad38c" providerId="LiveId" clId="{3112D347-D110-4E5D-9725-DE3B816DC4A0}" dt="2024-12-28T02:12:00.292" v="246" actId="207"/>
        <pc:sldMkLst>
          <pc:docMk/>
          <pc:sldMk cId="2599181477" sldId="398"/>
        </pc:sldMkLst>
        <pc:spChg chg="del">
          <ac:chgData name="sean feng" userId="b2a58d911d4ad38c" providerId="LiveId" clId="{3112D347-D110-4E5D-9725-DE3B816DC4A0}" dt="2024-12-28T01:31:10.332" v="135" actId="478"/>
          <ac:spMkLst>
            <pc:docMk/>
            <pc:sldMk cId="2599181477" sldId="398"/>
            <ac:spMk id="2" creationId="{C8161BD0-8CE4-EFD1-8010-96DC621991A6}"/>
          </ac:spMkLst>
        </pc:spChg>
        <pc:spChg chg="add mod">
          <ac:chgData name="sean feng" userId="b2a58d911d4ad38c" providerId="LiveId" clId="{3112D347-D110-4E5D-9725-DE3B816DC4A0}" dt="2024-12-28T01:33:13.124" v="154" actId="207"/>
          <ac:spMkLst>
            <pc:docMk/>
            <pc:sldMk cId="2599181477" sldId="398"/>
            <ac:spMk id="3" creationId="{D1C292C8-4948-9F2B-72A4-60D2C20452D6}"/>
          </ac:spMkLst>
        </pc:spChg>
        <pc:spChg chg="mod">
          <ac:chgData name="sean feng" userId="b2a58d911d4ad38c" providerId="LiveId" clId="{3112D347-D110-4E5D-9725-DE3B816DC4A0}" dt="2024-12-28T02:12:00.292" v="246" actId="207"/>
          <ac:spMkLst>
            <pc:docMk/>
            <pc:sldMk cId="2599181477" sldId="398"/>
            <ac:spMk id="242" creationId="{D0E4F3B3-F862-2A48-EC87-F49A173C7AE3}"/>
          </ac:spMkLst>
        </pc:spChg>
      </pc:sldChg>
      <pc:sldChg chg="modSp add mod">
        <pc:chgData name="sean feng" userId="b2a58d911d4ad38c" providerId="LiveId" clId="{3112D347-D110-4E5D-9725-DE3B816DC4A0}" dt="2024-12-28T02:11:57.230" v="245" actId="207"/>
        <pc:sldMkLst>
          <pc:docMk/>
          <pc:sldMk cId="930499730" sldId="399"/>
        </pc:sldMkLst>
        <pc:spChg chg="mod">
          <ac:chgData name="sean feng" userId="b2a58d911d4ad38c" providerId="LiveId" clId="{3112D347-D110-4E5D-9725-DE3B816DC4A0}" dt="2024-12-28T02:08:07.542" v="209" actId="207"/>
          <ac:spMkLst>
            <pc:docMk/>
            <pc:sldMk cId="930499730" sldId="399"/>
            <ac:spMk id="3" creationId="{546A8B99-9B33-5F9A-C9B1-A9FE3DC292C3}"/>
          </ac:spMkLst>
        </pc:spChg>
        <pc:spChg chg="mod">
          <ac:chgData name="sean feng" userId="b2a58d911d4ad38c" providerId="LiveId" clId="{3112D347-D110-4E5D-9725-DE3B816DC4A0}" dt="2024-12-28T02:11:57.230" v="245" actId="207"/>
          <ac:spMkLst>
            <pc:docMk/>
            <pc:sldMk cId="930499730" sldId="399"/>
            <ac:spMk id="242" creationId="{2D41E094-32C9-24DE-648C-465EE414C400}"/>
          </ac:spMkLst>
        </pc:spChg>
      </pc:sldChg>
      <pc:sldChg chg="add del">
        <pc:chgData name="sean feng" userId="b2a58d911d4ad38c" providerId="LiveId" clId="{3112D347-D110-4E5D-9725-DE3B816DC4A0}" dt="2024-12-28T01:30:58.615" v="132"/>
        <pc:sldMkLst>
          <pc:docMk/>
          <pc:sldMk cId="1458918819" sldId="399"/>
        </pc:sldMkLst>
      </pc:sldChg>
      <pc:sldChg chg="delSp modSp add mod">
        <pc:chgData name="sean feng" userId="b2a58d911d4ad38c" providerId="LiveId" clId="{3112D347-D110-4E5D-9725-DE3B816DC4A0}" dt="2024-12-28T02:11:53.168" v="244" actId="207"/>
        <pc:sldMkLst>
          <pc:docMk/>
          <pc:sldMk cId="4279122613" sldId="400"/>
        </pc:sldMkLst>
        <pc:spChg chg="del">
          <ac:chgData name="sean feng" userId="b2a58d911d4ad38c" providerId="LiveId" clId="{3112D347-D110-4E5D-9725-DE3B816DC4A0}" dt="2024-12-28T02:09:23.395" v="219" actId="478"/>
          <ac:spMkLst>
            <pc:docMk/>
            <pc:sldMk cId="4279122613" sldId="400"/>
            <ac:spMk id="3" creationId="{81D8453B-7360-19B5-62B1-6C178876E73F}"/>
          </ac:spMkLst>
        </pc:spChg>
        <pc:spChg chg="mod">
          <ac:chgData name="sean feng" userId="b2a58d911d4ad38c" providerId="LiveId" clId="{3112D347-D110-4E5D-9725-DE3B816DC4A0}" dt="2024-12-28T02:11:53.168" v="244" actId="207"/>
          <ac:spMkLst>
            <pc:docMk/>
            <pc:sldMk cId="4279122613" sldId="400"/>
            <ac:spMk id="242" creationId="{BE0C2BC2-269D-C01E-1F2E-8ED0BB3A79C2}"/>
          </ac:spMkLst>
        </pc:spChg>
      </pc:sldChg>
      <pc:sldChg chg="modSp add mod">
        <pc:chgData name="sean feng" userId="b2a58d911d4ad38c" providerId="LiveId" clId="{3112D347-D110-4E5D-9725-DE3B816DC4A0}" dt="2024-12-28T02:11:32.766" v="243" actId="14100"/>
        <pc:sldMkLst>
          <pc:docMk/>
          <pc:sldMk cId="3197435112" sldId="401"/>
        </pc:sldMkLst>
        <pc:spChg chg="mod">
          <ac:chgData name="sean feng" userId="b2a58d911d4ad38c" providerId="LiveId" clId="{3112D347-D110-4E5D-9725-DE3B816DC4A0}" dt="2024-12-28T02:11:22.176" v="239" actId="21"/>
          <ac:spMkLst>
            <pc:docMk/>
            <pc:sldMk cId="3197435112" sldId="401"/>
            <ac:spMk id="241" creationId="{8646E161-AE2B-9F65-2FD2-6E7CFDEC48F6}"/>
          </ac:spMkLst>
        </pc:spChg>
        <pc:spChg chg="mod">
          <ac:chgData name="sean feng" userId="b2a58d911d4ad38c" providerId="LiveId" clId="{3112D347-D110-4E5D-9725-DE3B816DC4A0}" dt="2024-12-28T02:11:32.766" v="243" actId="14100"/>
          <ac:spMkLst>
            <pc:docMk/>
            <pc:sldMk cId="3197435112" sldId="401"/>
            <ac:spMk id="242" creationId="{A252691B-9F40-E0B2-B728-3EBCAAB468B4}"/>
          </ac:spMkLst>
        </pc:spChg>
      </pc:sldChg>
      <pc:sldChg chg="addSp modSp add mod">
        <pc:chgData name="sean feng" userId="b2a58d911d4ad38c" providerId="LiveId" clId="{3112D347-D110-4E5D-9725-DE3B816DC4A0}" dt="2024-12-28T02:13:49.654" v="264" actId="207"/>
        <pc:sldMkLst>
          <pc:docMk/>
          <pc:sldMk cId="1088606171" sldId="402"/>
        </pc:sldMkLst>
        <pc:spChg chg="add mod">
          <ac:chgData name="sean feng" userId="b2a58d911d4ad38c" providerId="LiveId" clId="{3112D347-D110-4E5D-9725-DE3B816DC4A0}" dt="2024-12-28T02:13:49.654" v="264" actId="207"/>
          <ac:spMkLst>
            <pc:docMk/>
            <pc:sldMk cId="1088606171" sldId="402"/>
            <ac:spMk id="2" creationId="{A72139E3-8A18-E731-E6BB-9518F1D5F373}"/>
          </ac:spMkLst>
        </pc:spChg>
        <pc:spChg chg="mod">
          <ac:chgData name="sean feng" userId="b2a58d911d4ad38c" providerId="LiveId" clId="{3112D347-D110-4E5D-9725-DE3B816DC4A0}" dt="2024-12-28T02:12:48.622" v="253"/>
          <ac:spMkLst>
            <pc:docMk/>
            <pc:sldMk cId="1088606171" sldId="402"/>
            <ac:spMk id="241" creationId="{73FE9129-1088-5742-49AF-6863650AC0A3}"/>
          </ac:spMkLst>
        </pc:spChg>
        <pc:spChg chg="mod">
          <ac:chgData name="sean feng" userId="b2a58d911d4ad38c" providerId="LiveId" clId="{3112D347-D110-4E5D-9725-DE3B816DC4A0}" dt="2024-12-28T02:12:59.575" v="256" actId="20577"/>
          <ac:spMkLst>
            <pc:docMk/>
            <pc:sldMk cId="1088606171" sldId="402"/>
            <ac:spMk id="242" creationId="{5BABE8E8-0D1F-A435-CF75-4DA7BF7A2102}"/>
          </ac:spMkLst>
        </pc:spChg>
      </pc:sldChg>
      <pc:sldChg chg="delSp modSp add mod">
        <pc:chgData name="sean feng" userId="b2a58d911d4ad38c" providerId="LiveId" clId="{3112D347-D110-4E5D-9725-DE3B816DC4A0}" dt="2024-12-28T02:16:10.273" v="292" actId="20577"/>
        <pc:sldMkLst>
          <pc:docMk/>
          <pc:sldMk cId="2978085072" sldId="403"/>
        </pc:sldMkLst>
        <pc:spChg chg="del">
          <ac:chgData name="sean feng" userId="b2a58d911d4ad38c" providerId="LiveId" clId="{3112D347-D110-4E5D-9725-DE3B816DC4A0}" dt="2024-12-28T02:16:04.919" v="286" actId="478"/>
          <ac:spMkLst>
            <pc:docMk/>
            <pc:sldMk cId="2978085072" sldId="403"/>
            <ac:spMk id="2" creationId="{08B764FF-302F-D043-9F9C-A47102A707AF}"/>
          </ac:spMkLst>
        </pc:spChg>
        <pc:spChg chg="mod">
          <ac:chgData name="sean feng" userId="b2a58d911d4ad38c" providerId="LiveId" clId="{3112D347-D110-4E5D-9725-DE3B816DC4A0}" dt="2024-12-28T02:16:10.273" v="292" actId="20577"/>
          <ac:spMkLst>
            <pc:docMk/>
            <pc:sldMk cId="2978085072" sldId="403"/>
            <ac:spMk id="242" creationId="{E95668F5-6A8F-DF89-2FA5-79FA0FCD4843}"/>
          </ac:spMkLst>
        </pc:spChg>
      </pc:sldChg>
      <pc:sldChg chg="addSp modSp add mod">
        <pc:chgData name="sean feng" userId="b2a58d911d4ad38c" providerId="LiveId" clId="{3112D347-D110-4E5D-9725-DE3B816DC4A0}" dt="2024-12-28T02:18:02.545" v="326" actId="207"/>
        <pc:sldMkLst>
          <pc:docMk/>
          <pc:sldMk cId="3718058275" sldId="404"/>
        </pc:sldMkLst>
        <pc:spChg chg="add mod">
          <ac:chgData name="sean feng" userId="b2a58d911d4ad38c" providerId="LiveId" clId="{3112D347-D110-4E5D-9725-DE3B816DC4A0}" dt="2024-12-28T02:17:09.761" v="310" actId="207"/>
          <ac:spMkLst>
            <pc:docMk/>
            <pc:sldMk cId="3718058275" sldId="404"/>
            <ac:spMk id="2" creationId="{3477DDFB-ADF4-97E7-8D24-871917E7BBD1}"/>
          </ac:spMkLst>
        </pc:spChg>
        <pc:spChg chg="add mod">
          <ac:chgData name="sean feng" userId="b2a58d911d4ad38c" providerId="LiveId" clId="{3112D347-D110-4E5D-9725-DE3B816DC4A0}" dt="2024-12-28T02:18:02.545" v="326" actId="207"/>
          <ac:spMkLst>
            <pc:docMk/>
            <pc:sldMk cId="3718058275" sldId="404"/>
            <ac:spMk id="3" creationId="{A208FBFB-4635-A427-1BA8-36F782A27789}"/>
          </ac:spMkLst>
        </pc:spChg>
        <pc:spChg chg="mod">
          <ac:chgData name="sean feng" userId="b2a58d911d4ad38c" providerId="LiveId" clId="{3112D347-D110-4E5D-9725-DE3B816DC4A0}" dt="2024-12-28T02:17:39.398" v="320" actId="20577"/>
          <ac:spMkLst>
            <pc:docMk/>
            <pc:sldMk cId="3718058275" sldId="404"/>
            <ac:spMk id="242" creationId="{F5562F5E-44D5-F991-3ACC-51A98036F07D}"/>
          </ac:spMkLst>
        </pc:spChg>
      </pc:sldChg>
      <pc:sldChg chg="addSp delSp modSp add mod">
        <pc:chgData name="sean feng" userId="b2a58d911d4ad38c" providerId="LiveId" clId="{3112D347-D110-4E5D-9725-DE3B816DC4A0}" dt="2024-12-28T02:30:35.661" v="1080" actId="120"/>
        <pc:sldMkLst>
          <pc:docMk/>
          <pc:sldMk cId="21861699" sldId="405"/>
        </pc:sldMkLst>
        <pc:spChg chg="mod">
          <ac:chgData name="sean feng" userId="b2a58d911d4ad38c" providerId="LiveId" clId="{3112D347-D110-4E5D-9725-DE3B816DC4A0}" dt="2024-12-28T02:28:17.278" v="798" actId="20577"/>
          <ac:spMkLst>
            <pc:docMk/>
            <pc:sldMk cId="21861699" sldId="405"/>
            <ac:spMk id="241" creationId="{8D0E5D06-1A20-C4DE-79E5-F9FD26BBA7FF}"/>
          </ac:spMkLst>
        </pc:spChg>
        <pc:graphicFrameChg chg="add del mod modGraphic">
          <ac:chgData name="sean feng" userId="b2a58d911d4ad38c" providerId="LiveId" clId="{3112D347-D110-4E5D-9725-DE3B816DC4A0}" dt="2024-12-28T02:30:35.661" v="1080" actId="120"/>
          <ac:graphicFrameMkLst>
            <pc:docMk/>
            <pc:sldMk cId="21861699" sldId="405"/>
            <ac:graphicFrameMk id="6" creationId="{C26FE445-5711-48DC-6BA4-A6837F0E5DF5}"/>
          </ac:graphicFrameMkLst>
        </pc:graphicFrameChg>
      </pc:sldChg>
      <pc:sldChg chg="modSp add del mod">
        <pc:chgData name="sean feng" userId="b2a58d911d4ad38c" providerId="LiveId" clId="{3112D347-D110-4E5D-9725-DE3B816DC4A0}" dt="2024-12-28T02:40:45.679" v="1195" actId="47"/>
        <pc:sldMkLst>
          <pc:docMk/>
          <pc:sldMk cId="1354883962" sldId="406"/>
        </pc:sldMkLst>
        <pc:spChg chg="mod">
          <ac:chgData name="sean feng" userId="b2a58d911d4ad38c" providerId="LiveId" clId="{3112D347-D110-4E5D-9725-DE3B816DC4A0}" dt="2024-12-28T02:39:04.938" v="1178"/>
          <ac:spMkLst>
            <pc:docMk/>
            <pc:sldMk cId="1354883962" sldId="406"/>
            <ac:spMk id="228" creationId="{1B9202C1-10FE-2380-FD38-3C7C27B12926}"/>
          </ac:spMkLst>
        </pc:spChg>
      </pc:sldChg>
      <pc:sldChg chg="modSp add mod">
        <pc:chgData name="sean feng" userId="b2a58d911d4ad38c" providerId="LiveId" clId="{3112D347-D110-4E5D-9725-DE3B816DC4A0}" dt="2024-12-28T02:34:30.254" v="1120" actId="207"/>
        <pc:sldMkLst>
          <pc:docMk/>
          <pc:sldMk cId="2493153719" sldId="407"/>
        </pc:sldMkLst>
        <pc:spChg chg="mod">
          <ac:chgData name="sean feng" userId="b2a58d911d4ad38c" providerId="LiveId" clId="{3112D347-D110-4E5D-9725-DE3B816DC4A0}" dt="2024-12-28T02:34:30.254" v="1120" actId="207"/>
          <ac:spMkLst>
            <pc:docMk/>
            <pc:sldMk cId="2493153719" sldId="407"/>
            <ac:spMk id="2" creationId="{14C92D94-BE5D-79FB-142B-E1E6FC1A7F79}"/>
          </ac:spMkLst>
        </pc:spChg>
        <pc:spChg chg="mod">
          <ac:chgData name="sean feng" userId="b2a58d911d4ad38c" providerId="LiveId" clId="{3112D347-D110-4E5D-9725-DE3B816DC4A0}" dt="2024-12-28T02:34:03.347" v="1115" actId="20577"/>
          <ac:spMkLst>
            <pc:docMk/>
            <pc:sldMk cId="2493153719" sldId="407"/>
            <ac:spMk id="241" creationId="{5A30B164-AC0E-E30C-263C-E7963387749B}"/>
          </ac:spMkLst>
        </pc:spChg>
        <pc:spChg chg="mod">
          <ac:chgData name="sean feng" userId="b2a58d911d4ad38c" providerId="LiveId" clId="{3112D347-D110-4E5D-9725-DE3B816DC4A0}" dt="2024-12-28T02:34:13.052" v="1116"/>
          <ac:spMkLst>
            <pc:docMk/>
            <pc:sldMk cId="2493153719" sldId="407"/>
            <ac:spMk id="242" creationId="{9A2F5F86-BFCB-BF07-6143-7EFF9DC410D8}"/>
          </ac:spMkLst>
        </pc:spChg>
      </pc:sldChg>
      <pc:sldChg chg="modSp add mod">
        <pc:chgData name="sean feng" userId="b2a58d911d4ad38c" providerId="LiveId" clId="{3112D347-D110-4E5D-9725-DE3B816DC4A0}" dt="2024-12-28T02:36:47.705" v="1130" actId="207"/>
        <pc:sldMkLst>
          <pc:docMk/>
          <pc:sldMk cId="3313669290" sldId="408"/>
        </pc:sldMkLst>
        <pc:spChg chg="mod">
          <ac:chgData name="sean feng" userId="b2a58d911d4ad38c" providerId="LiveId" clId="{3112D347-D110-4E5D-9725-DE3B816DC4A0}" dt="2024-12-28T02:36:47.705" v="1130" actId="207"/>
          <ac:spMkLst>
            <pc:docMk/>
            <pc:sldMk cId="3313669290" sldId="408"/>
            <ac:spMk id="2" creationId="{99D2CA87-3C4C-7ED5-16AF-2F3059F98CB8}"/>
          </ac:spMkLst>
        </pc:spChg>
        <pc:spChg chg="mod">
          <ac:chgData name="sean feng" userId="b2a58d911d4ad38c" providerId="LiveId" clId="{3112D347-D110-4E5D-9725-DE3B816DC4A0}" dt="2024-12-28T02:36:27.571" v="1125" actId="20577"/>
          <ac:spMkLst>
            <pc:docMk/>
            <pc:sldMk cId="3313669290" sldId="408"/>
            <ac:spMk id="241" creationId="{52EF0C8F-0737-9B92-7241-56CA38071A72}"/>
          </ac:spMkLst>
        </pc:spChg>
        <pc:spChg chg="mod">
          <ac:chgData name="sean feng" userId="b2a58d911d4ad38c" providerId="LiveId" clId="{3112D347-D110-4E5D-9725-DE3B816DC4A0}" dt="2024-12-28T02:36:35.856" v="1126"/>
          <ac:spMkLst>
            <pc:docMk/>
            <pc:sldMk cId="3313669290" sldId="408"/>
            <ac:spMk id="242" creationId="{00A6C668-A6AF-7658-C42B-EC3DB3CA3691}"/>
          </ac:spMkLst>
        </pc:spChg>
      </pc:sldChg>
      <pc:sldChg chg="modSp add mod">
        <pc:chgData name="sean feng" userId="b2a58d911d4ad38c" providerId="LiveId" clId="{3112D347-D110-4E5D-9725-DE3B816DC4A0}" dt="2024-12-28T02:37:40.112" v="1145" actId="207"/>
        <pc:sldMkLst>
          <pc:docMk/>
          <pc:sldMk cId="1725059100" sldId="409"/>
        </pc:sldMkLst>
        <pc:spChg chg="mod">
          <ac:chgData name="sean feng" userId="b2a58d911d4ad38c" providerId="LiveId" clId="{3112D347-D110-4E5D-9725-DE3B816DC4A0}" dt="2024-12-28T02:37:40.112" v="1145" actId="207"/>
          <ac:spMkLst>
            <pc:docMk/>
            <pc:sldMk cId="1725059100" sldId="409"/>
            <ac:spMk id="2" creationId="{F010CAA0-3005-EBEE-BBEA-93FC17495C36}"/>
          </ac:spMkLst>
        </pc:spChg>
        <pc:spChg chg="mod">
          <ac:chgData name="sean feng" userId="b2a58d911d4ad38c" providerId="LiveId" clId="{3112D347-D110-4E5D-9725-DE3B816DC4A0}" dt="2024-12-28T02:37:01.770" v="1132"/>
          <ac:spMkLst>
            <pc:docMk/>
            <pc:sldMk cId="1725059100" sldId="409"/>
            <ac:spMk id="241" creationId="{78B48C54-7B58-EB2B-27A6-71F831721171}"/>
          </ac:spMkLst>
        </pc:spChg>
        <pc:spChg chg="mod">
          <ac:chgData name="sean feng" userId="b2a58d911d4ad38c" providerId="LiveId" clId="{3112D347-D110-4E5D-9725-DE3B816DC4A0}" dt="2024-12-28T02:37:06.938" v="1133"/>
          <ac:spMkLst>
            <pc:docMk/>
            <pc:sldMk cId="1725059100" sldId="409"/>
            <ac:spMk id="242" creationId="{DFC09D1A-7E41-0718-F4F4-A6DABF70CC22}"/>
          </ac:spMkLst>
        </pc:spChg>
      </pc:sldChg>
      <pc:sldChg chg="addSp modSp add mod">
        <pc:chgData name="sean feng" userId="b2a58d911d4ad38c" providerId="LiveId" clId="{3112D347-D110-4E5D-9725-DE3B816DC4A0}" dt="2024-12-28T02:38:46.269" v="1176" actId="20577"/>
        <pc:sldMkLst>
          <pc:docMk/>
          <pc:sldMk cId="1638644856" sldId="410"/>
        </pc:sldMkLst>
        <pc:spChg chg="mod">
          <ac:chgData name="sean feng" userId="b2a58d911d4ad38c" providerId="LiveId" clId="{3112D347-D110-4E5D-9725-DE3B816DC4A0}" dt="2024-12-28T02:38:24.503" v="1162" actId="1076"/>
          <ac:spMkLst>
            <pc:docMk/>
            <pc:sldMk cId="1638644856" sldId="410"/>
            <ac:spMk id="2" creationId="{9FDF5FB3-C2D1-B5C7-DD26-589E627911E9}"/>
          </ac:spMkLst>
        </pc:spChg>
        <pc:spChg chg="add mod">
          <ac:chgData name="sean feng" userId="b2a58d911d4ad38c" providerId="LiveId" clId="{3112D347-D110-4E5D-9725-DE3B816DC4A0}" dt="2024-12-28T02:38:46.269" v="1176" actId="20577"/>
          <ac:spMkLst>
            <pc:docMk/>
            <pc:sldMk cId="1638644856" sldId="410"/>
            <ac:spMk id="3" creationId="{2D0A3374-9301-A6C5-59B6-47B39A26D66C}"/>
          </ac:spMkLst>
        </pc:spChg>
        <pc:spChg chg="mod">
          <ac:chgData name="sean feng" userId="b2a58d911d4ad38c" providerId="LiveId" clId="{3112D347-D110-4E5D-9725-DE3B816DC4A0}" dt="2024-12-28T02:37:55.804" v="1148" actId="20577"/>
          <ac:spMkLst>
            <pc:docMk/>
            <pc:sldMk cId="1638644856" sldId="410"/>
            <ac:spMk id="241" creationId="{F19418C0-D465-03D7-E0AC-740BA12FBADA}"/>
          </ac:spMkLst>
        </pc:spChg>
        <pc:spChg chg="mod">
          <ac:chgData name="sean feng" userId="b2a58d911d4ad38c" providerId="LiveId" clId="{3112D347-D110-4E5D-9725-DE3B816DC4A0}" dt="2024-12-28T02:38:29.825" v="1164"/>
          <ac:spMkLst>
            <pc:docMk/>
            <pc:sldMk cId="1638644856" sldId="410"/>
            <ac:spMk id="242" creationId="{9ED72D96-2F40-002D-5A3D-0D7EF8E2332D}"/>
          </ac:spMkLst>
        </pc:spChg>
      </pc:sldChg>
    </pc:docChg>
  </pc:docChgLst>
  <pc:docChgLst>
    <pc:chgData name="sean feng" userId="b2a58d911d4ad38c" providerId="LiveId" clId="{125DD82A-64EC-421B-9747-24D0708D97FB}"/>
    <pc:docChg chg="undo custSel addSld delSld modSld sldOrd">
      <pc:chgData name="sean feng" userId="b2a58d911d4ad38c" providerId="LiveId" clId="{125DD82A-64EC-421B-9747-24D0708D97FB}" dt="2024-12-08T14:45:24.634" v="625" actId="404"/>
      <pc:docMkLst>
        <pc:docMk/>
      </pc:docMkLst>
      <pc:sldChg chg="addSp modSp mod">
        <pc:chgData name="sean feng" userId="b2a58d911d4ad38c" providerId="LiveId" clId="{125DD82A-64EC-421B-9747-24D0708D97FB}" dt="2024-12-08T14:45:10.005" v="617" actId="20577"/>
        <pc:sldMkLst>
          <pc:docMk/>
          <pc:sldMk cId="0" sldId="257"/>
        </pc:sldMkLst>
        <pc:spChg chg="mod">
          <ac:chgData name="sean feng" userId="b2a58d911d4ad38c" providerId="LiveId" clId="{125DD82A-64EC-421B-9747-24D0708D97FB}" dt="2024-12-08T14:45:10.005" v="617" actId="20577"/>
          <ac:spMkLst>
            <pc:docMk/>
            <pc:sldMk cId="0" sldId="257"/>
            <ac:spMk id="5" creationId="{B6FA2857-6669-9227-A1AE-77BDF63EB390}"/>
          </ac:spMkLst>
        </pc:spChg>
      </pc:sldChg>
      <pc:sldChg chg="modSp mod">
        <pc:chgData name="sean feng" userId="b2a58d911d4ad38c" providerId="LiveId" clId="{125DD82A-64EC-421B-9747-24D0708D97FB}" dt="2024-12-08T14:45:24.634" v="625" actId="404"/>
        <pc:sldMkLst>
          <pc:docMk/>
          <pc:sldMk cId="481545840" sldId="295"/>
        </pc:sldMkLst>
        <pc:spChg chg="mod">
          <ac:chgData name="sean feng" userId="b2a58d911d4ad38c" providerId="LiveId" clId="{125DD82A-64EC-421B-9747-24D0708D97FB}" dt="2024-12-08T14:45:24.634" v="625" actId="404"/>
          <ac:spMkLst>
            <pc:docMk/>
            <pc:sldMk cId="481545840" sldId="295"/>
            <ac:spMk id="228" creationId="{10D6FBBE-484C-A3D3-46A2-B9663B6170F4}"/>
          </ac:spMkLst>
        </pc:spChg>
      </pc:sldChg>
      <pc:sldChg chg="modSp mod">
        <pc:chgData name="sean feng" userId="b2a58d911d4ad38c" providerId="LiveId" clId="{125DD82A-64EC-421B-9747-24D0708D97FB}" dt="2024-12-08T03:44:22.363" v="244"/>
        <pc:sldMkLst>
          <pc:docMk/>
          <pc:sldMk cId="708880018" sldId="310"/>
        </pc:sldMkLst>
        <pc:spChg chg="mod">
          <ac:chgData name="sean feng" userId="b2a58d911d4ad38c" providerId="LiveId" clId="{125DD82A-64EC-421B-9747-24D0708D97FB}" dt="2024-12-08T03:44:22.363" v="244"/>
          <ac:spMkLst>
            <pc:docMk/>
            <pc:sldMk cId="708880018" sldId="310"/>
            <ac:spMk id="242" creationId="{FC46DF18-90F2-0AF0-13EE-242B69D98B7E}"/>
          </ac:spMkLst>
        </pc:spChg>
      </pc:sldChg>
      <pc:sldChg chg="modSp mod">
        <pc:chgData name="sean feng" userId="b2a58d911d4ad38c" providerId="LiveId" clId="{125DD82A-64EC-421B-9747-24D0708D97FB}" dt="2024-12-08T13:59:28.429" v="383" actId="404"/>
        <pc:sldMkLst>
          <pc:docMk/>
          <pc:sldMk cId="872923454" sldId="311"/>
        </pc:sldMkLst>
      </pc:sldChg>
      <pc:sldChg chg="modSp mod">
        <pc:chgData name="sean feng" userId="b2a58d911d4ad38c" providerId="LiveId" clId="{125DD82A-64EC-421B-9747-24D0708D97FB}" dt="2024-12-08T03:23:32.593" v="38" actId="20577"/>
        <pc:sldMkLst>
          <pc:docMk/>
          <pc:sldMk cId="261774296" sldId="312"/>
        </pc:sldMkLst>
        <pc:spChg chg="mod">
          <ac:chgData name="sean feng" userId="b2a58d911d4ad38c" providerId="LiveId" clId="{125DD82A-64EC-421B-9747-24D0708D97FB}" dt="2024-12-08T03:23:06.144" v="34"/>
          <ac:spMkLst>
            <pc:docMk/>
            <pc:sldMk cId="261774296" sldId="312"/>
            <ac:spMk id="241" creationId="{AEE180A4-1D9D-7C9C-84EA-C293C8D3E8A6}"/>
          </ac:spMkLst>
        </pc:spChg>
        <pc:spChg chg="mod">
          <ac:chgData name="sean feng" userId="b2a58d911d4ad38c" providerId="LiveId" clId="{125DD82A-64EC-421B-9747-24D0708D97FB}" dt="2024-12-08T03:23:32.593" v="38" actId="20577"/>
          <ac:spMkLst>
            <pc:docMk/>
            <pc:sldMk cId="261774296" sldId="312"/>
            <ac:spMk id="242" creationId="{46DC7AA1-0B4E-67DC-FCF1-EA6B9E300328}"/>
          </ac:spMkLst>
        </pc:spChg>
      </pc:sldChg>
      <pc:sldChg chg="modSp del mod">
        <pc:chgData name="sean feng" userId="b2a58d911d4ad38c" providerId="LiveId" clId="{125DD82A-64EC-421B-9747-24D0708D97FB}" dt="2024-12-08T03:43:48.243" v="235" actId="47"/>
        <pc:sldMkLst>
          <pc:docMk/>
          <pc:sldMk cId="1279397553" sldId="313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3806222138" sldId="314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3083007042" sldId="315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3207606332" sldId="316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538669049" sldId="317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3948810976" sldId="318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1654448632" sldId="319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4289188727" sldId="320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1660773330" sldId="321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3430175982" sldId="322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163746267" sldId="323"/>
        </pc:sldMkLst>
      </pc:sldChg>
      <pc:sldChg chg="modSp add mod">
        <pc:chgData name="sean feng" userId="b2a58d911d4ad38c" providerId="LiveId" clId="{125DD82A-64EC-421B-9747-24D0708D97FB}" dt="2024-12-08T03:24:50.574" v="46" actId="20577"/>
        <pc:sldMkLst>
          <pc:docMk/>
          <pc:sldMk cId="2321010745" sldId="324"/>
        </pc:sldMkLst>
      </pc:sldChg>
      <pc:sldChg chg="modSp add mod">
        <pc:chgData name="sean feng" userId="b2a58d911d4ad38c" providerId="LiveId" clId="{125DD82A-64EC-421B-9747-24D0708D97FB}" dt="2024-12-08T03:25:05.725" v="48"/>
        <pc:sldMkLst>
          <pc:docMk/>
          <pc:sldMk cId="41627193" sldId="325"/>
        </pc:sldMkLst>
      </pc:sldChg>
      <pc:sldChg chg="addSp modSp add mod">
        <pc:chgData name="sean feng" userId="b2a58d911d4ad38c" providerId="LiveId" clId="{125DD82A-64EC-421B-9747-24D0708D97FB}" dt="2024-12-08T03:34:16.607" v="129" actId="20577"/>
        <pc:sldMkLst>
          <pc:docMk/>
          <pc:sldMk cId="1822077951" sldId="326"/>
        </pc:sldMkLst>
      </pc:sldChg>
      <pc:sldChg chg="addSp modSp add mod">
        <pc:chgData name="sean feng" userId="b2a58d911d4ad38c" providerId="LiveId" clId="{125DD82A-64EC-421B-9747-24D0708D97FB}" dt="2024-12-08T03:41:44.264" v="216"/>
        <pc:sldMkLst>
          <pc:docMk/>
          <pc:sldMk cId="550100257" sldId="327"/>
        </pc:sldMkLst>
      </pc:sldChg>
      <pc:sldChg chg="addSp delSp modSp add mod ord">
        <pc:chgData name="sean feng" userId="b2a58d911d4ad38c" providerId="LiveId" clId="{125DD82A-64EC-421B-9747-24D0708D97FB}" dt="2024-12-08T14:17:42.817" v="410"/>
        <pc:sldMkLst>
          <pc:docMk/>
          <pc:sldMk cId="2102314590" sldId="328"/>
        </pc:sldMkLst>
      </pc:sldChg>
      <pc:sldChg chg="modSp add mod">
        <pc:chgData name="sean feng" userId="b2a58d911d4ad38c" providerId="LiveId" clId="{125DD82A-64EC-421B-9747-24D0708D97FB}" dt="2024-12-08T03:43:13.505" v="234"/>
        <pc:sldMkLst>
          <pc:docMk/>
          <pc:sldMk cId="2930827933" sldId="329"/>
        </pc:sldMkLst>
      </pc:sldChg>
      <pc:sldChg chg="modSp add del mod">
        <pc:chgData name="sean feng" userId="b2a58d911d4ad38c" providerId="LiveId" clId="{125DD82A-64EC-421B-9747-24D0708D97FB}" dt="2024-12-08T14:44:46.435" v="595" actId="47"/>
        <pc:sldMkLst>
          <pc:docMk/>
          <pc:sldMk cId="1623738121" sldId="330"/>
        </pc:sldMkLst>
      </pc:sldChg>
      <pc:sldChg chg="addSp modSp add mod">
        <pc:chgData name="sean feng" userId="b2a58d911d4ad38c" providerId="LiveId" clId="{125DD82A-64EC-421B-9747-24D0708D97FB}" dt="2024-12-08T14:19:06.784" v="437"/>
        <pc:sldMkLst>
          <pc:docMk/>
          <pc:sldMk cId="1897199681" sldId="331"/>
        </pc:sldMkLst>
      </pc:sldChg>
      <pc:sldChg chg="modSp add mod">
        <pc:chgData name="sean feng" userId="b2a58d911d4ad38c" providerId="LiveId" clId="{125DD82A-64EC-421B-9747-24D0708D97FB}" dt="2024-12-08T14:20:12.290" v="453"/>
        <pc:sldMkLst>
          <pc:docMk/>
          <pc:sldMk cId="498964910" sldId="332"/>
        </pc:sldMkLst>
      </pc:sldChg>
      <pc:sldChg chg="addSp modSp add mod">
        <pc:chgData name="sean feng" userId="b2a58d911d4ad38c" providerId="LiveId" clId="{125DD82A-64EC-421B-9747-24D0708D97FB}" dt="2024-12-08T14:21:48.109" v="473"/>
        <pc:sldMkLst>
          <pc:docMk/>
          <pc:sldMk cId="3636137888" sldId="333"/>
        </pc:sldMkLst>
      </pc:sldChg>
      <pc:sldChg chg="modSp add mod">
        <pc:chgData name="sean feng" userId="b2a58d911d4ad38c" providerId="LiveId" clId="{125DD82A-64EC-421B-9747-24D0708D97FB}" dt="2024-12-08T14:22:49.226" v="495" actId="20577"/>
        <pc:sldMkLst>
          <pc:docMk/>
          <pc:sldMk cId="1780116379" sldId="334"/>
        </pc:sldMkLst>
      </pc:sldChg>
      <pc:sldChg chg="addSp modSp add mod">
        <pc:chgData name="sean feng" userId="b2a58d911d4ad38c" providerId="LiveId" clId="{125DD82A-64EC-421B-9747-24D0708D97FB}" dt="2024-12-08T14:24:19.085" v="515"/>
        <pc:sldMkLst>
          <pc:docMk/>
          <pc:sldMk cId="2537006206" sldId="335"/>
        </pc:sldMkLst>
      </pc:sldChg>
      <pc:sldChg chg="addSp modSp add mod">
        <pc:chgData name="sean feng" userId="b2a58d911d4ad38c" providerId="LiveId" clId="{125DD82A-64EC-421B-9747-24D0708D97FB}" dt="2024-12-08T14:25:29.957" v="546"/>
        <pc:sldMkLst>
          <pc:docMk/>
          <pc:sldMk cId="1338927155" sldId="336"/>
        </pc:sldMkLst>
      </pc:sldChg>
      <pc:sldChg chg="modSp add mod">
        <pc:chgData name="sean feng" userId="b2a58d911d4ad38c" providerId="LiveId" clId="{125DD82A-64EC-421B-9747-24D0708D97FB}" dt="2024-12-08T14:26:14.576" v="563"/>
        <pc:sldMkLst>
          <pc:docMk/>
          <pc:sldMk cId="4286947685" sldId="337"/>
        </pc:sldMkLst>
      </pc:sldChg>
      <pc:sldChg chg="modSp add mod">
        <pc:chgData name="sean feng" userId="b2a58d911d4ad38c" providerId="LiveId" clId="{125DD82A-64EC-421B-9747-24D0708D97FB}" dt="2024-12-08T14:27:02.501" v="579"/>
        <pc:sldMkLst>
          <pc:docMk/>
          <pc:sldMk cId="3693423690" sldId="338"/>
        </pc:sldMkLst>
      </pc:sldChg>
      <pc:sldChg chg="addSp modSp add mod">
        <pc:chgData name="sean feng" userId="b2a58d911d4ad38c" providerId="LiveId" clId="{125DD82A-64EC-421B-9747-24D0708D97FB}" dt="2024-12-08T14:27:33.910" v="594" actId="20577"/>
        <pc:sldMkLst>
          <pc:docMk/>
          <pc:sldMk cId="232110000" sldId="339"/>
        </pc:sldMkLst>
      </pc:sldChg>
    </pc:docChg>
  </pc:docChgLst>
  <pc:docChgLst>
    <pc:chgData name="sean feng" userId="b2a58d911d4ad38c" providerId="LiveId" clId="{334441A6-69B7-441D-BAAF-5A0832E36687}"/>
    <pc:docChg chg="undo redo custSel addSld delSld modSld sldOrd">
      <pc:chgData name="sean feng" userId="b2a58d911d4ad38c" providerId="LiveId" clId="{334441A6-69B7-441D-BAAF-5A0832E36687}" dt="2024-12-27T22:45:13.016" v="1178" actId="20577"/>
      <pc:docMkLst>
        <pc:docMk/>
      </pc:docMkLst>
      <pc:sldChg chg="addSp modSp mod">
        <pc:chgData name="sean feng" userId="b2a58d911d4ad38c" providerId="LiveId" clId="{334441A6-69B7-441D-BAAF-5A0832E36687}" dt="2024-12-27T16:45:31.209" v="99" actId="20577"/>
        <pc:sldMkLst>
          <pc:docMk/>
          <pc:sldMk cId="0" sldId="257"/>
        </pc:sldMkLst>
        <pc:spChg chg="add">
          <ac:chgData name="sean feng" userId="b2a58d911d4ad38c" providerId="LiveId" clId="{334441A6-69B7-441D-BAAF-5A0832E36687}" dt="2024-12-27T16:45:19.555" v="96"/>
          <ac:spMkLst>
            <pc:docMk/>
            <pc:sldMk cId="0" sldId="257"/>
            <ac:spMk id="2" creationId="{7FC35A82-2820-AE45-614C-D8BC3B2A7602}"/>
          </ac:spMkLst>
        </pc:spChg>
        <pc:spChg chg="mod">
          <ac:chgData name="sean feng" userId="b2a58d911d4ad38c" providerId="LiveId" clId="{334441A6-69B7-441D-BAAF-5A0832E36687}" dt="2024-12-27T16:45:31.209" v="99" actId="20577"/>
          <ac:spMkLst>
            <pc:docMk/>
            <pc:sldMk cId="0" sldId="257"/>
            <ac:spMk id="5" creationId="{B6FA2857-6669-9227-A1AE-77BDF63EB390}"/>
          </ac:spMkLst>
        </pc:spChg>
      </pc:sldChg>
      <pc:sldChg chg="modSp mod">
        <pc:chgData name="sean feng" userId="b2a58d911d4ad38c" providerId="LiveId" clId="{334441A6-69B7-441D-BAAF-5A0832E36687}" dt="2024-12-26T22:52:38.321" v="27" actId="404"/>
        <pc:sldMkLst>
          <pc:docMk/>
          <pc:sldMk cId="481545840" sldId="295"/>
        </pc:sldMkLst>
        <pc:spChg chg="mod">
          <ac:chgData name="sean feng" userId="b2a58d911d4ad38c" providerId="LiveId" clId="{334441A6-69B7-441D-BAAF-5A0832E36687}" dt="2024-12-26T22:52:38.321" v="27" actId="404"/>
          <ac:spMkLst>
            <pc:docMk/>
            <pc:sldMk cId="481545840" sldId="295"/>
            <ac:spMk id="228" creationId="{10D6FBBE-484C-A3D3-46A2-B9663B6170F4}"/>
          </ac:spMkLst>
        </pc:spChg>
      </pc:sldChg>
      <pc:sldChg chg="modSp mod">
        <pc:chgData name="sean feng" userId="b2a58d911d4ad38c" providerId="LiveId" clId="{334441A6-69B7-441D-BAAF-5A0832E36687}" dt="2024-12-27T22:45:13.016" v="1178" actId="20577"/>
        <pc:sldMkLst>
          <pc:docMk/>
          <pc:sldMk cId="708880018" sldId="310"/>
        </pc:sldMkLst>
        <pc:spChg chg="mod">
          <ac:chgData name="sean feng" userId="b2a58d911d4ad38c" providerId="LiveId" clId="{334441A6-69B7-441D-BAAF-5A0832E36687}" dt="2024-12-27T22:45:13.016" v="1178" actId="20577"/>
          <ac:spMkLst>
            <pc:docMk/>
            <pc:sldMk cId="708880018" sldId="310"/>
            <ac:spMk id="242" creationId="{FC46DF18-90F2-0AF0-13EE-242B69D98B7E}"/>
          </ac:spMkLst>
        </pc:spChg>
      </pc:sldChg>
      <pc:sldChg chg="modSp mod">
        <pc:chgData name="sean feng" userId="b2a58d911d4ad38c" providerId="LiveId" clId="{334441A6-69B7-441D-BAAF-5A0832E36687}" dt="2024-12-27T16:46:24.004" v="101"/>
        <pc:sldMkLst>
          <pc:docMk/>
          <pc:sldMk cId="872923454" sldId="311"/>
        </pc:sldMkLst>
        <pc:spChg chg="mod">
          <ac:chgData name="sean feng" userId="b2a58d911d4ad38c" providerId="LiveId" clId="{334441A6-69B7-441D-BAAF-5A0832E36687}" dt="2024-12-27T16:46:24.004" v="101"/>
          <ac:spMkLst>
            <pc:docMk/>
            <pc:sldMk cId="872923454" sldId="311"/>
            <ac:spMk id="228" creationId="{866F211B-E005-981E-E50D-B9AD0BC512BF}"/>
          </ac:spMkLst>
        </pc:spChg>
      </pc:sldChg>
      <pc:sldChg chg="modSp mod">
        <pc:chgData name="sean feng" userId="b2a58d911d4ad38c" providerId="LiveId" clId="{334441A6-69B7-441D-BAAF-5A0832E36687}" dt="2024-12-27T17:24:04.432" v="117"/>
        <pc:sldMkLst>
          <pc:docMk/>
          <pc:sldMk cId="261774296" sldId="312"/>
        </pc:sldMkLst>
        <pc:spChg chg="mod">
          <ac:chgData name="sean feng" userId="b2a58d911d4ad38c" providerId="LiveId" clId="{334441A6-69B7-441D-BAAF-5A0832E36687}" dt="2024-12-27T17:23:11.892" v="103" actId="404"/>
          <ac:spMkLst>
            <pc:docMk/>
            <pc:sldMk cId="261774296" sldId="312"/>
            <ac:spMk id="241" creationId="{AEE180A4-1D9D-7C9C-84EA-C293C8D3E8A6}"/>
          </ac:spMkLst>
        </pc:spChg>
        <pc:spChg chg="mod">
          <ac:chgData name="sean feng" userId="b2a58d911d4ad38c" providerId="LiveId" clId="{334441A6-69B7-441D-BAAF-5A0832E36687}" dt="2024-12-27T17:24:04.432" v="117"/>
          <ac:spMkLst>
            <pc:docMk/>
            <pc:sldMk cId="261774296" sldId="312"/>
            <ac:spMk id="242" creationId="{46DC7AA1-0B4E-67DC-FCF1-EA6B9E300328}"/>
          </ac:spMkLst>
        </pc:spChg>
      </pc:sldChg>
      <pc:sldChg chg="del">
        <pc:chgData name="sean feng" userId="b2a58d911d4ad38c" providerId="LiveId" clId="{334441A6-69B7-441D-BAAF-5A0832E36687}" dt="2024-12-27T22:43:38.202" v="1159" actId="47"/>
        <pc:sldMkLst>
          <pc:docMk/>
          <pc:sldMk cId="4214620517" sldId="341"/>
        </pc:sldMkLst>
      </pc:sldChg>
      <pc:sldChg chg="del">
        <pc:chgData name="sean feng" userId="b2a58d911d4ad38c" providerId="LiveId" clId="{334441A6-69B7-441D-BAAF-5A0832E36687}" dt="2024-12-27T22:43:38.202" v="1159" actId="47"/>
        <pc:sldMkLst>
          <pc:docMk/>
          <pc:sldMk cId="127934978" sldId="355"/>
        </pc:sldMkLst>
      </pc:sldChg>
      <pc:sldChg chg="del">
        <pc:chgData name="sean feng" userId="b2a58d911d4ad38c" providerId="LiveId" clId="{334441A6-69B7-441D-BAAF-5A0832E36687}" dt="2024-12-27T22:43:38.202" v="1159" actId="47"/>
        <pc:sldMkLst>
          <pc:docMk/>
          <pc:sldMk cId="461417447" sldId="357"/>
        </pc:sldMkLst>
      </pc:sldChg>
      <pc:sldChg chg="addSp modSp mod">
        <pc:chgData name="sean feng" userId="b2a58d911d4ad38c" providerId="LiveId" clId="{334441A6-69B7-441D-BAAF-5A0832E36687}" dt="2024-12-27T21:44:22.085" v="393"/>
        <pc:sldMkLst>
          <pc:docMk/>
          <pc:sldMk cId="4128333828" sldId="368"/>
        </pc:sldMkLst>
        <pc:spChg chg="add mod">
          <ac:chgData name="sean feng" userId="b2a58d911d4ad38c" providerId="LiveId" clId="{334441A6-69B7-441D-BAAF-5A0832E36687}" dt="2024-12-27T21:44:22.085" v="393"/>
          <ac:spMkLst>
            <pc:docMk/>
            <pc:sldMk cId="4128333828" sldId="368"/>
            <ac:spMk id="2" creationId="{811C01F3-098A-E241-7996-7536AA12EB4A}"/>
          </ac:spMkLst>
        </pc:spChg>
        <pc:spChg chg="mod">
          <ac:chgData name="sean feng" userId="b2a58d911d4ad38c" providerId="LiveId" clId="{334441A6-69B7-441D-BAAF-5A0832E36687}" dt="2024-12-27T17:25:15.847" v="129" actId="404"/>
          <ac:spMkLst>
            <pc:docMk/>
            <pc:sldMk cId="4128333828" sldId="368"/>
            <ac:spMk id="241" creationId="{6F596BF6-BB5A-5C6A-433B-BEA09F11ED4D}"/>
          </ac:spMkLst>
        </pc:spChg>
        <pc:spChg chg="mod">
          <ac:chgData name="sean feng" userId="b2a58d911d4ad38c" providerId="LiveId" clId="{334441A6-69B7-441D-BAAF-5A0832E36687}" dt="2024-12-27T17:25:52.150" v="141" actId="20577"/>
          <ac:spMkLst>
            <pc:docMk/>
            <pc:sldMk cId="4128333828" sldId="368"/>
            <ac:spMk id="242" creationId="{CDCBEA82-D643-0905-EFEA-14F9248C6249}"/>
          </ac:spMkLst>
        </pc:spChg>
      </pc:sldChg>
      <pc:sldChg chg="addSp delSp modSp del mod">
        <pc:chgData name="sean feng" userId="b2a58d911d4ad38c" providerId="LiveId" clId="{334441A6-69B7-441D-BAAF-5A0832E36687}" dt="2024-12-27T22:43:38.202" v="1159" actId="47"/>
        <pc:sldMkLst>
          <pc:docMk/>
          <pc:sldMk cId="3914792740" sldId="369"/>
        </pc:sldMkLst>
        <pc:spChg chg="add del mod">
          <ac:chgData name="sean feng" userId="b2a58d911d4ad38c" providerId="LiveId" clId="{334441A6-69B7-441D-BAAF-5A0832E36687}" dt="2024-12-27T21:57:11.956" v="755" actId="6549"/>
          <ac:spMkLst>
            <pc:docMk/>
            <pc:sldMk cId="3914792740" sldId="369"/>
            <ac:spMk id="2" creationId="{C8EBC1EA-D331-4DA7-F1B6-8792CF4AFE5C}"/>
          </ac:spMkLst>
        </pc:spChg>
      </pc:sldChg>
      <pc:sldChg chg="del">
        <pc:chgData name="sean feng" userId="b2a58d911d4ad38c" providerId="LiveId" clId="{334441A6-69B7-441D-BAAF-5A0832E36687}" dt="2024-12-27T22:43:38.202" v="1159" actId="47"/>
        <pc:sldMkLst>
          <pc:docMk/>
          <pc:sldMk cId="1497135148" sldId="370"/>
        </pc:sldMkLst>
      </pc:sldChg>
      <pc:sldChg chg="del">
        <pc:chgData name="sean feng" userId="b2a58d911d4ad38c" providerId="LiveId" clId="{334441A6-69B7-441D-BAAF-5A0832E36687}" dt="2024-12-27T22:43:38.202" v="1159" actId="47"/>
        <pc:sldMkLst>
          <pc:docMk/>
          <pc:sldMk cId="3345180795" sldId="371"/>
        </pc:sldMkLst>
      </pc:sldChg>
      <pc:sldChg chg="del">
        <pc:chgData name="sean feng" userId="b2a58d911d4ad38c" providerId="LiveId" clId="{334441A6-69B7-441D-BAAF-5A0832E36687}" dt="2024-12-27T22:43:38.202" v="1159" actId="47"/>
        <pc:sldMkLst>
          <pc:docMk/>
          <pc:sldMk cId="89955575" sldId="372"/>
        </pc:sldMkLst>
      </pc:sldChg>
      <pc:sldChg chg="del">
        <pc:chgData name="sean feng" userId="b2a58d911d4ad38c" providerId="LiveId" clId="{334441A6-69B7-441D-BAAF-5A0832E36687}" dt="2024-12-27T22:43:38.202" v="1159" actId="47"/>
        <pc:sldMkLst>
          <pc:docMk/>
          <pc:sldMk cId="3294379407" sldId="373"/>
        </pc:sldMkLst>
      </pc:sldChg>
      <pc:sldChg chg="del">
        <pc:chgData name="sean feng" userId="b2a58d911d4ad38c" providerId="LiveId" clId="{334441A6-69B7-441D-BAAF-5A0832E36687}" dt="2024-12-27T22:43:38.202" v="1159" actId="47"/>
        <pc:sldMkLst>
          <pc:docMk/>
          <pc:sldMk cId="220405147" sldId="374"/>
        </pc:sldMkLst>
      </pc:sldChg>
      <pc:sldChg chg="del">
        <pc:chgData name="sean feng" userId="b2a58d911d4ad38c" providerId="LiveId" clId="{334441A6-69B7-441D-BAAF-5A0832E36687}" dt="2024-12-27T22:43:38.202" v="1159" actId="47"/>
        <pc:sldMkLst>
          <pc:docMk/>
          <pc:sldMk cId="3789557780" sldId="375"/>
        </pc:sldMkLst>
      </pc:sldChg>
      <pc:sldChg chg="modSp add mod">
        <pc:chgData name="sean feng" userId="b2a58d911d4ad38c" providerId="LiveId" clId="{334441A6-69B7-441D-BAAF-5A0832E36687}" dt="2024-12-27T17:24:34.785" v="126" actId="20577"/>
        <pc:sldMkLst>
          <pc:docMk/>
          <pc:sldMk cId="2004156405" sldId="376"/>
        </pc:sldMkLst>
        <pc:spChg chg="mod">
          <ac:chgData name="sean feng" userId="b2a58d911d4ad38c" providerId="LiveId" clId="{334441A6-69B7-441D-BAAF-5A0832E36687}" dt="2024-12-27T17:24:34.785" v="126" actId="20577"/>
          <ac:spMkLst>
            <pc:docMk/>
            <pc:sldMk cId="2004156405" sldId="376"/>
            <ac:spMk id="242" creationId="{9AF226D6-98CB-6DA3-0316-DE2863A04A4A}"/>
          </ac:spMkLst>
        </pc:spChg>
      </pc:sldChg>
      <pc:sldChg chg="delSp modSp add mod">
        <pc:chgData name="sean feng" userId="b2a58d911d4ad38c" providerId="LiveId" clId="{334441A6-69B7-441D-BAAF-5A0832E36687}" dt="2024-12-27T17:27:31.944" v="157" actId="478"/>
        <pc:sldMkLst>
          <pc:docMk/>
          <pc:sldMk cId="3206722826" sldId="377"/>
        </pc:sldMkLst>
        <pc:spChg chg="del">
          <ac:chgData name="sean feng" userId="b2a58d911d4ad38c" providerId="LiveId" clId="{334441A6-69B7-441D-BAAF-5A0832E36687}" dt="2024-12-27T17:27:31.944" v="157" actId="478"/>
          <ac:spMkLst>
            <pc:docMk/>
            <pc:sldMk cId="3206722826" sldId="377"/>
            <ac:spMk id="2" creationId="{C1750AAC-C6A1-D3BC-7341-D09E0B8554D3}"/>
          </ac:spMkLst>
        </pc:spChg>
        <pc:spChg chg="mod">
          <ac:chgData name="sean feng" userId="b2a58d911d4ad38c" providerId="LiveId" clId="{334441A6-69B7-441D-BAAF-5A0832E36687}" dt="2024-12-27T17:27:16.082" v="156" actId="114"/>
          <ac:spMkLst>
            <pc:docMk/>
            <pc:sldMk cId="3206722826" sldId="377"/>
            <ac:spMk id="242" creationId="{A8C1EBC6-315F-AD02-E805-0988136B145E}"/>
          </ac:spMkLst>
        </pc:spChg>
      </pc:sldChg>
      <pc:sldChg chg="modSp add mod">
        <pc:chgData name="sean feng" userId="b2a58d911d4ad38c" providerId="LiveId" clId="{334441A6-69B7-441D-BAAF-5A0832E36687}" dt="2024-12-27T17:28:39.987" v="164"/>
        <pc:sldMkLst>
          <pc:docMk/>
          <pc:sldMk cId="4137702292" sldId="378"/>
        </pc:sldMkLst>
        <pc:spChg chg="mod">
          <ac:chgData name="sean feng" userId="b2a58d911d4ad38c" providerId="LiveId" clId="{334441A6-69B7-441D-BAAF-5A0832E36687}" dt="2024-12-27T17:28:18.033" v="160"/>
          <ac:spMkLst>
            <pc:docMk/>
            <pc:sldMk cId="4137702292" sldId="378"/>
            <ac:spMk id="241" creationId="{A75A44E8-4217-0ECF-04D2-F608AA14D44C}"/>
          </ac:spMkLst>
        </pc:spChg>
        <pc:spChg chg="mod">
          <ac:chgData name="sean feng" userId="b2a58d911d4ad38c" providerId="LiveId" clId="{334441A6-69B7-441D-BAAF-5A0832E36687}" dt="2024-12-27T17:28:39.987" v="164"/>
          <ac:spMkLst>
            <pc:docMk/>
            <pc:sldMk cId="4137702292" sldId="378"/>
            <ac:spMk id="242" creationId="{853255EC-528F-7D6F-31BC-A31EDFE079F4}"/>
          </ac:spMkLst>
        </pc:spChg>
      </pc:sldChg>
      <pc:sldChg chg="addSp modSp add del mod">
        <pc:chgData name="sean feng" userId="b2a58d911d4ad38c" providerId="LiveId" clId="{334441A6-69B7-441D-BAAF-5A0832E36687}" dt="2024-12-27T21:47:48.012" v="469" actId="47"/>
        <pc:sldMkLst>
          <pc:docMk/>
          <pc:sldMk cId="1557910024" sldId="379"/>
        </pc:sldMkLst>
        <pc:spChg chg="add mod">
          <ac:chgData name="sean feng" userId="b2a58d911d4ad38c" providerId="LiveId" clId="{334441A6-69B7-441D-BAAF-5A0832E36687}" dt="2024-12-27T21:44:32.459" v="408" actId="1076"/>
          <ac:spMkLst>
            <pc:docMk/>
            <pc:sldMk cId="1557910024" sldId="379"/>
            <ac:spMk id="2" creationId="{26FFF9C4-4858-80AD-53B2-64E324458B36}"/>
          </ac:spMkLst>
        </pc:spChg>
        <pc:spChg chg="mod">
          <ac:chgData name="sean feng" userId="b2a58d911d4ad38c" providerId="LiveId" clId="{334441A6-69B7-441D-BAAF-5A0832E36687}" dt="2024-12-27T21:40:25.368" v="170"/>
          <ac:spMkLst>
            <pc:docMk/>
            <pc:sldMk cId="1557910024" sldId="379"/>
            <ac:spMk id="241" creationId="{439E93E4-6200-D874-5891-F9B954843922}"/>
          </ac:spMkLst>
        </pc:spChg>
        <pc:spChg chg="mod">
          <ac:chgData name="sean feng" userId="b2a58d911d4ad38c" providerId="LiveId" clId="{334441A6-69B7-441D-BAAF-5A0832E36687}" dt="2024-12-27T21:44:27.497" v="406" actId="5793"/>
          <ac:spMkLst>
            <pc:docMk/>
            <pc:sldMk cId="1557910024" sldId="379"/>
            <ac:spMk id="242" creationId="{A42250CD-92FB-297C-41B2-E8148C5ACCD8}"/>
          </ac:spMkLst>
        </pc:spChg>
      </pc:sldChg>
      <pc:sldChg chg="addSp modSp add mod setBg">
        <pc:chgData name="sean feng" userId="b2a58d911d4ad38c" providerId="LiveId" clId="{334441A6-69B7-441D-BAAF-5A0832E36687}" dt="2024-12-27T21:47:00.930" v="466"/>
        <pc:sldMkLst>
          <pc:docMk/>
          <pc:sldMk cId="3636996468" sldId="380"/>
        </pc:sldMkLst>
        <pc:spChg chg="mod">
          <ac:chgData name="sean feng" userId="b2a58d911d4ad38c" providerId="LiveId" clId="{334441A6-69B7-441D-BAAF-5A0832E36687}" dt="2024-12-27T21:46:38.261" v="454" actId="1076"/>
          <ac:spMkLst>
            <pc:docMk/>
            <pc:sldMk cId="3636996468" sldId="380"/>
            <ac:spMk id="2" creationId="{B26494A4-EDE9-1D6B-3B95-23F3133370F7}"/>
          </ac:spMkLst>
        </pc:spChg>
        <pc:spChg chg="add">
          <ac:chgData name="sean feng" userId="b2a58d911d4ad38c" providerId="LiveId" clId="{334441A6-69B7-441D-BAAF-5A0832E36687}" dt="2024-12-27T21:45:55.439" v="441"/>
          <ac:spMkLst>
            <pc:docMk/>
            <pc:sldMk cId="3636996468" sldId="380"/>
            <ac:spMk id="3" creationId="{E9CDEF43-108D-F633-CDDB-737D9C987270}"/>
          </ac:spMkLst>
        </pc:spChg>
        <pc:spChg chg="mod">
          <ac:chgData name="sean feng" userId="b2a58d911d4ad38c" providerId="LiveId" clId="{334441A6-69B7-441D-BAAF-5A0832E36687}" dt="2024-12-27T21:47:00.930" v="466"/>
          <ac:spMkLst>
            <pc:docMk/>
            <pc:sldMk cId="3636996468" sldId="380"/>
            <ac:spMk id="242" creationId="{DB7FCF82-FBB0-98C4-F06C-8E6B01CF2B3B}"/>
          </ac:spMkLst>
        </pc:spChg>
      </pc:sldChg>
      <pc:sldChg chg="add ord">
        <pc:chgData name="sean feng" userId="b2a58d911d4ad38c" providerId="LiveId" clId="{334441A6-69B7-441D-BAAF-5A0832E36687}" dt="2024-12-27T21:47:27.009" v="468"/>
        <pc:sldMkLst>
          <pc:docMk/>
          <pc:sldMk cId="779023894" sldId="381"/>
        </pc:sldMkLst>
      </pc:sldChg>
      <pc:sldChg chg="modSp add mod">
        <pc:chgData name="sean feng" userId="b2a58d911d4ad38c" providerId="LiveId" clId="{334441A6-69B7-441D-BAAF-5A0832E36687}" dt="2024-12-27T21:48:31.269" v="472"/>
        <pc:sldMkLst>
          <pc:docMk/>
          <pc:sldMk cId="569873760" sldId="382"/>
        </pc:sldMkLst>
        <pc:spChg chg="mod">
          <ac:chgData name="sean feng" userId="b2a58d911d4ad38c" providerId="LiveId" clId="{334441A6-69B7-441D-BAAF-5A0832E36687}" dt="2024-12-27T21:48:31.269" v="472"/>
          <ac:spMkLst>
            <pc:docMk/>
            <pc:sldMk cId="569873760" sldId="382"/>
            <ac:spMk id="228" creationId="{8361497D-E040-2F56-67EE-AB1BB48B1E5D}"/>
          </ac:spMkLst>
        </pc:spChg>
      </pc:sldChg>
      <pc:sldChg chg="modSp add mod">
        <pc:chgData name="sean feng" userId="b2a58d911d4ad38c" providerId="LiveId" clId="{334441A6-69B7-441D-BAAF-5A0832E36687}" dt="2024-12-27T21:49:14.176" v="476"/>
        <pc:sldMkLst>
          <pc:docMk/>
          <pc:sldMk cId="2697919960" sldId="383"/>
        </pc:sldMkLst>
        <pc:spChg chg="mod">
          <ac:chgData name="sean feng" userId="b2a58d911d4ad38c" providerId="LiveId" clId="{334441A6-69B7-441D-BAAF-5A0832E36687}" dt="2024-12-27T21:49:06.329" v="475" actId="20577"/>
          <ac:spMkLst>
            <pc:docMk/>
            <pc:sldMk cId="2697919960" sldId="383"/>
            <ac:spMk id="241" creationId="{7546E156-F4E1-90D2-DB96-39581A2595C5}"/>
          </ac:spMkLst>
        </pc:spChg>
        <pc:spChg chg="mod">
          <ac:chgData name="sean feng" userId="b2a58d911d4ad38c" providerId="LiveId" clId="{334441A6-69B7-441D-BAAF-5A0832E36687}" dt="2024-12-27T21:49:14.176" v="476"/>
          <ac:spMkLst>
            <pc:docMk/>
            <pc:sldMk cId="2697919960" sldId="383"/>
            <ac:spMk id="242" creationId="{6AD9B8EE-9129-AB8C-55EF-476099BA9332}"/>
          </ac:spMkLst>
        </pc:spChg>
      </pc:sldChg>
      <pc:sldChg chg="addSp modSp add mod">
        <pc:chgData name="sean feng" userId="b2a58d911d4ad38c" providerId="LiveId" clId="{334441A6-69B7-441D-BAAF-5A0832E36687}" dt="2024-12-27T21:51:46.167" v="534" actId="20577"/>
        <pc:sldMkLst>
          <pc:docMk/>
          <pc:sldMk cId="1917882426" sldId="384"/>
        </pc:sldMkLst>
        <pc:spChg chg="mod">
          <ac:chgData name="sean feng" userId="b2a58d911d4ad38c" providerId="LiveId" clId="{334441A6-69B7-441D-BAAF-5A0832E36687}" dt="2024-12-27T21:50:22.904" v="490" actId="1076"/>
          <ac:spMkLst>
            <pc:docMk/>
            <pc:sldMk cId="1917882426" sldId="384"/>
            <ac:spMk id="2" creationId="{A0A63D3C-4EEC-E84C-CC17-B375A7505A09}"/>
          </ac:spMkLst>
        </pc:spChg>
        <pc:spChg chg="add mod">
          <ac:chgData name="sean feng" userId="b2a58d911d4ad38c" providerId="LiveId" clId="{334441A6-69B7-441D-BAAF-5A0832E36687}" dt="2024-12-27T21:51:14.447" v="512" actId="207"/>
          <ac:spMkLst>
            <pc:docMk/>
            <pc:sldMk cId="1917882426" sldId="384"/>
            <ac:spMk id="3" creationId="{0EDA525D-94B0-BB75-FD0C-A089620CC7FB}"/>
          </ac:spMkLst>
        </pc:spChg>
        <pc:spChg chg="mod">
          <ac:chgData name="sean feng" userId="b2a58d911d4ad38c" providerId="LiveId" clId="{334441A6-69B7-441D-BAAF-5A0832E36687}" dt="2024-12-27T21:49:33.470" v="479" actId="20577"/>
          <ac:spMkLst>
            <pc:docMk/>
            <pc:sldMk cId="1917882426" sldId="384"/>
            <ac:spMk id="241" creationId="{DDFBB031-A477-E6F4-2E70-4699D7124326}"/>
          </ac:spMkLst>
        </pc:spChg>
        <pc:spChg chg="mod">
          <ac:chgData name="sean feng" userId="b2a58d911d4ad38c" providerId="LiveId" clId="{334441A6-69B7-441D-BAAF-5A0832E36687}" dt="2024-12-27T21:51:46.167" v="534" actId="20577"/>
          <ac:spMkLst>
            <pc:docMk/>
            <pc:sldMk cId="1917882426" sldId="384"/>
            <ac:spMk id="242" creationId="{35560B25-B757-EFA6-3576-62B9C8DDB3B6}"/>
          </ac:spMkLst>
        </pc:spChg>
      </pc:sldChg>
      <pc:sldChg chg="modSp add mod">
        <pc:chgData name="sean feng" userId="b2a58d911d4ad38c" providerId="LiveId" clId="{334441A6-69B7-441D-BAAF-5A0832E36687}" dt="2024-12-27T21:53:14.003" v="551" actId="207"/>
        <pc:sldMkLst>
          <pc:docMk/>
          <pc:sldMk cId="3797392443" sldId="385"/>
        </pc:sldMkLst>
        <pc:spChg chg="mod">
          <ac:chgData name="sean feng" userId="b2a58d911d4ad38c" providerId="LiveId" clId="{334441A6-69B7-441D-BAAF-5A0832E36687}" dt="2024-12-27T21:52:51.005" v="545" actId="207"/>
          <ac:spMkLst>
            <pc:docMk/>
            <pc:sldMk cId="3797392443" sldId="385"/>
            <ac:spMk id="2" creationId="{F12941FE-EA28-2E54-23D8-4F30EEFEE31D}"/>
          </ac:spMkLst>
        </pc:spChg>
        <pc:spChg chg="mod">
          <ac:chgData name="sean feng" userId="b2a58d911d4ad38c" providerId="LiveId" clId="{334441A6-69B7-441D-BAAF-5A0832E36687}" dt="2024-12-27T21:53:14.003" v="551" actId="207"/>
          <ac:spMkLst>
            <pc:docMk/>
            <pc:sldMk cId="3797392443" sldId="385"/>
            <ac:spMk id="3" creationId="{EC23C10E-FE35-2E48-64A4-F6C1BDD8D1FC}"/>
          </ac:spMkLst>
        </pc:spChg>
        <pc:spChg chg="mod">
          <ac:chgData name="sean feng" userId="b2a58d911d4ad38c" providerId="LiveId" clId="{334441A6-69B7-441D-BAAF-5A0832E36687}" dt="2024-12-27T21:51:42.020" v="533" actId="20577"/>
          <ac:spMkLst>
            <pc:docMk/>
            <pc:sldMk cId="3797392443" sldId="385"/>
            <ac:spMk id="242" creationId="{106D3803-8D59-68B4-531F-C5CCCFBF2C7C}"/>
          </ac:spMkLst>
        </pc:spChg>
      </pc:sldChg>
      <pc:sldChg chg="delSp modSp add mod">
        <pc:chgData name="sean feng" userId="b2a58d911d4ad38c" providerId="LiveId" clId="{334441A6-69B7-441D-BAAF-5A0832E36687}" dt="2024-12-27T21:54:20.862" v="623" actId="20577"/>
        <pc:sldMkLst>
          <pc:docMk/>
          <pc:sldMk cId="3610862251" sldId="386"/>
        </pc:sldMkLst>
        <pc:spChg chg="del mod">
          <ac:chgData name="sean feng" userId="b2a58d911d4ad38c" providerId="LiveId" clId="{334441A6-69B7-441D-BAAF-5A0832E36687}" dt="2024-12-27T21:53:39.883" v="558" actId="478"/>
          <ac:spMkLst>
            <pc:docMk/>
            <pc:sldMk cId="3610862251" sldId="386"/>
            <ac:spMk id="2" creationId="{EFBADDC4-50DE-2B7C-158A-FAFC3C28F333}"/>
          </ac:spMkLst>
        </pc:spChg>
        <pc:spChg chg="del">
          <ac:chgData name="sean feng" userId="b2a58d911d4ad38c" providerId="LiveId" clId="{334441A6-69B7-441D-BAAF-5A0832E36687}" dt="2024-12-27T21:53:41.540" v="559" actId="478"/>
          <ac:spMkLst>
            <pc:docMk/>
            <pc:sldMk cId="3610862251" sldId="386"/>
            <ac:spMk id="3" creationId="{CC796B96-624C-D98A-BD58-EF34AB64C8AD}"/>
          </ac:spMkLst>
        </pc:spChg>
        <pc:spChg chg="mod">
          <ac:chgData name="sean feng" userId="b2a58d911d4ad38c" providerId="LiveId" clId="{334441A6-69B7-441D-BAAF-5A0832E36687}" dt="2024-12-27T21:53:29.861" v="554" actId="20577"/>
          <ac:spMkLst>
            <pc:docMk/>
            <pc:sldMk cId="3610862251" sldId="386"/>
            <ac:spMk id="241" creationId="{759064F9-6188-BCDE-B441-681CDD622300}"/>
          </ac:spMkLst>
        </pc:spChg>
        <pc:spChg chg="mod">
          <ac:chgData name="sean feng" userId="b2a58d911d4ad38c" providerId="LiveId" clId="{334441A6-69B7-441D-BAAF-5A0832E36687}" dt="2024-12-27T21:54:20.862" v="623" actId="20577"/>
          <ac:spMkLst>
            <pc:docMk/>
            <pc:sldMk cId="3610862251" sldId="386"/>
            <ac:spMk id="242" creationId="{F01D47AF-92CF-ED9F-D197-C320A3D10B7E}"/>
          </ac:spMkLst>
        </pc:spChg>
      </pc:sldChg>
      <pc:sldChg chg="modSp add mod">
        <pc:chgData name="sean feng" userId="b2a58d911d4ad38c" providerId="LiveId" clId="{334441A6-69B7-441D-BAAF-5A0832E36687}" dt="2024-12-27T21:59:35.929" v="780" actId="207"/>
        <pc:sldMkLst>
          <pc:docMk/>
          <pc:sldMk cId="1338295445" sldId="387"/>
        </pc:sldMkLst>
        <pc:spChg chg="mod">
          <ac:chgData name="sean feng" userId="b2a58d911d4ad38c" providerId="LiveId" clId="{334441A6-69B7-441D-BAAF-5A0832E36687}" dt="2024-12-27T21:55:09.110" v="634" actId="20577"/>
          <ac:spMkLst>
            <pc:docMk/>
            <pc:sldMk cId="1338295445" sldId="387"/>
            <ac:spMk id="241" creationId="{16C4E124-A886-CF13-DDCD-65A19566D2F6}"/>
          </ac:spMkLst>
        </pc:spChg>
        <pc:spChg chg="mod">
          <ac:chgData name="sean feng" userId="b2a58d911d4ad38c" providerId="LiveId" clId="{334441A6-69B7-441D-BAAF-5A0832E36687}" dt="2024-12-27T21:59:35.929" v="780" actId="207"/>
          <ac:spMkLst>
            <pc:docMk/>
            <pc:sldMk cId="1338295445" sldId="387"/>
            <ac:spMk id="242" creationId="{0FD21F20-DB96-954D-2F9A-996AB96FFF26}"/>
          </ac:spMkLst>
        </pc:spChg>
      </pc:sldChg>
      <pc:sldChg chg="add del">
        <pc:chgData name="sean feng" userId="b2a58d911d4ad38c" providerId="LiveId" clId="{334441A6-69B7-441D-BAAF-5A0832E36687}" dt="2024-12-27T21:54:48.275" v="626"/>
        <pc:sldMkLst>
          <pc:docMk/>
          <pc:sldMk cId="2935725650" sldId="388"/>
        </pc:sldMkLst>
      </pc:sldChg>
      <pc:sldChg chg="modSp add mod">
        <pc:chgData name="sean feng" userId="b2a58d911d4ad38c" providerId="LiveId" clId="{334441A6-69B7-441D-BAAF-5A0832E36687}" dt="2024-12-27T21:55:00.241" v="629"/>
        <pc:sldMkLst>
          <pc:docMk/>
          <pc:sldMk cId="3572284901" sldId="388"/>
        </pc:sldMkLst>
        <pc:spChg chg="mod">
          <ac:chgData name="sean feng" userId="b2a58d911d4ad38c" providerId="LiveId" clId="{334441A6-69B7-441D-BAAF-5A0832E36687}" dt="2024-12-27T21:55:00.241" v="629"/>
          <ac:spMkLst>
            <pc:docMk/>
            <pc:sldMk cId="3572284901" sldId="388"/>
            <ac:spMk id="228" creationId="{E0B8B565-DD2E-4729-BB58-61A091DD1A4B}"/>
          </ac:spMkLst>
        </pc:spChg>
      </pc:sldChg>
      <pc:sldChg chg="addSp delSp modSp add mod">
        <pc:chgData name="sean feng" userId="b2a58d911d4ad38c" providerId="LiveId" clId="{334441A6-69B7-441D-BAAF-5A0832E36687}" dt="2024-12-27T21:57:50.006" v="763" actId="1076"/>
        <pc:sldMkLst>
          <pc:docMk/>
          <pc:sldMk cId="491791888" sldId="389"/>
        </pc:sldMkLst>
        <pc:spChg chg="del">
          <ac:chgData name="sean feng" userId="b2a58d911d4ad38c" providerId="LiveId" clId="{334441A6-69B7-441D-BAAF-5A0832E36687}" dt="2024-12-27T21:57:33.177" v="756" actId="478"/>
          <ac:spMkLst>
            <pc:docMk/>
            <pc:sldMk cId="491791888" sldId="389"/>
            <ac:spMk id="2" creationId="{B9191DA5-B524-EC34-B571-35C687954495}"/>
          </ac:spMkLst>
        </pc:spChg>
        <pc:spChg chg="add mod">
          <ac:chgData name="sean feng" userId="b2a58d911d4ad38c" providerId="LiveId" clId="{334441A6-69B7-441D-BAAF-5A0832E36687}" dt="2024-12-27T21:57:50.006" v="763" actId="1076"/>
          <ac:spMkLst>
            <pc:docMk/>
            <pc:sldMk cId="491791888" sldId="389"/>
            <ac:spMk id="3" creationId="{2E349FE3-0328-1C24-6282-7193F8537EF9}"/>
          </ac:spMkLst>
        </pc:spChg>
        <pc:spChg chg="mod">
          <ac:chgData name="sean feng" userId="b2a58d911d4ad38c" providerId="LiveId" clId="{334441A6-69B7-441D-BAAF-5A0832E36687}" dt="2024-12-27T21:57:47.230" v="762"/>
          <ac:spMkLst>
            <pc:docMk/>
            <pc:sldMk cId="491791888" sldId="389"/>
            <ac:spMk id="7" creationId="{4098171B-4729-00DA-7145-41203222BCE5}"/>
          </ac:spMkLst>
        </pc:spChg>
        <pc:spChg chg="del">
          <ac:chgData name="sean feng" userId="b2a58d911d4ad38c" providerId="LiveId" clId="{334441A6-69B7-441D-BAAF-5A0832E36687}" dt="2024-12-27T21:57:34.352" v="757" actId="478"/>
          <ac:spMkLst>
            <pc:docMk/>
            <pc:sldMk cId="491791888" sldId="389"/>
            <ac:spMk id="8" creationId="{CC4F014F-A9D4-ED2A-A93F-BCDDABE566C1}"/>
          </ac:spMkLst>
        </pc:spChg>
        <pc:spChg chg="mod">
          <ac:chgData name="sean feng" userId="b2a58d911d4ad38c" providerId="LiveId" clId="{334441A6-69B7-441D-BAAF-5A0832E36687}" dt="2024-12-27T21:57:44.408" v="761" actId="21"/>
          <ac:spMkLst>
            <pc:docMk/>
            <pc:sldMk cId="491791888" sldId="389"/>
            <ac:spMk id="241" creationId="{B1D255D6-F525-D613-11D4-333D32259FD2}"/>
          </ac:spMkLst>
        </pc:spChg>
      </pc:sldChg>
      <pc:sldChg chg="modSp add mod">
        <pc:chgData name="sean feng" userId="b2a58d911d4ad38c" providerId="LiveId" clId="{334441A6-69B7-441D-BAAF-5A0832E36687}" dt="2024-12-27T22:18:04.839" v="879" actId="14100"/>
        <pc:sldMkLst>
          <pc:docMk/>
          <pc:sldMk cId="3056025882" sldId="390"/>
        </pc:sldMkLst>
        <pc:spChg chg="mod">
          <ac:chgData name="sean feng" userId="b2a58d911d4ad38c" providerId="LiveId" clId="{334441A6-69B7-441D-BAAF-5A0832E36687}" dt="2024-12-27T21:59:10.793" v="771" actId="207"/>
          <ac:spMkLst>
            <pc:docMk/>
            <pc:sldMk cId="3056025882" sldId="390"/>
            <ac:spMk id="241" creationId="{27E240EE-4C84-97FB-8D1C-B75140CA465A}"/>
          </ac:spMkLst>
        </pc:spChg>
        <pc:spChg chg="mod">
          <ac:chgData name="sean feng" userId="b2a58d911d4ad38c" providerId="LiveId" clId="{334441A6-69B7-441D-BAAF-5A0832E36687}" dt="2024-12-27T22:18:04.839" v="879" actId="14100"/>
          <ac:spMkLst>
            <pc:docMk/>
            <pc:sldMk cId="3056025882" sldId="390"/>
            <ac:spMk id="242" creationId="{24C1BD38-3DAA-6F75-48B6-F1D492665D30}"/>
          </ac:spMkLst>
        </pc:spChg>
      </pc:sldChg>
      <pc:sldChg chg="addSp modSp add mod setBg">
        <pc:chgData name="sean feng" userId="b2a58d911d4ad38c" providerId="LiveId" clId="{334441A6-69B7-441D-BAAF-5A0832E36687}" dt="2024-12-27T22:31:55.306" v="1035" actId="20577"/>
        <pc:sldMkLst>
          <pc:docMk/>
          <pc:sldMk cId="3935084193" sldId="391"/>
        </pc:sldMkLst>
        <pc:spChg chg="add mod">
          <ac:chgData name="sean feng" userId="b2a58d911d4ad38c" providerId="LiveId" clId="{334441A6-69B7-441D-BAAF-5A0832E36687}" dt="2024-12-27T22:21:25.769" v="942" actId="255"/>
          <ac:spMkLst>
            <pc:docMk/>
            <pc:sldMk cId="3935084193" sldId="391"/>
            <ac:spMk id="2" creationId="{D219F951-E42E-E453-827B-8FF65FE60BA4}"/>
          </ac:spMkLst>
        </pc:spChg>
        <pc:spChg chg="add">
          <ac:chgData name="sean feng" userId="b2a58d911d4ad38c" providerId="LiveId" clId="{334441A6-69B7-441D-BAAF-5A0832E36687}" dt="2024-12-27T22:19:35.509" v="903"/>
          <ac:spMkLst>
            <pc:docMk/>
            <pc:sldMk cId="3935084193" sldId="391"/>
            <ac:spMk id="3" creationId="{B18CDCD3-1E25-650F-2B49-70D1FE430481}"/>
          </ac:spMkLst>
        </pc:spChg>
        <pc:spChg chg="mod">
          <ac:chgData name="sean feng" userId="b2a58d911d4ad38c" providerId="LiveId" clId="{334441A6-69B7-441D-BAAF-5A0832E36687}" dt="2024-12-27T22:31:55.306" v="1035" actId="20577"/>
          <ac:spMkLst>
            <pc:docMk/>
            <pc:sldMk cId="3935084193" sldId="391"/>
            <ac:spMk id="242" creationId="{6D5BFFE8-C105-74EB-D3B2-5C544C76D52A}"/>
          </ac:spMkLst>
        </pc:spChg>
      </pc:sldChg>
      <pc:sldChg chg="modSp add mod">
        <pc:chgData name="sean feng" userId="b2a58d911d4ad38c" providerId="LiveId" clId="{334441A6-69B7-441D-BAAF-5A0832E36687}" dt="2024-12-27T22:29:31.558" v="993"/>
        <pc:sldMkLst>
          <pc:docMk/>
          <pc:sldMk cId="3621049704" sldId="392"/>
        </pc:sldMkLst>
        <pc:spChg chg="mod">
          <ac:chgData name="sean feng" userId="b2a58d911d4ad38c" providerId="LiveId" clId="{334441A6-69B7-441D-BAAF-5A0832E36687}" dt="2024-12-27T22:28:07.016" v="951" actId="207"/>
          <ac:spMkLst>
            <pc:docMk/>
            <pc:sldMk cId="3621049704" sldId="392"/>
            <ac:spMk id="241" creationId="{4AF4A173-9317-07FC-A628-5888EB3E9D50}"/>
          </ac:spMkLst>
        </pc:spChg>
        <pc:spChg chg="mod">
          <ac:chgData name="sean feng" userId="b2a58d911d4ad38c" providerId="LiveId" clId="{334441A6-69B7-441D-BAAF-5A0832E36687}" dt="2024-12-27T22:29:31.558" v="993"/>
          <ac:spMkLst>
            <pc:docMk/>
            <pc:sldMk cId="3621049704" sldId="392"/>
            <ac:spMk id="242" creationId="{7BC0215B-6CA9-2863-CF4F-BC6534047570}"/>
          </ac:spMkLst>
        </pc:spChg>
      </pc:sldChg>
      <pc:sldChg chg="modSp add mod">
        <pc:chgData name="sean feng" userId="b2a58d911d4ad38c" providerId="LiveId" clId="{334441A6-69B7-441D-BAAF-5A0832E36687}" dt="2024-12-27T22:31:52.706" v="1034" actId="20577"/>
        <pc:sldMkLst>
          <pc:docMk/>
          <pc:sldMk cId="369639075" sldId="393"/>
        </pc:sldMkLst>
        <pc:spChg chg="mod">
          <ac:chgData name="sean feng" userId="b2a58d911d4ad38c" providerId="LiveId" clId="{334441A6-69B7-441D-BAAF-5A0832E36687}" dt="2024-12-27T22:30:39.851" v="1012" actId="207"/>
          <ac:spMkLst>
            <pc:docMk/>
            <pc:sldMk cId="369639075" sldId="393"/>
            <ac:spMk id="2" creationId="{90913FB2-8477-1DBF-943E-AAA8B91BE835}"/>
          </ac:spMkLst>
        </pc:spChg>
        <pc:spChg chg="mod">
          <ac:chgData name="sean feng" userId="b2a58d911d4ad38c" providerId="LiveId" clId="{334441A6-69B7-441D-BAAF-5A0832E36687}" dt="2024-12-27T22:30:10.396" v="1000" actId="207"/>
          <ac:spMkLst>
            <pc:docMk/>
            <pc:sldMk cId="369639075" sldId="393"/>
            <ac:spMk id="241" creationId="{968ADFB7-22D7-B71D-E4B1-C9D589909CF7}"/>
          </ac:spMkLst>
        </pc:spChg>
        <pc:spChg chg="mod">
          <ac:chgData name="sean feng" userId="b2a58d911d4ad38c" providerId="LiveId" clId="{334441A6-69B7-441D-BAAF-5A0832E36687}" dt="2024-12-27T22:31:52.706" v="1034" actId="20577"/>
          <ac:spMkLst>
            <pc:docMk/>
            <pc:sldMk cId="369639075" sldId="393"/>
            <ac:spMk id="242" creationId="{14F394BD-989C-C4AE-FDB2-751664BDB445}"/>
          </ac:spMkLst>
        </pc:spChg>
      </pc:sldChg>
      <pc:sldChg chg="add del">
        <pc:chgData name="sean feng" userId="b2a58d911d4ad38c" providerId="LiveId" clId="{334441A6-69B7-441D-BAAF-5A0832E36687}" dt="2024-12-27T22:29:51.329" v="995" actId="47"/>
        <pc:sldMkLst>
          <pc:docMk/>
          <pc:sldMk cId="831921057" sldId="393"/>
        </pc:sldMkLst>
      </pc:sldChg>
      <pc:sldChg chg="add del">
        <pc:chgData name="sean feng" userId="b2a58d911d4ad38c" providerId="LiveId" clId="{334441A6-69B7-441D-BAAF-5A0832E36687}" dt="2024-12-27T22:29:57.765" v="997"/>
        <pc:sldMkLst>
          <pc:docMk/>
          <pc:sldMk cId="3776161505" sldId="393"/>
        </pc:sldMkLst>
      </pc:sldChg>
      <pc:sldChg chg="addSp modSp add mod">
        <pc:chgData name="sean feng" userId="b2a58d911d4ad38c" providerId="LiveId" clId="{334441A6-69B7-441D-BAAF-5A0832E36687}" dt="2024-12-27T22:32:42.860" v="1045" actId="207"/>
        <pc:sldMkLst>
          <pc:docMk/>
          <pc:sldMk cId="2182232497" sldId="394"/>
        </pc:sldMkLst>
        <pc:spChg chg="add mod">
          <ac:chgData name="sean feng" userId="b2a58d911d4ad38c" providerId="LiveId" clId="{334441A6-69B7-441D-BAAF-5A0832E36687}" dt="2024-12-27T22:32:42.860" v="1045" actId="207"/>
          <ac:spMkLst>
            <pc:docMk/>
            <pc:sldMk cId="2182232497" sldId="394"/>
            <ac:spMk id="2" creationId="{DB8E6C01-2679-48E1-CB88-6E0383C731B4}"/>
          </ac:spMkLst>
        </pc:spChg>
        <pc:spChg chg="mod">
          <ac:chgData name="sean feng" userId="b2a58d911d4ad38c" providerId="LiveId" clId="{334441A6-69B7-441D-BAAF-5A0832E36687}" dt="2024-12-27T22:31:07.474" v="1015"/>
          <ac:spMkLst>
            <pc:docMk/>
            <pc:sldMk cId="2182232497" sldId="394"/>
            <ac:spMk id="241" creationId="{DF090336-3445-2091-A599-D5ED39A5BA62}"/>
          </ac:spMkLst>
        </pc:spChg>
        <pc:spChg chg="mod">
          <ac:chgData name="sean feng" userId="b2a58d911d4ad38c" providerId="LiveId" clId="{334441A6-69B7-441D-BAAF-5A0832E36687}" dt="2024-12-27T22:31:46.740" v="1033" actId="20577"/>
          <ac:spMkLst>
            <pc:docMk/>
            <pc:sldMk cId="2182232497" sldId="394"/>
            <ac:spMk id="242" creationId="{732A404B-4255-09BE-595C-FB9FFD0888E8}"/>
          </ac:spMkLst>
        </pc:spChg>
      </pc:sldChg>
      <pc:sldChg chg="add del">
        <pc:chgData name="sean feng" userId="b2a58d911d4ad38c" providerId="LiveId" clId="{334441A6-69B7-441D-BAAF-5A0832E36687}" dt="2024-12-27T22:34:37.666" v="1047" actId="47"/>
        <pc:sldMkLst>
          <pc:docMk/>
          <pc:sldMk cId="1371222922" sldId="395"/>
        </pc:sldMkLst>
      </pc:sldChg>
      <pc:sldChg chg="modSp add mod">
        <pc:chgData name="sean feng" userId="b2a58d911d4ad38c" providerId="LiveId" clId="{334441A6-69B7-441D-BAAF-5A0832E36687}" dt="2024-12-27T22:41:21.448" v="1158" actId="14"/>
        <pc:sldMkLst>
          <pc:docMk/>
          <pc:sldMk cId="3902057951" sldId="396"/>
        </pc:sldMkLst>
        <pc:spChg chg="mod">
          <ac:chgData name="sean feng" userId="b2a58d911d4ad38c" providerId="LiveId" clId="{334441A6-69B7-441D-BAAF-5A0832E36687}" dt="2024-12-27T22:41:12.087" v="1155" actId="207"/>
          <ac:spMkLst>
            <pc:docMk/>
            <pc:sldMk cId="3902057951" sldId="396"/>
            <ac:spMk id="2" creationId="{23EC18BD-C42C-A81C-1385-6A3245511B50}"/>
          </ac:spMkLst>
        </pc:spChg>
        <pc:spChg chg="mod">
          <ac:chgData name="sean feng" userId="b2a58d911d4ad38c" providerId="LiveId" clId="{334441A6-69B7-441D-BAAF-5A0832E36687}" dt="2024-12-27T22:41:21.448" v="1158" actId="14"/>
          <ac:spMkLst>
            <pc:docMk/>
            <pc:sldMk cId="3902057951" sldId="396"/>
            <ac:spMk id="242" creationId="{533156DE-EC75-FF8B-F1E2-51A93E954980}"/>
          </ac:spMkLst>
        </pc:spChg>
      </pc:sldChg>
    </pc:docChg>
  </pc:docChgLst>
  <pc:docChgLst>
    <pc:chgData name="sean feng" userId="b2a58d911d4ad38c" providerId="LiveId" clId="{D25EFD54-6E0A-431C-BE89-F76AF2500DA3}"/>
    <pc:docChg chg="undo custSel addSld delSld modSld sldOrd">
      <pc:chgData name="sean feng" userId="b2a58d911d4ad38c" providerId="LiveId" clId="{D25EFD54-6E0A-431C-BE89-F76AF2500DA3}" dt="2024-12-01T20:11:14.482" v="2652" actId="5793"/>
      <pc:docMkLst>
        <pc:docMk/>
      </pc:docMkLst>
      <pc:sldChg chg="modNotesTx">
        <pc:chgData name="sean feng" userId="b2a58d911d4ad38c" providerId="LiveId" clId="{D25EFD54-6E0A-431C-BE89-F76AF2500DA3}" dt="2024-12-01T18:59:14.926" v="1006" actId="20577"/>
        <pc:sldMkLst>
          <pc:docMk/>
          <pc:sldMk cId="0" sldId="256"/>
        </pc:sldMkLst>
      </pc:sldChg>
      <pc:sldChg chg="addSp delSp modSp mod ord modNotesTx">
        <pc:chgData name="sean feng" userId="b2a58d911d4ad38c" providerId="LiveId" clId="{D25EFD54-6E0A-431C-BE89-F76AF2500DA3}" dt="2024-12-01T19:03:57.416" v="1271" actId="20577"/>
        <pc:sldMkLst>
          <pc:docMk/>
          <pc:sldMk cId="0" sldId="257"/>
        </pc:sldMkLst>
        <pc:spChg chg="add mod">
          <ac:chgData name="sean feng" userId="b2a58d911d4ad38c" providerId="LiveId" clId="{D25EFD54-6E0A-431C-BE89-F76AF2500DA3}" dt="2024-12-01T18:19:52.262" v="35" actId="20577"/>
          <ac:spMkLst>
            <pc:docMk/>
            <pc:sldMk cId="0" sldId="257"/>
            <ac:spMk id="5" creationId="{B6FA2857-6669-9227-A1AE-77BDF63EB390}"/>
          </ac:spMkLst>
        </pc:spChg>
        <pc:spChg chg="mod">
          <ac:chgData name="sean feng" userId="b2a58d911d4ad38c" providerId="LiveId" clId="{D25EFD54-6E0A-431C-BE89-F76AF2500DA3}" dt="2024-12-01T18:18:59.967" v="21"/>
          <ac:spMkLst>
            <pc:docMk/>
            <pc:sldMk cId="0" sldId="257"/>
            <ac:spMk id="211" creationId="{00000000-0000-0000-0000-000000000000}"/>
          </ac:spMkLst>
        </pc:spChg>
      </pc:sldChg>
      <pc:sldChg chg="addSp delSp modSp mod modNotesTx">
        <pc:chgData name="sean feng" userId="b2a58d911d4ad38c" providerId="LiveId" clId="{D25EFD54-6E0A-431C-BE89-F76AF2500DA3}" dt="2024-12-01T18:59:56.175" v="1081" actId="33524"/>
        <pc:sldMkLst>
          <pc:docMk/>
          <pc:sldMk cId="481545840" sldId="295"/>
        </pc:sldMkLst>
        <pc:spChg chg="add mod">
          <ac:chgData name="sean feng" userId="b2a58d911d4ad38c" providerId="LiveId" clId="{D25EFD54-6E0A-431C-BE89-F76AF2500DA3}" dt="2024-12-01T18:43:00.503" v="307" actId="1076"/>
          <ac:spMkLst>
            <pc:docMk/>
            <pc:sldMk cId="481545840" sldId="295"/>
            <ac:spMk id="3" creationId="{DCD8C310-90EE-64DC-4171-86DF58EC7C51}"/>
          </ac:spMkLst>
        </pc:spChg>
        <pc:spChg chg="mod">
          <ac:chgData name="sean feng" userId="b2a58d911d4ad38c" providerId="LiveId" clId="{D25EFD54-6E0A-431C-BE89-F76AF2500DA3}" dt="2024-12-01T18:20:57.482" v="43"/>
          <ac:spMkLst>
            <pc:docMk/>
            <pc:sldMk cId="481545840" sldId="295"/>
            <ac:spMk id="228" creationId="{10D6FBBE-484C-A3D3-46A2-B9663B6170F4}"/>
          </ac:spMkLst>
        </pc:spChg>
      </pc:sldChg>
      <pc:sldChg chg="del">
        <pc:chgData name="sean feng" userId="b2a58d911d4ad38c" providerId="LiveId" clId="{D25EFD54-6E0A-431C-BE89-F76AF2500DA3}" dt="2024-12-01T18:40:06.201" v="285" actId="47"/>
        <pc:sldMkLst>
          <pc:docMk/>
          <pc:sldMk cId="3471660082" sldId="296"/>
        </pc:sldMkLst>
      </pc:sldChg>
      <pc:sldChg chg="del">
        <pc:chgData name="sean feng" userId="b2a58d911d4ad38c" providerId="LiveId" clId="{D25EFD54-6E0A-431C-BE89-F76AF2500DA3}" dt="2024-12-01T18:40:07.271" v="286" actId="47"/>
        <pc:sldMkLst>
          <pc:docMk/>
          <pc:sldMk cId="2751770676" sldId="297"/>
        </pc:sldMkLst>
      </pc:sldChg>
      <pc:sldChg chg="del">
        <pc:chgData name="sean feng" userId="b2a58d911d4ad38c" providerId="LiveId" clId="{D25EFD54-6E0A-431C-BE89-F76AF2500DA3}" dt="2024-12-01T18:40:21.370" v="288" actId="47"/>
        <pc:sldMkLst>
          <pc:docMk/>
          <pc:sldMk cId="67163855" sldId="298"/>
        </pc:sldMkLst>
      </pc:sldChg>
      <pc:sldChg chg="del">
        <pc:chgData name="sean feng" userId="b2a58d911d4ad38c" providerId="LiveId" clId="{D25EFD54-6E0A-431C-BE89-F76AF2500DA3}" dt="2024-12-01T18:40:24.796" v="289" actId="47"/>
        <pc:sldMkLst>
          <pc:docMk/>
          <pc:sldMk cId="2634054004" sldId="300"/>
        </pc:sldMkLst>
      </pc:sldChg>
      <pc:sldChg chg="del">
        <pc:chgData name="sean feng" userId="b2a58d911d4ad38c" providerId="LiveId" clId="{D25EFD54-6E0A-431C-BE89-F76AF2500DA3}" dt="2024-12-01T18:40:18.852" v="287" actId="47"/>
        <pc:sldMkLst>
          <pc:docMk/>
          <pc:sldMk cId="2633683685" sldId="301"/>
        </pc:sldMkLst>
      </pc:sldChg>
      <pc:sldChg chg="del">
        <pc:chgData name="sean feng" userId="b2a58d911d4ad38c" providerId="LiveId" clId="{D25EFD54-6E0A-431C-BE89-F76AF2500DA3}" dt="2024-12-01T18:40:26.174" v="290" actId="47"/>
        <pc:sldMkLst>
          <pc:docMk/>
          <pc:sldMk cId="2070212498" sldId="302"/>
        </pc:sldMkLst>
      </pc:sldChg>
      <pc:sldChg chg="del">
        <pc:chgData name="sean feng" userId="b2a58d911d4ad38c" providerId="LiveId" clId="{D25EFD54-6E0A-431C-BE89-F76AF2500DA3}" dt="2024-12-01T18:40:27.558" v="291" actId="47"/>
        <pc:sldMkLst>
          <pc:docMk/>
          <pc:sldMk cId="1119447690" sldId="303"/>
        </pc:sldMkLst>
      </pc:sldChg>
      <pc:sldChg chg="del">
        <pc:chgData name="sean feng" userId="b2a58d911d4ad38c" providerId="LiveId" clId="{D25EFD54-6E0A-431C-BE89-F76AF2500DA3}" dt="2024-12-01T18:40:28.835" v="292" actId="47"/>
        <pc:sldMkLst>
          <pc:docMk/>
          <pc:sldMk cId="1853054745" sldId="304"/>
        </pc:sldMkLst>
      </pc:sldChg>
      <pc:sldChg chg="del">
        <pc:chgData name="sean feng" userId="b2a58d911d4ad38c" providerId="LiveId" clId="{D25EFD54-6E0A-431C-BE89-F76AF2500DA3}" dt="2024-12-01T18:40:37.645" v="293" actId="47"/>
        <pc:sldMkLst>
          <pc:docMk/>
          <pc:sldMk cId="1035314481" sldId="307"/>
        </pc:sldMkLst>
      </pc:sldChg>
      <pc:sldChg chg="del">
        <pc:chgData name="sean feng" userId="b2a58d911d4ad38c" providerId="LiveId" clId="{D25EFD54-6E0A-431C-BE89-F76AF2500DA3}" dt="2024-12-01T18:40:41.343" v="294" actId="47"/>
        <pc:sldMkLst>
          <pc:docMk/>
          <pc:sldMk cId="3118434235" sldId="308"/>
        </pc:sldMkLst>
      </pc:sldChg>
      <pc:sldChg chg="modSp mod modNotesTx">
        <pc:chgData name="sean feng" userId="b2a58d911d4ad38c" providerId="LiveId" clId="{D25EFD54-6E0A-431C-BE89-F76AF2500DA3}" dt="2024-12-01T20:11:14.482" v="2652" actId="5793"/>
        <pc:sldMkLst>
          <pc:docMk/>
          <pc:sldMk cId="708880018" sldId="310"/>
        </pc:sldMkLst>
        <pc:spChg chg="mod">
          <ac:chgData name="sean feng" userId="b2a58d911d4ad38c" providerId="LiveId" clId="{D25EFD54-6E0A-431C-BE89-F76AF2500DA3}" dt="2024-12-01T18:41:06.128" v="297" actId="20577"/>
          <ac:spMkLst>
            <pc:docMk/>
            <pc:sldMk cId="708880018" sldId="310"/>
            <ac:spMk id="242" creationId="{FC46DF18-90F2-0AF0-13EE-242B69D98B7E}"/>
          </ac:spMkLst>
        </pc:spChg>
      </pc:sldChg>
      <pc:sldChg chg="addSp delSp modSp add mod ord">
        <pc:chgData name="sean feng" userId="b2a58d911d4ad38c" providerId="LiveId" clId="{D25EFD54-6E0A-431C-BE89-F76AF2500DA3}" dt="2024-12-01T18:42:18.754" v="304" actId="1076"/>
        <pc:sldMkLst>
          <pc:docMk/>
          <pc:sldMk cId="872923454" sldId="311"/>
        </pc:sldMkLst>
      </pc:sldChg>
      <pc:sldChg chg="addSp delSp modSp add del mod">
        <pc:chgData name="sean feng" userId="b2a58d911d4ad38c" providerId="LiveId" clId="{D25EFD54-6E0A-431C-BE89-F76AF2500DA3}" dt="2024-12-01T18:21:01.368" v="44" actId="47"/>
        <pc:sldMkLst>
          <pc:docMk/>
          <pc:sldMk cId="3517500816" sldId="311"/>
        </pc:sldMkLst>
      </pc:sldChg>
      <pc:sldChg chg="addSp delSp modSp add mod modNotesTx">
        <pc:chgData name="sean feng" userId="b2a58d911d4ad38c" providerId="LiveId" clId="{D25EFD54-6E0A-431C-BE89-F76AF2500DA3}" dt="2024-12-01T19:06:58.961" v="1351" actId="6549"/>
        <pc:sldMkLst>
          <pc:docMk/>
          <pc:sldMk cId="261774296" sldId="312"/>
        </pc:sldMkLst>
        <pc:spChg chg="mod">
          <ac:chgData name="sean feng" userId="b2a58d911d4ad38c" providerId="LiveId" clId="{D25EFD54-6E0A-431C-BE89-F76AF2500DA3}" dt="2024-12-01T18:25:39.815" v="93"/>
          <ac:spMkLst>
            <pc:docMk/>
            <pc:sldMk cId="261774296" sldId="312"/>
            <ac:spMk id="241" creationId="{AEE180A4-1D9D-7C9C-84EA-C293C8D3E8A6}"/>
          </ac:spMkLst>
        </pc:spChg>
        <pc:spChg chg="mod">
          <ac:chgData name="sean feng" userId="b2a58d911d4ad38c" providerId="LiveId" clId="{D25EFD54-6E0A-431C-BE89-F76AF2500DA3}" dt="2024-12-01T18:25:54.576" v="101" actId="113"/>
          <ac:spMkLst>
            <pc:docMk/>
            <pc:sldMk cId="261774296" sldId="312"/>
            <ac:spMk id="242" creationId="{46DC7AA1-0B4E-67DC-FCF1-EA6B9E300328}"/>
          </ac:spMkLst>
        </pc:spChg>
      </pc:sldChg>
      <pc:sldChg chg="modSp add mod modNotesTx">
        <pc:chgData name="sean feng" userId="b2a58d911d4ad38c" providerId="LiveId" clId="{D25EFD54-6E0A-431C-BE89-F76AF2500DA3}" dt="2024-12-01T19:16:06.662" v="1353"/>
        <pc:sldMkLst>
          <pc:docMk/>
          <pc:sldMk cId="1279397553" sldId="313"/>
        </pc:sldMkLst>
      </pc:sldChg>
      <pc:sldChg chg="modSp add mod modNotesTx">
        <pc:chgData name="sean feng" userId="b2a58d911d4ad38c" providerId="LiveId" clId="{D25EFD54-6E0A-431C-BE89-F76AF2500DA3}" dt="2024-12-01T19:18:34.703" v="1354"/>
        <pc:sldMkLst>
          <pc:docMk/>
          <pc:sldMk cId="3806222138" sldId="314"/>
        </pc:sldMkLst>
      </pc:sldChg>
      <pc:sldChg chg="modSp add mod modNotesTx">
        <pc:chgData name="sean feng" userId="b2a58d911d4ad38c" providerId="LiveId" clId="{D25EFD54-6E0A-431C-BE89-F76AF2500DA3}" dt="2024-12-01T19:24:22.992" v="1435" actId="20577"/>
        <pc:sldMkLst>
          <pc:docMk/>
          <pc:sldMk cId="3083007042" sldId="315"/>
        </pc:sldMkLst>
      </pc:sldChg>
      <pc:sldChg chg="add del">
        <pc:chgData name="sean feng" userId="b2a58d911d4ad38c" providerId="LiveId" clId="{D25EFD54-6E0A-431C-BE89-F76AF2500DA3}" dt="2024-12-01T18:29:27.477" v="168"/>
        <pc:sldMkLst>
          <pc:docMk/>
          <pc:sldMk cId="1678492250" sldId="316"/>
        </pc:sldMkLst>
      </pc:sldChg>
      <pc:sldChg chg="addSp modSp add mod modNotesTx">
        <pc:chgData name="sean feng" userId="b2a58d911d4ad38c" providerId="LiveId" clId="{D25EFD54-6E0A-431C-BE89-F76AF2500DA3}" dt="2024-12-01T19:44:36.665" v="2194" actId="20577"/>
        <pc:sldMkLst>
          <pc:docMk/>
          <pc:sldMk cId="3207606332" sldId="316"/>
        </pc:sldMkLst>
      </pc:sldChg>
      <pc:sldChg chg="modSp add mod ord modNotesTx">
        <pc:chgData name="sean feng" userId="b2a58d911d4ad38c" providerId="LiveId" clId="{D25EFD54-6E0A-431C-BE89-F76AF2500DA3}" dt="2024-12-01T19:41:10.305" v="2070" actId="20577"/>
        <pc:sldMkLst>
          <pc:docMk/>
          <pc:sldMk cId="538669049" sldId="317"/>
        </pc:sldMkLst>
      </pc:sldChg>
      <pc:sldChg chg="modSp add mod modNotesTx">
        <pc:chgData name="sean feng" userId="b2a58d911d4ad38c" providerId="LiveId" clId="{D25EFD54-6E0A-431C-BE89-F76AF2500DA3}" dt="2024-12-01T19:54:45.340" v="2271" actId="20577"/>
        <pc:sldMkLst>
          <pc:docMk/>
          <pc:sldMk cId="3948810976" sldId="318"/>
        </pc:sldMkLst>
      </pc:sldChg>
      <pc:sldChg chg="addSp delSp modSp add mod">
        <pc:chgData name="sean feng" userId="b2a58d911d4ad38c" providerId="LiveId" clId="{D25EFD54-6E0A-431C-BE89-F76AF2500DA3}" dt="2024-12-01T18:41:39.032" v="300" actId="1076"/>
        <pc:sldMkLst>
          <pc:docMk/>
          <pc:sldMk cId="1654448632" sldId="319"/>
        </pc:sldMkLst>
      </pc:sldChg>
      <pc:sldChg chg="addSp modSp add mod modNotesTx">
        <pc:chgData name="sean feng" userId="b2a58d911d4ad38c" providerId="LiveId" clId="{D25EFD54-6E0A-431C-BE89-F76AF2500DA3}" dt="2024-12-01T20:02:21.166" v="2559" actId="20577"/>
        <pc:sldMkLst>
          <pc:docMk/>
          <pc:sldMk cId="4289188727" sldId="320"/>
        </pc:sldMkLst>
      </pc:sldChg>
      <pc:sldChg chg="addSp modSp add mod modNotesTx">
        <pc:chgData name="sean feng" userId="b2a58d911d4ad38c" providerId="LiveId" clId="{D25EFD54-6E0A-431C-BE89-F76AF2500DA3}" dt="2024-12-01T20:03:15.062" v="2565" actId="20577"/>
        <pc:sldMkLst>
          <pc:docMk/>
          <pc:sldMk cId="1660773330" sldId="321"/>
        </pc:sldMkLst>
      </pc:sldChg>
      <pc:sldChg chg="addSp delSp modSp add del mod modNotesTx">
        <pc:chgData name="sean feng" userId="b2a58d911d4ad38c" providerId="LiveId" clId="{D25EFD54-6E0A-431C-BE89-F76AF2500DA3}" dt="2024-12-01T20:08:37.204" v="2642" actId="478"/>
        <pc:sldMkLst>
          <pc:docMk/>
          <pc:sldMk cId="3430175982" sldId="322"/>
        </pc:sldMkLst>
      </pc:sldChg>
      <pc:sldChg chg="modSp add mod modNotesTx">
        <pc:chgData name="sean feng" userId="b2a58d911d4ad38c" providerId="LiveId" clId="{D25EFD54-6E0A-431C-BE89-F76AF2500DA3}" dt="2024-12-01T19:49:20.259" v="2236"/>
        <pc:sldMkLst>
          <pc:docMk/>
          <pc:sldMk cId="163746267" sldId="323"/>
        </pc:sldMkLst>
      </pc:sldChg>
      <pc:sldMasterChg chg="delSldLayout">
        <pc:chgData name="sean feng" userId="b2a58d911d4ad38c" providerId="LiveId" clId="{D25EFD54-6E0A-431C-BE89-F76AF2500DA3}" dt="2024-12-01T18:40:06.201" v="285" actId="47"/>
        <pc:sldMasterMkLst>
          <pc:docMk/>
          <pc:sldMasterMk cId="0" sldId="2147483658"/>
        </pc:sldMasterMkLst>
        <pc:sldLayoutChg chg="del">
          <pc:chgData name="sean feng" userId="b2a58d911d4ad38c" providerId="LiveId" clId="{D25EFD54-6E0A-431C-BE89-F76AF2500DA3}" dt="2024-12-01T18:40:06.201" v="285" actId="47"/>
          <pc:sldLayoutMkLst>
            <pc:docMk/>
            <pc:sldMasterMk cId="0" sldId="2147483658"/>
            <pc:sldLayoutMk cId="0" sldId="2147483657"/>
          </pc:sldLayoutMkLst>
        </pc:sldLayoutChg>
      </pc:sldMasterChg>
    </pc:docChg>
  </pc:docChgLst>
  <pc:docChgLst>
    <pc:chgData name="sean feng" userId="b2a58d911d4ad38c" providerId="LiveId" clId="{2054C69C-97CF-4E99-A16F-6AC331E64F2E}"/>
    <pc:docChg chg="undo redo custSel addSld delSld modSld">
      <pc:chgData name="sean feng" userId="b2a58d911d4ad38c" providerId="LiveId" clId="{2054C69C-97CF-4E99-A16F-6AC331E64F2E}" dt="2024-12-16T03:28:11.499" v="1929" actId="20577"/>
      <pc:docMkLst>
        <pc:docMk/>
      </pc:docMkLst>
      <pc:sldChg chg="modNotesTx">
        <pc:chgData name="sean feng" userId="b2a58d911d4ad38c" providerId="LiveId" clId="{2054C69C-97CF-4E99-A16F-6AC331E64F2E}" dt="2024-12-16T00:32:43.220" v="0" actId="20577"/>
        <pc:sldMkLst>
          <pc:docMk/>
          <pc:sldMk cId="0" sldId="256"/>
        </pc:sldMkLst>
      </pc:sldChg>
      <pc:sldChg chg="modSp mod modNotesTx">
        <pc:chgData name="sean feng" userId="b2a58d911d4ad38c" providerId="LiveId" clId="{2054C69C-97CF-4E99-A16F-6AC331E64F2E}" dt="2024-12-16T00:34:05.403" v="49" actId="20577"/>
        <pc:sldMkLst>
          <pc:docMk/>
          <pc:sldMk cId="0" sldId="257"/>
        </pc:sldMkLst>
        <pc:spChg chg="mod">
          <ac:chgData name="sean feng" userId="b2a58d911d4ad38c" providerId="LiveId" clId="{2054C69C-97CF-4E99-A16F-6AC331E64F2E}" dt="2024-12-16T00:33:54.847" v="48"/>
          <ac:spMkLst>
            <pc:docMk/>
            <pc:sldMk cId="0" sldId="257"/>
            <ac:spMk id="5" creationId="{B6FA2857-6669-9227-A1AE-77BDF63EB390}"/>
          </ac:spMkLst>
        </pc:spChg>
      </pc:sldChg>
      <pc:sldChg chg="modSp mod modNotesTx">
        <pc:chgData name="sean feng" userId="b2a58d911d4ad38c" providerId="LiveId" clId="{2054C69C-97CF-4E99-A16F-6AC331E64F2E}" dt="2024-12-16T03:27:52.236" v="1923" actId="20577"/>
        <pc:sldMkLst>
          <pc:docMk/>
          <pc:sldMk cId="481545840" sldId="295"/>
        </pc:sldMkLst>
        <pc:spChg chg="mod">
          <ac:chgData name="sean feng" userId="b2a58d911d4ad38c" providerId="LiveId" clId="{2054C69C-97CF-4E99-A16F-6AC331E64F2E}" dt="2024-12-16T00:32:54.262" v="17" actId="20577"/>
          <ac:spMkLst>
            <pc:docMk/>
            <pc:sldMk cId="481545840" sldId="295"/>
            <ac:spMk id="228" creationId="{10D6FBBE-484C-A3D3-46A2-B9663B6170F4}"/>
          </ac:spMkLst>
        </pc:spChg>
      </pc:sldChg>
      <pc:sldChg chg="addSp modSp mod modNotesTx">
        <pc:chgData name="sean feng" userId="b2a58d911d4ad38c" providerId="LiveId" clId="{2054C69C-97CF-4E99-A16F-6AC331E64F2E}" dt="2024-12-16T03:27:32.530" v="1919" actId="20577"/>
        <pc:sldMkLst>
          <pc:docMk/>
          <pc:sldMk cId="708880018" sldId="310"/>
        </pc:sldMkLst>
        <pc:spChg chg="mod">
          <ac:chgData name="sean feng" userId="b2a58d911d4ad38c" providerId="LiveId" clId="{2054C69C-97CF-4E99-A16F-6AC331E64F2E}" dt="2024-12-16T02:08:43.091" v="1915" actId="20577"/>
          <ac:spMkLst>
            <pc:docMk/>
            <pc:sldMk cId="708880018" sldId="310"/>
            <ac:spMk id="242" creationId="{FC46DF18-90F2-0AF0-13EE-242B69D98B7E}"/>
          </ac:spMkLst>
        </pc:spChg>
      </pc:sldChg>
      <pc:sldChg chg="modSp mod">
        <pc:chgData name="sean feng" userId="b2a58d911d4ad38c" providerId="LiveId" clId="{2054C69C-97CF-4E99-A16F-6AC331E64F2E}" dt="2024-12-16T00:34:22.546" v="68" actId="20577"/>
        <pc:sldMkLst>
          <pc:docMk/>
          <pc:sldMk cId="872923454" sldId="311"/>
        </pc:sldMkLst>
      </pc:sldChg>
      <pc:sldChg chg="modSp mod modNotesTx">
        <pc:chgData name="sean feng" userId="b2a58d911d4ad38c" providerId="LiveId" clId="{2054C69C-97CF-4E99-A16F-6AC331E64F2E}" dt="2024-12-16T03:27:55.229" v="1924" actId="20577"/>
        <pc:sldMkLst>
          <pc:docMk/>
          <pc:sldMk cId="261774296" sldId="312"/>
        </pc:sldMkLst>
        <pc:spChg chg="mod">
          <ac:chgData name="sean feng" userId="b2a58d911d4ad38c" providerId="LiveId" clId="{2054C69C-97CF-4E99-A16F-6AC331E64F2E}" dt="2024-12-16T00:34:31.944" v="69"/>
          <ac:spMkLst>
            <pc:docMk/>
            <pc:sldMk cId="261774296" sldId="312"/>
            <ac:spMk id="241" creationId="{AEE180A4-1D9D-7C9C-84EA-C293C8D3E8A6}"/>
          </ac:spMkLst>
        </pc:spChg>
        <pc:spChg chg="mod">
          <ac:chgData name="sean feng" userId="b2a58d911d4ad38c" providerId="LiveId" clId="{2054C69C-97CF-4E99-A16F-6AC331E64F2E}" dt="2024-12-16T01:24:56.682" v="1343"/>
          <ac:spMkLst>
            <pc:docMk/>
            <pc:sldMk cId="261774296" sldId="312"/>
            <ac:spMk id="242" creationId="{46DC7AA1-0B4E-67DC-FCF1-EA6B9E300328}"/>
          </ac:spMkLst>
        </pc:spChg>
      </pc:sldChg>
      <pc:sldChg chg="modSp del mod">
        <pc:chgData name="sean feng" userId="b2a58d911d4ad38c" providerId="LiveId" clId="{2054C69C-97CF-4E99-A16F-6AC331E64F2E}" dt="2024-12-16T00:59:07.586" v="357" actId="47"/>
        <pc:sldMkLst>
          <pc:docMk/>
          <pc:sldMk cId="2321010745" sldId="324"/>
        </pc:sldMkLst>
      </pc:sldChg>
      <pc:sldChg chg="del">
        <pc:chgData name="sean feng" userId="b2a58d911d4ad38c" providerId="LiveId" clId="{2054C69C-97CF-4E99-A16F-6AC331E64F2E}" dt="2024-12-16T02:07:19.319" v="1892" actId="47"/>
        <pc:sldMkLst>
          <pc:docMk/>
          <pc:sldMk cId="41627193" sldId="325"/>
        </pc:sldMkLst>
      </pc:sldChg>
      <pc:sldChg chg="del">
        <pc:chgData name="sean feng" userId="b2a58d911d4ad38c" providerId="LiveId" clId="{2054C69C-97CF-4E99-A16F-6AC331E64F2E}" dt="2024-12-16T02:07:21.432" v="1893" actId="47"/>
        <pc:sldMkLst>
          <pc:docMk/>
          <pc:sldMk cId="1822077951" sldId="326"/>
        </pc:sldMkLst>
      </pc:sldChg>
      <pc:sldChg chg="del">
        <pc:chgData name="sean feng" userId="b2a58d911d4ad38c" providerId="LiveId" clId="{2054C69C-97CF-4E99-A16F-6AC331E64F2E}" dt="2024-12-16T02:07:22.409" v="1894" actId="47"/>
        <pc:sldMkLst>
          <pc:docMk/>
          <pc:sldMk cId="550100257" sldId="327"/>
        </pc:sldMkLst>
      </pc:sldChg>
      <pc:sldChg chg="addSp modSp mod modNotesTx">
        <pc:chgData name="sean feng" userId="b2a58d911d4ad38c" providerId="LiveId" clId="{2054C69C-97CF-4E99-A16F-6AC331E64F2E}" dt="2024-12-16T03:27:58.197" v="1925" actId="20577"/>
        <pc:sldMkLst>
          <pc:docMk/>
          <pc:sldMk cId="2102314590" sldId="328"/>
        </pc:sldMkLst>
      </pc:sldChg>
      <pc:sldChg chg="del">
        <pc:chgData name="sean feng" userId="b2a58d911d4ad38c" providerId="LiveId" clId="{2054C69C-97CF-4E99-A16F-6AC331E64F2E}" dt="2024-12-16T02:07:24.568" v="1895" actId="47"/>
        <pc:sldMkLst>
          <pc:docMk/>
          <pc:sldMk cId="2930827933" sldId="329"/>
        </pc:sldMkLst>
      </pc:sldChg>
      <pc:sldChg chg="addSp delSp modSp mod modNotesTx">
        <pc:chgData name="sean feng" userId="b2a58d911d4ad38c" providerId="LiveId" clId="{2054C69C-97CF-4E99-A16F-6AC331E64F2E}" dt="2024-12-16T03:28:00.369" v="1926" actId="20577"/>
        <pc:sldMkLst>
          <pc:docMk/>
          <pc:sldMk cId="1897199681" sldId="331"/>
        </pc:sldMkLst>
      </pc:sldChg>
      <pc:sldChg chg="addSp delSp modSp mod modNotesTx">
        <pc:chgData name="sean feng" userId="b2a58d911d4ad38c" providerId="LiveId" clId="{2054C69C-97CF-4E99-A16F-6AC331E64F2E}" dt="2024-12-16T03:27:40.892" v="1921" actId="20577"/>
        <pc:sldMkLst>
          <pc:docMk/>
          <pc:sldMk cId="498964910" sldId="332"/>
        </pc:sldMkLst>
      </pc:sldChg>
      <pc:sldChg chg="addSp modSp mod modNotesTx">
        <pc:chgData name="sean feng" userId="b2a58d911d4ad38c" providerId="LiveId" clId="{2054C69C-97CF-4E99-A16F-6AC331E64F2E}" dt="2024-12-16T02:05:58.730" v="1887" actId="14100"/>
        <pc:sldMkLst>
          <pc:docMk/>
          <pc:sldMk cId="3636137888" sldId="333"/>
        </pc:sldMkLst>
      </pc:sldChg>
      <pc:sldChg chg="del">
        <pc:chgData name="sean feng" userId="b2a58d911d4ad38c" providerId="LiveId" clId="{2054C69C-97CF-4E99-A16F-6AC331E64F2E}" dt="2024-12-16T02:07:15.543" v="1888" actId="47"/>
        <pc:sldMkLst>
          <pc:docMk/>
          <pc:sldMk cId="1780116379" sldId="334"/>
        </pc:sldMkLst>
      </pc:sldChg>
      <pc:sldChg chg="del">
        <pc:chgData name="sean feng" userId="b2a58d911d4ad38c" providerId="LiveId" clId="{2054C69C-97CF-4E99-A16F-6AC331E64F2E}" dt="2024-12-16T02:07:15.543" v="1888" actId="47"/>
        <pc:sldMkLst>
          <pc:docMk/>
          <pc:sldMk cId="2537006206" sldId="335"/>
        </pc:sldMkLst>
      </pc:sldChg>
      <pc:sldChg chg="del">
        <pc:chgData name="sean feng" userId="b2a58d911d4ad38c" providerId="LiveId" clId="{2054C69C-97CF-4E99-A16F-6AC331E64F2E}" dt="2024-12-16T02:07:15.543" v="1888" actId="47"/>
        <pc:sldMkLst>
          <pc:docMk/>
          <pc:sldMk cId="1338927155" sldId="336"/>
        </pc:sldMkLst>
      </pc:sldChg>
      <pc:sldChg chg="del">
        <pc:chgData name="sean feng" userId="b2a58d911d4ad38c" providerId="LiveId" clId="{2054C69C-97CF-4E99-A16F-6AC331E64F2E}" dt="2024-12-16T02:07:16.529" v="1889" actId="47"/>
        <pc:sldMkLst>
          <pc:docMk/>
          <pc:sldMk cId="4286947685" sldId="337"/>
        </pc:sldMkLst>
      </pc:sldChg>
      <pc:sldChg chg="del">
        <pc:chgData name="sean feng" userId="b2a58d911d4ad38c" providerId="LiveId" clId="{2054C69C-97CF-4E99-A16F-6AC331E64F2E}" dt="2024-12-16T02:07:17.345" v="1890" actId="47"/>
        <pc:sldMkLst>
          <pc:docMk/>
          <pc:sldMk cId="3693423690" sldId="338"/>
        </pc:sldMkLst>
      </pc:sldChg>
      <pc:sldChg chg="del">
        <pc:chgData name="sean feng" userId="b2a58d911d4ad38c" providerId="LiveId" clId="{2054C69C-97CF-4E99-A16F-6AC331E64F2E}" dt="2024-12-16T02:07:18.523" v="1891" actId="47"/>
        <pc:sldMkLst>
          <pc:docMk/>
          <pc:sldMk cId="232110000" sldId="339"/>
        </pc:sldMkLst>
      </pc:sldChg>
      <pc:sldChg chg="modSp add del mod modNotesTx">
        <pc:chgData name="sean feng" userId="b2a58d911d4ad38c" providerId="LiveId" clId="{2054C69C-97CF-4E99-A16F-6AC331E64F2E}" dt="2024-12-16T01:25:02.936" v="1344" actId="47"/>
        <pc:sldMkLst>
          <pc:docMk/>
          <pc:sldMk cId="367716160" sldId="340"/>
        </pc:sldMkLst>
      </pc:sldChg>
      <pc:sldChg chg="addSp delSp modSp add mod modNotesTx">
        <pc:chgData name="sean feng" userId="b2a58d911d4ad38c" providerId="LiveId" clId="{2054C69C-97CF-4E99-A16F-6AC331E64F2E}" dt="2024-12-16T01:26:24.714" v="1345" actId="20577"/>
        <pc:sldMkLst>
          <pc:docMk/>
          <pc:sldMk cId="4214620517" sldId="341"/>
        </pc:sldMkLst>
      </pc:sldChg>
      <pc:sldChg chg="addSp modSp add mod modNotesTx">
        <pc:chgData name="sean feng" userId="b2a58d911d4ad38c" providerId="LiveId" clId="{2054C69C-97CF-4E99-A16F-6AC331E64F2E}" dt="2024-12-16T03:28:04.338" v="1928" actId="20577"/>
        <pc:sldMkLst>
          <pc:docMk/>
          <pc:sldMk cId="148356595" sldId="342"/>
        </pc:sldMkLst>
      </pc:sldChg>
      <pc:sldChg chg="addSp delSp modSp add mod modNotesTx">
        <pc:chgData name="sean feng" userId="b2a58d911d4ad38c" providerId="LiveId" clId="{2054C69C-97CF-4E99-A16F-6AC331E64F2E}" dt="2024-12-16T03:28:11.499" v="1929" actId="20577"/>
        <pc:sldMkLst>
          <pc:docMk/>
          <pc:sldMk cId="2784614354" sldId="343"/>
        </pc:sldMkLst>
      </pc:sldChg>
      <pc:sldChg chg="addSp delSp modSp add mod modNotesTx">
        <pc:chgData name="sean feng" userId="b2a58d911d4ad38c" providerId="LiveId" clId="{2054C69C-97CF-4E99-A16F-6AC331E64F2E}" dt="2024-12-16T03:27:45.475" v="1922" actId="20577"/>
        <pc:sldMkLst>
          <pc:docMk/>
          <pc:sldMk cId="1472840527" sldId="344"/>
        </pc:sldMkLst>
      </pc:sldChg>
      <pc:sldChg chg="addSp modSp add mod">
        <pc:chgData name="sean feng" userId="b2a58d911d4ad38c" providerId="LiveId" clId="{2054C69C-97CF-4E99-A16F-6AC331E64F2E}" dt="2024-12-16T01:54:48.322" v="1518" actId="20577"/>
        <pc:sldMkLst>
          <pc:docMk/>
          <pc:sldMk cId="293955829" sldId="345"/>
        </pc:sldMkLst>
      </pc:sldChg>
      <pc:sldChg chg="addSp delSp modSp add mod modNotesTx">
        <pc:chgData name="sean feng" userId="b2a58d911d4ad38c" providerId="LiveId" clId="{2054C69C-97CF-4E99-A16F-6AC331E64F2E}" dt="2024-12-16T03:27:36.874" v="1920" actId="20577"/>
        <pc:sldMkLst>
          <pc:docMk/>
          <pc:sldMk cId="2384075458" sldId="346"/>
        </pc:sldMkLst>
      </pc:sldChg>
      <pc:sldChg chg="addSp delSp modSp add mod">
        <pc:chgData name="sean feng" userId="b2a58d911d4ad38c" providerId="LiveId" clId="{2054C69C-97CF-4E99-A16F-6AC331E64F2E}" dt="2024-12-16T01:53:22.355" v="1508" actId="20577"/>
        <pc:sldMkLst>
          <pc:docMk/>
          <pc:sldMk cId="544518205" sldId="347"/>
        </pc:sldMkLst>
      </pc:sldChg>
    </pc:docChg>
  </pc:docChgLst>
  <pc:docChgLst>
    <pc:chgData name="sean feng" userId="b2a58d911d4ad38c" providerId="LiveId" clId="{4B6202C9-4B7C-46FD-A696-44B53BABDC4B}"/>
    <pc:docChg chg="undo custSel addSld delSld modSld">
      <pc:chgData name="sean feng" userId="b2a58d911d4ad38c" providerId="LiveId" clId="{4B6202C9-4B7C-46FD-A696-44B53BABDC4B}" dt="2024-12-17T01:14:07.730" v="2479" actId="113"/>
      <pc:docMkLst>
        <pc:docMk/>
      </pc:docMkLst>
      <pc:sldChg chg="modSp mod">
        <pc:chgData name="sean feng" userId="b2a58d911d4ad38c" providerId="LiveId" clId="{4B6202C9-4B7C-46FD-A696-44B53BABDC4B}" dt="2024-12-17T00:36:05.564" v="740" actId="207"/>
        <pc:sldMkLst>
          <pc:docMk/>
          <pc:sldMk cId="0" sldId="257"/>
        </pc:sldMkLst>
        <pc:spChg chg="mod">
          <ac:chgData name="sean feng" userId="b2a58d911d4ad38c" providerId="LiveId" clId="{4B6202C9-4B7C-46FD-A696-44B53BABDC4B}" dt="2024-12-17T00:36:05.564" v="740" actId="207"/>
          <ac:spMkLst>
            <pc:docMk/>
            <pc:sldMk cId="0" sldId="257"/>
            <ac:spMk id="5" creationId="{B6FA2857-6669-9227-A1AE-77BDF63EB390}"/>
          </ac:spMkLst>
        </pc:spChg>
      </pc:sldChg>
      <pc:sldChg chg="modSp mod">
        <pc:chgData name="sean feng" userId="b2a58d911d4ad38c" providerId="LiveId" clId="{4B6202C9-4B7C-46FD-A696-44B53BABDC4B}" dt="2024-12-17T00:21:38.153" v="18" actId="20577"/>
        <pc:sldMkLst>
          <pc:docMk/>
          <pc:sldMk cId="481545840" sldId="295"/>
        </pc:sldMkLst>
        <pc:spChg chg="mod">
          <ac:chgData name="sean feng" userId="b2a58d911d4ad38c" providerId="LiveId" clId="{4B6202C9-4B7C-46FD-A696-44B53BABDC4B}" dt="2024-12-17T00:21:38.153" v="18" actId="20577"/>
          <ac:spMkLst>
            <pc:docMk/>
            <pc:sldMk cId="481545840" sldId="295"/>
            <ac:spMk id="228" creationId="{10D6FBBE-484C-A3D3-46A2-B9663B6170F4}"/>
          </ac:spMkLst>
        </pc:spChg>
      </pc:sldChg>
      <pc:sldChg chg="modSp mod">
        <pc:chgData name="sean feng" userId="b2a58d911d4ad38c" providerId="LiveId" clId="{4B6202C9-4B7C-46FD-A696-44B53BABDC4B}" dt="2024-12-17T01:14:07.730" v="2479" actId="113"/>
        <pc:sldMkLst>
          <pc:docMk/>
          <pc:sldMk cId="708880018" sldId="310"/>
        </pc:sldMkLst>
        <pc:spChg chg="mod">
          <ac:chgData name="sean feng" userId="b2a58d911d4ad38c" providerId="LiveId" clId="{4B6202C9-4B7C-46FD-A696-44B53BABDC4B}" dt="2024-12-17T01:14:07.730" v="2479" actId="113"/>
          <ac:spMkLst>
            <pc:docMk/>
            <pc:sldMk cId="708880018" sldId="310"/>
            <ac:spMk id="242" creationId="{FC46DF18-90F2-0AF0-13EE-242B69D98B7E}"/>
          </ac:spMkLst>
        </pc:spChg>
      </pc:sldChg>
      <pc:sldChg chg="modSp mod">
        <pc:chgData name="sean feng" userId="b2a58d911d4ad38c" providerId="LiveId" clId="{4B6202C9-4B7C-46FD-A696-44B53BABDC4B}" dt="2024-12-17T00:25:11.813" v="34"/>
        <pc:sldMkLst>
          <pc:docMk/>
          <pc:sldMk cId="872923454" sldId="311"/>
        </pc:sldMkLst>
      </pc:sldChg>
      <pc:sldChg chg="addSp modSp mod">
        <pc:chgData name="sean feng" userId="b2a58d911d4ad38c" providerId="LiveId" clId="{4B6202C9-4B7C-46FD-A696-44B53BABDC4B}" dt="2024-12-17T00:36:21.647" v="742" actId="1076"/>
        <pc:sldMkLst>
          <pc:docMk/>
          <pc:sldMk cId="261774296" sldId="312"/>
        </pc:sldMkLst>
        <pc:spChg chg="mod">
          <ac:chgData name="sean feng" userId="b2a58d911d4ad38c" providerId="LiveId" clId="{4B6202C9-4B7C-46FD-A696-44B53BABDC4B}" dt="2024-12-17T00:25:23.394" v="35"/>
          <ac:spMkLst>
            <pc:docMk/>
            <pc:sldMk cId="261774296" sldId="312"/>
            <ac:spMk id="241" creationId="{AEE180A4-1D9D-7C9C-84EA-C293C8D3E8A6}"/>
          </ac:spMkLst>
        </pc:spChg>
        <pc:spChg chg="mod">
          <ac:chgData name="sean feng" userId="b2a58d911d4ad38c" providerId="LiveId" clId="{4B6202C9-4B7C-46FD-A696-44B53BABDC4B}" dt="2024-12-17T00:29:09.304" v="251" actId="207"/>
          <ac:spMkLst>
            <pc:docMk/>
            <pc:sldMk cId="261774296" sldId="312"/>
            <ac:spMk id="242" creationId="{46DC7AA1-0B4E-67DC-FCF1-EA6B9E300328}"/>
          </ac:spMkLst>
        </pc:spChg>
      </pc:sldChg>
      <pc:sldChg chg="addSp delSp modSp mod">
        <pc:chgData name="sean feng" userId="b2a58d911d4ad38c" providerId="LiveId" clId="{4B6202C9-4B7C-46FD-A696-44B53BABDC4B}" dt="2024-12-17T01:12:56.569" v="2453" actId="1076"/>
        <pc:sldMkLst>
          <pc:docMk/>
          <pc:sldMk cId="2102314590" sldId="328"/>
        </pc:sldMkLst>
      </pc:sldChg>
      <pc:sldChg chg="del">
        <pc:chgData name="sean feng" userId="b2a58d911d4ad38c" providerId="LiveId" clId="{4B6202C9-4B7C-46FD-A696-44B53BABDC4B}" dt="2024-12-17T01:13:21.965" v="2456" actId="47"/>
        <pc:sldMkLst>
          <pc:docMk/>
          <pc:sldMk cId="1897199681" sldId="331"/>
        </pc:sldMkLst>
      </pc:sldChg>
      <pc:sldChg chg="addSp delSp modSp mod">
        <pc:chgData name="sean feng" userId="b2a58d911d4ad38c" providerId="LiveId" clId="{4B6202C9-4B7C-46FD-A696-44B53BABDC4B}" dt="2024-12-17T00:36:32.751" v="744" actId="1076"/>
        <pc:sldMkLst>
          <pc:docMk/>
          <pc:sldMk cId="4214620517" sldId="341"/>
        </pc:sldMkLst>
      </pc:sldChg>
      <pc:sldChg chg="del">
        <pc:chgData name="sean feng" userId="b2a58d911d4ad38c" providerId="LiveId" clId="{4B6202C9-4B7C-46FD-A696-44B53BABDC4B}" dt="2024-12-17T01:13:19.746" v="2454" actId="47"/>
        <pc:sldMkLst>
          <pc:docMk/>
          <pc:sldMk cId="1276339151" sldId="348"/>
        </pc:sldMkLst>
      </pc:sldChg>
      <pc:sldChg chg="del">
        <pc:chgData name="sean feng" userId="b2a58d911d4ad38c" providerId="LiveId" clId="{4B6202C9-4B7C-46FD-A696-44B53BABDC4B}" dt="2024-12-17T01:13:21.003" v="2455" actId="47"/>
        <pc:sldMkLst>
          <pc:docMk/>
          <pc:sldMk cId="1373947256" sldId="349"/>
        </pc:sldMkLst>
      </pc:sldChg>
      <pc:sldChg chg="del">
        <pc:chgData name="sean feng" userId="b2a58d911d4ad38c" providerId="LiveId" clId="{4B6202C9-4B7C-46FD-A696-44B53BABDC4B}" dt="2024-12-17T01:13:22.346" v="2457" actId="47"/>
        <pc:sldMkLst>
          <pc:docMk/>
          <pc:sldMk cId="115931085" sldId="350"/>
        </pc:sldMkLst>
      </pc:sldChg>
      <pc:sldChg chg="del">
        <pc:chgData name="sean feng" userId="b2a58d911d4ad38c" providerId="LiveId" clId="{4B6202C9-4B7C-46FD-A696-44B53BABDC4B}" dt="2024-12-17T01:13:23.615" v="2460" actId="47"/>
        <pc:sldMkLst>
          <pc:docMk/>
          <pc:sldMk cId="1028250233" sldId="351"/>
        </pc:sldMkLst>
      </pc:sldChg>
      <pc:sldChg chg="del">
        <pc:chgData name="sean feng" userId="b2a58d911d4ad38c" providerId="LiveId" clId="{4B6202C9-4B7C-46FD-A696-44B53BABDC4B}" dt="2024-12-17T01:13:22.947" v="2458" actId="47"/>
        <pc:sldMkLst>
          <pc:docMk/>
          <pc:sldMk cId="2122073105" sldId="352"/>
        </pc:sldMkLst>
      </pc:sldChg>
      <pc:sldChg chg="del">
        <pc:chgData name="sean feng" userId="b2a58d911d4ad38c" providerId="LiveId" clId="{4B6202C9-4B7C-46FD-A696-44B53BABDC4B}" dt="2024-12-17T01:13:23.269" v="2459" actId="47"/>
        <pc:sldMkLst>
          <pc:docMk/>
          <pc:sldMk cId="2857870433" sldId="353"/>
        </pc:sldMkLst>
      </pc:sldChg>
      <pc:sldChg chg="del">
        <pc:chgData name="sean feng" userId="b2a58d911d4ad38c" providerId="LiveId" clId="{4B6202C9-4B7C-46FD-A696-44B53BABDC4B}" dt="2024-12-17T01:13:23.998" v="2461" actId="47"/>
        <pc:sldMkLst>
          <pc:docMk/>
          <pc:sldMk cId="904851595" sldId="354"/>
        </pc:sldMkLst>
      </pc:sldChg>
      <pc:sldChg chg="modSp add mod">
        <pc:chgData name="sean feng" userId="b2a58d911d4ad38c" providerId="LiveId" clId="{4B6202C9-4B7C-46FD-A696-44B53BABDC4B}" dt="2024-12-17T00:36:47.282" v="746" actId="1076"/>
        <pc:sldMkLst>
          <pc:docMk/>
          <pc:sldMk cId="127934978" sldId="355"/>
        </pc:sldMkLst>
      </pc:sldChg>
      <pc:sldChg chg="add del">
        <pc:chgData name="sean feng" userId="b2a58d911d4ad38c" providerId="LiveId" clId="{4B6202C9-4B7C-46FD-A696-44B53BABDC4B}" dt="2024-12-17T00:37:19.237" v="750"/>
        <pc:sldMkLst>
          <pc:docMk/>
          <pc:sldMk cId="2145996417" sldId="356"/>
        </pc:sldMkLst>
      </pc:sldChg>
      <pc:sldChg chg="modSp add mod">
        <pc:chgData name="sean feng" userId="b2a58d911d4ad38c" providerId="LiveId" clId="{4B6202C9-4B7C-46FD-A696-44B53BABDC4B}" dt="2024-12-17T00:37:30.722" v="756" actId="20577"/>
        <pc:sldMkLst>
          <pc:docMk/>
          <pc:sldMk cId="2806615057" sldId="356"/>
        </pc:sldMkLst>
      </pc:sldChg>
      <pc:sldChg chg="modSp add mod">
        <pc:chgData name="sean feng" userId="b2a58d911d4ad38c" providerId="LiveId" clId="{4B6202C9-4B7C-46FD-A696-44B53BABDC4B}" dt="2024-12-17T00:39:14.848" v="849" actId="20577"/>
        <pc:sldMkLst>
          <pc:docMk/>
          <pc:sldMk cId="461417447" sldId="357"/>
        </pc:sldMkLst>
      </pc:sldChg>
      <pc:sldChg chg="add del">
        <pc:chgData name="sean feng" userId="b2a58d911d4ad38c" providerId="LiveId" clId="{4B6202C9-4B7C-46FD-A696-44B53BABDC4B}" dt="2024-12-17T00:37:18.078" v="749"/>
        <pc:sldMkLst>
          <pc:docMk/>
          <pc:sldMk cId="1309451453" sldId="357"/>
        </pc:sldMkLst>
      </pc:sldChg>
      <pc:sldChg chg="modSp add mod">
        <pc:chgData name="sean feng" userId="b2a58d911d4ad38c" providerId="LiveId" clId="{4B6202C9-4B7C-46FD-A696-44B53BABDC4B}" dt="2024-12-17T00:41:44.094" v="991" actId="207"/>
        <pc:sldMkLst>
          <pc:docMk/>
          <pc:sldMk cId="4133761375" sldId="358"/>
        </pc:sldMkLst>
      </pc:sldChg>
      <pc:sldChg chg="modSp add mod">
        <pc:chgData name="sean feng" userId="b2a58d911d4ad38c" providerId="LiveId" clId="{4B6202C9-4B7C-46FD-A696-44B53BABDC4B}" dt="2024-12-17T00:44:43.286" v="1237" actId="207"/>
        <pc:sldMkLst>
          <pc:docMk/>
          <pc:sldMk cId="3135098858" sldId="359"/>
        </pc:sldMkLst>
      </pc:sldChg>
      <pc:sldChg chg="modSp add mod">
        <pc:chgData name="sean feng" userId="b2a58d911d4ad38c" providerId="LiveId" clId="{4B6202C9-4B7C-46FD-A696-44B53BABDC4B}" dt="2024-12-17T00:45:21.454" v="1241" actId="6549"/>
        <pc:sldMkLst>
          <pc:docMk/>
          <pc:sldMk cId="1474325333" sldId="360"/>
        </pc:sldMkLst>
      </pc:sldChg>
      <pc:sldChg chg="add del">
        <pc:chgData name="sean feng" userId="b2a58d911d4ad38c" providerId="LiveId" clId="{4B6202C9-4B7C-46FD-A696-44B53BABDC4B}" dt="2024-12-17T00:42:17.292" v="1025"/>
        <pc:sldMkLst>
          <pc:docMk/>
          <pc:sldMk cId="3196496196" sldId="360"/>
        </pc:sldMkLst>
      </pc:sldChg>
      <pc:sldChg chg="modSp add mod">
        <pc:chgData name="sean feng" userId="b2a58d911d4ad38c" providerId="LiveId" clId="{4B6202C9-4B7C-46FD-A696-44B53BABDC4B}" dt="2024-12-17T00:48:55.457" v="1366" actId="1036"/>
        <pc:sldMkLst>
          <pc:docMk/>
          <pc:sldMk cId="1226661007" sldId="361"/>
        </pc:sldMkLst>
      </pc:sldChg>
      <pc:sldChg chg="modSp add mod">
        <pc:chgData name="sean feng" userId="b2a58d911d4ad38c" providerId="LiveId" clId="{4B6202C9-4B7C-46FD-A696-44B53BABDC4B}" dt="2024-12-17T00:54:01.440" v="1492" actId="20577"/>
        <pc:sldMkLst>
          <pc:docMk/>
          <pc:sldMk cId="1454356581" sldId="362"/>
        </pc:sldMkLst>
      </pc:sldChg>
      <pc:sldChg chg="modSp add mod">
        <pc:chgData name="sean feng" userId="b2a58d911d4ad38c" providerId="LiveId" clId="{4B6202C9-4B7C-46FD-A696-44B53BABDC4B}" dt="2024-12-17T00:53:07.568" v="1473" actId="1076"/>
        <pc:sldMkLst>
          <pc:docMk/>
          <pc:sldMk cId="2830812996" sldId="363"/>
        </pc:sldMkLst>
      </pc:sldChg>
      <pc:sldChg chg="modSp add mod">
        <pc:chgData name="sean feng" userId="b2a58d911d4ad38c" providerId="LiveId" clId="{4B6202C9-4B7C-46FD-A696-44B53BABDC4B}" dt="2024-12-17T00:55:12.581" v="1625" actId="20577"/>
        <pc:sldMkLst>
          <pc:docMk/>
          <pc:sldMk cId="10350528" sldId="364"/>
        </pc:sldMkLst>
      </pc:sldChg>
      <pc:sldChg chg="modSp add mod">
        <pc:chgData name="sean feng" userId="b2a58d911d4ad38c" providerId="LiveId" clId="{4B6202C9-4B7C-46FD-A696-44B53BABDC4B}" dt="2024-12-17T00:55:40.601" v="1631" actId="20577"/>
        <pc:sldMkLst>
          <pc:docMk/>
          <pc:sldMk cId="3404291684" sldId="365"/>
        </pc:sldMkLst>
      </pc:sldChg>
      <pc:sldChg chg="modSp add mod">
        <pc:chgData name="sean feng" userId="b2a58d911d4ad38c" providerId="LiveId" clId="{4B6202C9-4B7C-46FD-A696-44B53BABDC4B}" dt="2024-12-17T00:59:48.520" v="1796" actId="1036"/>
        <pc:sldMkLst>
          <pc:docMk/>
          <pc:sldMk cId="4275828173" sldId="366"/>
        </pc:sldMkLst>
      </pc:sldChg>
      <pc:sldChg chg="modSp add mod">
        <pc:chgData name="sean feng" userId="b2a58d911d4ad38c" providerId="LiveId" clId="{4B6202C9-4B7C-46FD-A696-44B53BABDC4B}" dt="2024-12-17T01:04:22.141" v="2181" actId="20577"/>
        <pc:sldMkLst>
          <pc:docMk/>
          <pc:sldMk cId="2802073096" sldId="367"/>
        </pc:sldMkLst>
      </pc:sldChg>
    </pc:docChg>
  </pc:docChgLst>
  <pc:docChgLst>
    <pc:chgData name="sean feng" userId="b2a58d911d4ad38c" providerId="LiveId" clId="{59AB1454-B139-441C-8BE0-78F59127C1A4}"/>
    <pc:docChg chg="undo custSel addSld delSld modSld sldOrd">
      <pc:chgData name="sean feng" userId="b2a58d911d4ad38c" providerId="LiveId" clId="{59AB1454-B139-441C-8BE0-78F59127C1A4}" dt="2024-12-17T02:17:25.656" v="478" actId="207"/>
      <pc:docMkLst>
        <pc:docMk/>
      </pc:docMkLst>
      <pc:sldChg chg="modSp mod">
        <pc:chgData name="sean feng" userId="b2a58d911d4ad38c" providerId="LiveId" clId="{59AB1454-B139-441C-8BE0-78F59127C1A4}" dt="2024-12-17T01:49:37.073" v="29" actId="20577"/>
        <pc:sldMkLst>
          <pc:docMk/>
          <pc:sldMk cId="0" sldId="257"/>
        </pc:sldMkLst>
        <pc:spChg chg="mod">
          <ac:chgData name="sean feng" userId="b2a58d911d4ad38c" providerId="LiveId" clId="{59AB1454-B139-441C-8BE0-78F59127C1A4}" dt="2024-12-17T01:49:37.073" v="29" actId="20577"/>
          <ac:spMkLst>
            <pc:docMk/>
            <pc:sldMk cId="0" sldId="257"/>
            <ac:spMk id="5" creationId="{B6FA2857-6669-9227-A1AE-77BDF63EB390}"/>
          </ac:spMkLst>
        </pc:spChg>
      </pc:sldChg>
      <pc:sldChg chg="modSp mod">
        <pc:chgData name="sean feng" userId="b2a58d911d4ad38c" providerId="LiveId" clId="{59AB1454-B139-441C-8BE0-78F59127C1A4}" dt="2024-12-17T02:17:25.656" v="478" actId="207"/>
        <pc:sldMkLst>
          <pc:docMk/>
          <pc:sldMk cId="708880018" sldId="310"/>
        </pc:sldMkLst>
        <pc:spChg chg="mod">
          <ac:chgData name="sean feng" userId="b2a58d911d4ad38c" providerId="LiveId" clId="{59AB1454-B139-441C-8BE0-78F59127C1A4}" dt="2024-12-17T02:17:25.656" v="478" actId="207"/>
          <ac:spMkLst>
            <pc:docMk/>
            <pc:sldMk cId="708880018" sldId="310"/>
            <ac:spMk id="242" creationId="{FC46DF18-90F2-0AF0-13EE-242B69D98B7E}"/>
          </ac:spMkLst>
        </pc:spChg>
      </pc:sldChg>
      <pc:sldChg chg="delSp modSp mod">
        <pc:chgData name="sean feng" userId="b2a58d911d4ad38c" providerId="LiveId" clId="{59AB1454-B139-441C-8BE0-78F59127C1A4}" dt="2024-12-17T01:51:35.456" v="93" actId="1035"/>
        <pc:sldMkLst>
          <pc:docMk/>
          <pc:sldMk cId="261774296" sldId="312"/>
        </pc:sldMkLst>
        <pc:spChg chg="mod">
          <ac:chgData name="sean feng" userId="b2a58d911d4ad38c" providerId="LiveId" clId="{59AB1454-B139-441C-8BE0-78F59127C1A4}" dt="2024-12-17T01:50:10.493" v="31" actId="20577"/>
          <ac:spMkLst>
            <pc:docMk/>
            <pc:sldMk cId="261774296" sldId="312"/>
            <ac:spMk id="241" creationId="{AEE180A4-1D9D-7C9C-84EA-C293C8D3E8A6}"/>
          </ac:spMkLst>
        </pc:spChg>
        <pc:spChg chg="mod">
          <ac:chgData name="sean feng" userId="b2a58d911d4ad38c" providerId="LiveId" clId="{59AB1454-B139-441C-8BE0-78F59127C1A4}" dt="2024-12-17T01:51:35.456" v="93" actId="1035"/>
          <ac:spMkLst>
            <pc:docMk/>
            <pc:sldMk cId="261774296" sldId="312"/>
            <ac:spMk id="242" creationId="{46DC7AA1-0B4E-67DC-FCF1-EA6B9E300328}"/>
          </ac:spMkLst>
        </pc:spChg>
      </pc:sldChg>
      <pc:sldChg chg="del">
        <pc:chgData name="sean feng" userId="b2a58d911d4ad38c" providerId="LiveId" clId="{59AB1454-B139-441C-8BE0-78F59127C1A4}" dt="2024-12-17T02:17:01.402" v="472" actId="47"/>
        <pc:sldMkLst>
          <pc:docMk/>
          <pc:sldMk cId="2102314590" sldId="328"/>
        </pc:sldMkLst>
      </pc:sldChg>
      <pc:sldChg chg="addSp modSp mod">
        <pc:chgData name="sean feng" userId="b2a58d911d4ad38c" providerId="LiveId" clId="{59AB1454-B139-441C-8BE0-78F59127C1A4}" dt="2024-12-17T01:56:45.327" v="181" actId="14100"/>
        <pc:sldMkLst>
          <pc:docMk/>
          <pc:sldMk cId="4214620517" sldId="341"/>
        </pc:sldMkLst>
      </pc:sldChg>
      <pc:sldChg chg="addSp modSp mod">
        <pc:chgData name="sean feng" userId="b2a58d911d4ad38c" providerId="LiveId" clId="{59AB1454-B139-441C-8BE0-78F59127C1A4}" dt="2024-12-17T01:59:45.049" v="215"/>
        <pc:sldMkLst>
          <pc:docMk/>
          <pc:sldMk cId="127934978" sldId="355"/>
        </pc:sldMkLst>
      </pc:sldChg>
      <pc:sldChg chg="add del">
        <pc:chgData name="sean feng" userId="b2a58d911d4ad38c" providerId="LiveId" clId="{59AB1454-B139-441C-8BE0-78F59127C1A4}" dt="2024-12-17T02:17:01.402" v="472" actId="47"/>
        <pc:sldMkLst>
          <pc:docMk/>
          <pc:sldMk cId="2806615057" sldId="356"/>
        </pc:sldMkLst>
      </pc:sldChg>
      <pc:sldChg chg="modSp mod ord">
        <pc:chgData name="sean feng" userId="b2a58d911d4ad38c" providerId="LiveId" clId="{59AB1454-B139-441C-8BE0-78F59127C1A4}" dt="2024-12-17T02:00:44.930" v="232" actId="207"/>
        <pc:sldMkLst>
          <pc:docMk/>
          <pc:sldMk cId="461417447" sldId="357"/>
        </pc:sldMkLst>
      </pc:sldChg>
      <pc:sldChg chg="del">
        <pc:chgData name="sean feng" userId="b2a58d911d4ad38c" providerId="LiveId" clId="{59AB1454-B139-441C-8BE0-78F59127C1A4}" dt="2024-12-17T02:17:01.402" v="472" actId="47"/>
        <pc:sldMkLst>
          <pc:docMk/>
          <pc:sldMk cId="4133761375" sldId="358"/>
        </pc:sldMkLst>
      </pc:sldChg>
      <pc:sldChg chg="del">
        <pc:chgData name="sean feng" userId="b2a58d911d4ad38c" providerId="LiveId" clId="{59AB1454-B139-441C-8BE0-78F59127C1A4}" dt="2024-12-17T02:17:01.402" v="472" actId="47"/>
        <pc:sldMkLst>
          <pc:docMk/>
          <pc:sldMk cId="3135098858" sldId="359"/>
        </pc:sldMkLst>
      </pc:sldChg>
      <pc:sldChg chg="del">
        <pc:chgData name="sean feng" userId="b2a58d911d4ad38c" providerId="LiveId" clId="{59AB1454-B139-441C-8BE0-78F59127C1A4}" dt="2024-12-17T02:17:01.402" v="472" actId="47"/>
        <pc:sldMkLst>
          <pc:docMk/>
          <pc:sldMk cId="1474325333" sldId="360"/>
        </pc:sldMkLst>
      </pc:sldChg>
      <pc:sldChg chg="del">
        <pc:chgData name="sean feng" userId="b2a58d911d4ad38c" providerId="LiveId" clId="{59AB1454-B139-441C-8BE0-78F59127C1A4}" dt="2024-12-17T02:17:01.402" v="472" actId="47"/>
        <pc:sldMkLst>
          <pc:docMk/>
          <pc:sldMk cId="1226661007" sldId="361"/>
        </pc:sldMkLst>
      </pc:sldChg>
      <pc:sldChg chg="del">
        <pc:chgData name="sean feng" userId="b2a58d911d4ad38c" providerId="LiveId" clId="{59AB1454-B139-441C-8BE0-78F59127C1A4}" dt="2024-12-17T02:17:01.402" v="472" actId="47"/>
        <pc:sldMkLst>
          <pc:docMk/>
          <pc:sldMk cId="1454356581" sldId="362"/>
        </pc:sldMkLst>
      </pc:sldChg>
      <pc:sldChg chg="del">
        <pc:chgData name="sean feng" userId="b2a58d911d4ad38c" providerId="LiveId" clId="{59AB1454-B139-441C-8BE0-78F59127C1A4}" dt="2024-12-17T02:17:01.402" v="472" actId="47"/>
        <pc:sldMkLst>
          <pc:docMk/>
          <pc:sldMk cId="2830812996" sldId="363"/>
        </pc:sldMkLst>
      </pc:sldChg>
      <pc:sldChg chg="del">
        <pc:chgData name="sean feng" userId="b2a58d911d4ad38c" providerId="LiveId" clId="{59AB1454-B139-441C-8BE0-78F59127C1A4}" dt="2024-12-17T02:17:01.402" v="472" actId="47"/>
        <pc:sldMkLst>
          <pc:docMk/>
          <pc:sldMk cId="10350528" sldId="364"/>
        </pc:sldMkLst>
      </pc:sldChg>
      <pc:sldChg chg="del">
        <pc:chgData name="sean feng" userId="b2a58d911d4ad38c" providerId="LiveId" clId="{59AB1454-B139-441C-8BE0-78F59127C1A4}" dt="2024-12-17T02:17:01.402" v="472" actId="47"/>
        <pc:sldMkLst>
          <pc:docMk/>
          <pc:sldMk cId="3404291684" sldId="365"/>
        </pc:sldMkLst>
      </pc:sldChg>
      <pc:sldChg chg="del">
        <pc:chgData name="sean feng" userId="b2a58d911d4ad38c" providerId="LiveId" clId="{59AB1454-B139-441C-8BE0-78F59127C1A4}" dt="2024-12-17T02:17:01.402" v="472" actId="47"/>
        <pc:sldMkLst>
          <pc:docMk/>
          <pc:sldMk cId="4275828173" sldId="366"/>
        </pc:sldMkLst>
      </pc:sldChg>
      <pc:sldChg chg="del">
        <pc:chgData name="sean feng" userId="b2a58d911d4ad38c" providerId="LiveId" clId="{59AB1454-B139-441C-8BE0-78F59127C1A4}" dt="2024-12-17T02:17:01.402" v="472" actId="47"/>
        <pc:sldMkLst>
          <pc:docMk/>
          <pc:sldMk cId="2802073096" sldId="367"/>
        </pc:sldMkLst>
      </pc:sldChg>
      <pc:sldChg chg="modSp add mod">
        <pc:chgData name="sean feng" userId="b2a58d911d4ad38c" providerId="LiveId" clId="{59AB1454-B139-441C-8BE0-78F59127C1A4}" dt="2024-12-17T01:52:34.091" v="116" actId="6549"/>
        <pc:sldMkLst>
          <pc:docMk/>
          <pc:sldMk cId="4128333828" sldId="368"/>
        </pc:sldMkLst>
      </pc:sldChg>
      <pc:sldChg chg="addSp delSp modSp add del mod">
        <pc:chgData name="sean feng" userId="b2a58d911d4ad38c" providerId="LiveId" clId="{59AB1454-B139-441C-8BE0-78F59127C1A4}" dt="2024-12-17T01:57:07.304" v="182" actId="47"/>
        <pc:sldMkLst>
          <pc:docMk/>
          <pc:sldMk cId="3315431135" sldId="369"/>
        </pc:sldMkLst>
      </pc:sldChg>
      <pc:sldChg chg="addSp modSp add mod setBg">
        <pc:chgData name="sean feng" userId="b2a58d911d4ad38c" providerId="LiveId" clId="{59AB1454-B139-441C-8BE0-78F59127C1A4}" dt="2024-12-17T02:02:47.188" v="265" actId="20577"/>
        <pc:sldMkLst>
          <pc:docMk/>
          <pc:sldMk cId="3914792740" sldId="369"/>
        </pc:sldMkLst>
      </pc:sldChg>
      <pc:sldChg chg="addSp modSp add mod">
        <pc:chgData name="sean feng" userId="b2a58d911d4ad38c" providerId="LiveId" clId="{59AB1454-B139-441C-8BE0-78F59127C1A4}" dt="2024-12-17T02:05:01.829" v="308" actId="113"/>
        <pc:sldMkLst>
          <pc:docMk/>
          <pc:sldMk cId="1497135148" sldId="370"/>
        </pc:sldMkLst>
      </pc:sldChg>
      <pc:sldChg chg="addSp delSp modSp add mod ord">
        <pc:chgData name="sean feng" userId="b2a58d911d4ad38c" providerId="LiveId" clId="{59AB1454-B139-441C-8BE0-78F59127C1A4}" dt="2024-12-17T02:08:32.322" v="338" actId="478"/>
        <pc:sldMkLst>
          <pc:docMk/>
          <pc:sldMk cId="3345180795" sldId="371"/>
        </pc:sldMkLst>
      </pc:sldChg>
      <pc:sldChg chg="addSp delSp modSp add mod">
        <pc:chgData name="sean feng" userId="b2a58d911d4ad38c" providerId="LiveId" clId="{59AB1454-B139-441C-8BE0-78F59127C1A4}" dt="2024-12-17T02:10:22.117" v="389" actId="6549"/>
        <pc:sldMkLst>
          <pc:docMk/>
          <pc:sldMk cId="89955575" sldId="372"/>
        </pc:sldMkLst>
      </pc:sldChg>
      <pc:sldChg chg="delSp modSp add mod">
        <pc:chgData name="sean feng" userId="b2a58d911d4ad38c" providerId="LiveId" clId="{59AB1454-B139-441C-8BE0-78F59127C1A4}" dt="2024-12-17T02:12:45.395" v="415" actId="20577"/>
        <pc:sldMkLst>
          <pc:docMk/>
          <pc:sldMk cId="3294379407" sldId="373"/>
        </pc:sldMkLst>
      </pc:sldChg>
      <pc:sldChg chg="delSp modSp add mod">
        <pc:chgData name="sean feng" userId="b2a58d911d4ad38c" providerId="LiveId" clId="{59AB1454-B139-441C-8BE0-78F59127C1A4}" dt="2024-12-17T02:13:59.691" v="441" actId="207"/>
        <pc:sldMkLst>
          <pc:docMk/>
          <pc:sldMk cId="220405147" sldId="374"/>
        </pc:sldMkLst>
      </pc:sldChg>
      <pc:sldChg chg="addSp modSp add mod">
        <pc:chgData name="sean feng" userId="b2a58d911d4ad38c" providerId="LiveId" clId="{59AB1454-B139-441C-8BE0-78F59127C1A4}" dt="2024-12-17T02:16:37.054" v="471" actId="1076"/>
        <pc:sldMkLst>
          <pc:docMk/>
          <pc:sldMk cId="3789557780" sldId="375"/>
        </pc:sldMkLst>
      </pc:sldChg>
    </pc:docChg>
  </pc:docChgLst>
  <pc:docChgLst>
    <pc:chgData name="sean feng" userId="b2a58d911d4ad38c" providerId="LiveId" clId="{40D46388-776D-4CC9-9BCD-F83D5640DF1A}"/>
    <pc:docChg chg="undo redo custSel addSld delSld modSld">
      <pc:chgData name="sean feng" userId="b2a58d911d4ad38c" providerId="LiveId" clId="{40D46388-776D-4CC9-9BCD-F83D5640DF1A}" dt="2024-12-28T21:06:03.019" v="655" actId="14100"/>
      <pc:docMkLst>
        <pc:docMk/>
      </pc:docMkLst>
      <pc:sldChg chg="modSp mod">
        <pc:chgData name="sean feng" userId="b2a58d911d4ad38c" providerId="LiveId" clId="{40D46388-776D-4CC9-9BCD-F83D5640DF1A}" dt="2024-12-28T20:28:38.348" v="28" actId="20577"/>
        <pc:sldMkLst>
          <pc:docMk/>
          <pc:sldMk cId="481545840" sldId="295"/>
        </pc:sldMkLst>
        <pc:spChg chg="mod">
          <ac:chgData name="sean feng" userId="b2a58d911d4ad38c" providerId="LiveId" clId="{40D46388-776D-4CC9-9BCD-F83D5640DF1A}" dt="2024-12-28T20:28:38.348" v="28" actId="20577"/>
          <ac:spMkLst>
            <pc:docMk/>
            <pc:sldMk cId="481545840" sldId="295"/>
            <ac:spMk id="228" creationId="{10D6FBBE-484C-A3D3-46A2-B9663B6170F4}"/>
          </ac:spMkLst>
        </pc:spChg>
      </pc:sldChg>
      <pc:sldChg chg="modSp mod">
        <pc:chgData name="sean feng" userId="b2a58d911d4ad38c" providerId="LiveId" clId="{40D46388-776D-4CC9-9BCD-F83D5640DF1A}" dt="2024-12-28T20:30:29.950" v="45" actId="14100"/>
        <pc:sldMkLst>
          <pc:docMk/>
          <pc:sldMk cId="261774296" sldId="312"/>
        </pc:sldMkLst>
        <pc:spChg chg="mod">
          <ac:chgData name="sean feng" userId="b2a58d911d4ad38c" providerId="LiveId" clId="{40D46388-776D-4CC9-9BCD-F83D5640DF1A}" dt="2024-12-28T20:29:46.092" v="30"/>
          <ac:spMkLst>
            <pc:docMk/>
            <pc:sldMk cId="261774296" sldId="312"/>
            <ac:spMk id="241" creationId="{AEE180A4-1D9D-7C9C-84EA-C293C8D3E8A6}"/>
          </ac:spMkLst>
        </pc:spChg>
        <pc:spChg chg="mod">
          <ac:chgData name="sean feng" userId="b2a58d911d4ad38c" providerId="LiveId" clId="{40D46388-776D-4CC9-9BCD-F83D5640DF1A}" dt="2024-12-28T20:30:29.950" v="45" actId="14100"/>
          <ac:spMkLst>
            <pc:docMk/>
            <pc:sldMk cId="261774296" sldId="312"/>
            <ac:spMk id="242" creationId="{46DC7AA1-0B4E-67DC-FCF1-EA6B9E300328}"/>
          </ac:spMkLst>
        </pc:spChg>
      </pc:sldChg>
      <pc:sldChg chg="add del">
        <pc:chgData name="sean feng" userId="b2a58d911d4ad38c" providerId="LiveId" clId="{40D46388-776D-4CC9-9BCD-F83D5640DF1A}" dt="2024-12-28T21:03:39.049" v="640" actId="47"/>
        <pc:sldMkLst>
          <pc:docMk/>
          <pc:sldMk cId="4128333828" sldId="368"/>
        </pc:sldMkLst>
      </pc:sldChg>
      <pc:sldChg chg="addSp modSp mod">
        <pc:chgData name="sean feng" userId="b2a58d911d4ad38c" providerId="LiveId" clId="{40D46388-776D-4CC9-9BCD-F83D5640DF1A}" dt="2024-12-28T20:32:30.525" v="79" actId="20577"/>
        <pc:sldMkLst>
          <pc:docMk/>
          <pc:sldMk cId="2004156405" sldId="376"/>
        </pc:sldMkLst>
        <pc:spChg chg="mod">
          <ac:chgData name="sean feng" userId="b2a58d911d4ad38c" providerId="LiveId" clId="{40D46388-776D-4CC9-9BCD-F83D5640DF1A}" dt="2024-12-28T20:31:37.490" v="54" actId="1076"/>
          <ac:spMkLst>
            <pc:docMk/>
            <pc:sldMk cId="2004156405" sldId="376"/>
            <ac:spMk id="2" creationId="{00DA5451-421D-CD9D-12C8-AF4E11568971}"/>
          </ac:spMkLst>
        </pc:spChg>
        <pc:spChg chg="add mod">
          <ac:chgData name="sean feng" userId="b2a58d911d4ad38c" providerId="LiveId" clId="{40D46388-776D-4CC9-9BCD-F83D5640DF1A}" dt="2024-12-28T20:32:30.525" v="79" actId="20577"/>
          <ac:spMkLst>
            <pc:docMk/>
            <pc:sldMk cId="2004156405" sldId="376"/>
            <ac:spMk id="3" creationId="{4B02D248-4BFB-0DE3-925E-497EE4A9BD1D}"/>
          </ac:spMkLst>
        </pc:spChg>
        <pc:spChg chg="mod">
          <ac:chgData name="sean feng" userId="b2a58d911d4ad38c" providerId="LiveId" clId="{40D46388-776D-4CC9-9BCD-F83D5640DF1A}" dt="2024-12-28T20:31:08.973" v="46"/>
          <ac:spMkLst>
            <pc:docMk/>
            <pc:sldMk cId="2004156405" sldId="376"/>
            <ac:spMk id="241" creationId="{392A056F-7726-1E43-F904-979DEB74C568}"/>
          </ac:spMkLst>
        </pc:spChg>
        <pc:spChg chg="mod">
          <ac:chgData name="sean feng" userId="b2a58d911d4ad38c" providerId="LiveId" clId="{40D46388-776D-4CC9-9BCD-F83D5640DF1A}" dt="2024-12-28T20:32:11.667" v="62"/>
          <ac:spMkLst>
            <pc:docMk/>
            <pc:sldMk cId="2004156405" sldId="376"/>
            <ac:spMk id="242" creationId="{9AF226D6-98CB-6DA3-0316-DE2863A04A4A}"/>
          </ac:spMkLst>
        </pc:spChg>
      </pc:sldChg>
      <pc:sldChg chg="add del">
        <pc:chgData name="sean feng" userId="b2a58d911d4ad38c" providerId="LiveId" clId="{40D46388-776D-4CC9-9BCD-F83D5640DF1A}" dt="2024-12-28T21:03:39.049" v="640" actId="47"/>
        <pc:sldMkLst>
          <pc:docMk/>
          <pc:sldMk cId="3206722826" sldId="377"/>
        </pc:sldMkLst>
      </pc:sldChg>
      <pc:sldChg chg="add del">
        <pc:chgData name="sean feng" userId="b2a58d911d4ad38c" providerId="LiveId" clId="{40D46388-776D-4CC9-9BCD-F83D5640DF1A}" dt="2024-12-28T21:03:39.049" v="640" actId="47"/>
        <pc:sldMkLst>
          <pc:docMk/>
          <pc:sldMk cId="4137702292" sldId="378"/>
        </pc:sldMkLst>
      </pc:sldChg>
      <pc:sldChg chg="add del">
        <pc:chgData name="sean feng" userId="b2a58d911d4ad38c" providerId="LiveId" clId="{40D46388-776D-4CC9-9BCD-F83D5640DF1A}" dt="2024-12-28T21:03:39.049" v="640" actId="47"/>
        <pc:sldMkLst>
          <pc:docMk/>
          <pc:sldMk cId="779023894" sldId="381"/>
        </pc:sldMkLst>
      </pc:sldChg>
      <pc:sldChg chg="modSp mod">
        <pc:chgData name="sean feng" userId="b2a58d911d4ad38c" providerId="LiveId" clId="{40D46388-776D-4CC9-9BCD-F83D5640DF1A}" dt="2024-12-28T20:35:27.428" v="135" actId="1076"/>
        <pc:sldMkLst>
          <pc:docMk/>
          <pc:sldMk cId="3117584763" sldId="397"/>
        </pc:sldMkLst>
        <pc:spChg chg="mod">
          <ac:chgData name="sean feng" userId="b2a58d911d4ad38c" providerId="LiveId" clId="{40D46388-776D-4CC9-9BCD-F83D5640DF1A}" dt="2024-12-28T20:35:27.428" v="135" actId="1076"/>
          <ac:spMkLst>
            <pc:docMk/>
            <pc:sldMk cId="3117584763" sldId="397"/>
            <ac:spMk id="2" creationId="{FB9D9708-61C6-A955-AD5D-69E6D6E9A5A7}"/>
          </ac:spMkLst>
        </pc:spChg>
        <pc:spChg chg="mod">
          <ac:chgData name="sean feng" userId="b2a58d911d4ad38c" providerId="LiveId" clId="{40D46388-776D-4CC9-9BCD-F83D5640DF1A}" dt="2024-12-28T20:33:49.774" v="108"/>
          <ac:spMkLst>
            <pc:docMk/>
            <pc:sldMk cId="3117584763" sldId="397"/>
            <ac:spMk id="241" creationId="{1CA0CFBD-48FA-ABAE-65A1-1237228DCD69}"/>
          </ac:spMkLst>
        </pc:spChg>
        <pc:spChg chg="mod">
          <ac:chgData name="sean feng" userId="b2a58d911d4ad38c" providerId="LiveId" clId="{40D46388-776D-4CC9-9BCD-F83D5640DF1A}" dt="2024-12-28T20:35:18.772" v="133" actId="15"/>
          <ac:spMkLst>
            <pc:docMk/>
            <pc:sldMk cId="3117584763" sldId="397"/>
            <ac:spMk id="242" creationId="{E5C1F2CA-E1F3-92EC-E745-46B381D3C188}"/>
          </ac:spMkLst>
        </pc:spChg>
      </pc:sldChg>
      <pc:sldChg chg="modSp add del mod">
        <pc:chgData name="sean feng" userId="b2a58d911d4ad38c" providerId="LiveId" clId="{40D46388-776D-4CC9-9BCD-F83D5640DF1A}" dt="2024-12-28T21:03:39.049" v="640" actId="47"/>
        <pc:sldMkLst>
          <pc:docMk/>
          <pc:sldMk cId="2599181477" sldId="398"/>
        </pc:sldMkLst>
        <pc:spChg chg="mod">
          <ac:chgData name="sean feng" userId="b2a58d911d4ad38c" providerId="LiveId" clId="{40D46388-776D-4CC9-9BCD-F83D5640DF1A}" dt="2024-12-28T20:38:58.589" v="285"/>
          <ac:spMkLst>
            <pc:docMk/>
            <pc:sldMk cId="2599181477" sldId="398"/>
            <ac:spMk id="241" creationId="{4D0A502A-23EB-0B8C-6025-960B56311A93}"/>
          </ac:spMkLst>
        </pc:spChg>
      </pc:sldChg>
      <pc:sldChg chg="add del">
        <pc:chgData name="sean feng" userId="b2a58d911d4ad38c" providerId="LiveId" clId="{40D46388-776D-4CC9-9BCD-F83D5640DF1A}" dt="2024-12-28T21:03:39.049" v="640" actId="47"/>
        <pc:sldMkLst>
          <pc:docMk/>
          <pc:sldMk cId="930499730" sldId="399"/>
        </pc:sldMkLst>
      </pc:sldChg>
      <pc:sldChg chg="add del">
        <pc:chgData name="sean feng" userId="b2a58d911d4ad38c" providerId="LiveId" clId="{40D46388-776D-4CC9-9BCD-F83D5640DF1A}" dt="2024-12-28T21:03:39.049" v="640" actId="47"/>
        <pc:sldMkLst>
          <pc:docMk/>
          <pc:sldMk cId="4279122613" sldId="400"/>
        </pc:sldMkLst>
      </pc:sldChg>
      <pc:sldChg chg="add del">
        <pc:chgData name="sean feng" userId="b2a58d911d4ad38c" providerId="LiveId" clId="{40D46388-776D-4CC9-9BCD-F83D5640DF1A}" dt="2024-12-28T21:03:39.049" v="640" actId="47"/>
        <pc:sldMkLst>
          <pc:docMk/>
          <pc:sldMk cId="3197435112" sldId="401"/>
        </pc:sldMkLst>
      </pc:sldChg>
      <pc:sldChg chg="add del">
        <pc:chgData name="sean feng" userId="b2a58d911d4ad38c" providerId="LiveId" clId="{40D46388-776D-4CC9-9BCD-F83D5640DF1A}" dt="2024-12-28T21:03:39.049" v="640" actId="47"/>
        <pc:sldMkLst>
          <pc:docMk/>
          <pc:sldMk cId="1088606171" sldId="402"/>
        </pc:sldMkLst>
      </pc:sldChg>
      <pc:sldChg chg="add del">
        <pc:chgData name="sean feng" userId="b2a58d911d4ad38c" providerId="LiveId" clId="{40D46388-776D-4CC9-9BCD-F83D5640DF1A}" dt="2024-12-28T21:03:39.049" v="640" actId="47"/>
        <pc:sldMkLst>
          <pc:docMk/>
          <pc:sldMk cId="2978085072" sldId="403"/>
        </pc:sldMkLst>
      </pc:sldChg>
      <pc:sldChg chg="add del">
        <pc:chgData name="sean feng" userId="b2a58d911d4ad38c" providerId="LiveId" clId="{40D46388-776D-4CC9-9BCD-F83D5640DF1A}" dt="2024-12-28T21:03:39.049" v="640" actId="47"/>
        <pc:sldMkLst>
          <pc:docMk/>
          <pc:sldMk cId="3718058275" sldId="404"/>
        </pc:sldMkLst>
      </pc:sldChg>
      <pc:sldChg chg="add del">
        <pc:chgData name="sean feng" userId="b2a58d911d4ad38c" providerId="LiveId" clId="{40D46388-776D-4CC9-9BCD-F83D5640DF1A}" dt="2024-12-28T21:03:39.049" v="640" actId="47"/>
        <pc:sldMkLst>
          <pc:docMk/>
          <pc:sldMk cId="21861699" sldId="405"/>
        </pc:sldMkLst>
      </pc:sldChg>
      <pc:sldChg chg="add del">
        <pc:chgData name="sean feng" userId="b2a58d911d4ad38c" providerId="LiveId" clId="{40D46388-776D-4CC9-9BCD-F83D5640DF1A}" dt="2024-12-28T21:03:39.049" v="640" actId="47"/>
        <pc:sldMkLst>
          <pc:docMk/>
          <pc:sldMk cId="2493153719" sldId="407"/>
        </pc:sldMkLst>
      </pc:sldChg>
      <pc:sldChg chg="add del">
        <pc:chgData name="sean feng" userId="b2a58d911d4ad38c" providerId="LiveId" clId="{40D46388-776D-4CC9-9BCD-F83D5640DF1A}" dt="2024-12-28T21:03:39.049" v="640" actId="47"/>
        <pc:sldMkLst>
          <pc:docMk/>
          <pc:sldMk cId="3313669290" sldId="408"/>
        </pc:sldMkLst>
      </pc:sldChg>
      <pc:sldChg chg="add del">
        <pc:chgData name="sean feng" userId="b2a58d911d4ad38c" providerId="LiveId" clId="{40D46388-776D-4CC9-9BCD-F83D5640DF1A}" dt="2024-12-28T21:03:39.049" v="640" actId="47"/>
        <pc:sldMkLst>
          <pc:docMk/>
          <pc:sldMk cId="1725059100" sldId="409"/>
        </pc:sldMkLst>
      </pc:sldChg>
      <pc:sldChg chg="add del">
        <pc:chgData name="sean feng" userId="b2a58d911d4ad38c" providerId="LiveId" clId="{40D46388-776D-4CC9-9BCD-F83D5640DF1A}" dt="2024-12-28T21:03:39.049" v="640" actId="47"/>
        <pc:sldMkLst>
          <pc:docMk/>
          <pc:sldMk cId="1638644856" sldId="410"/>
        </pc:sldMkLst>
      </pc:sldChg>
      <pc:sldChg chg="addSp modSp add mod">
        <pc:chgData name="sean feng" userId="b2a58d911d4ad38c" providerId="LiveId" clId="{40D46388-776D-4CC9-9BCD-F83D5640DF1A}" dt="2024-12-28T20:33:28.550" v="107" actId="20577"/>
        <pc:sldMkLst>
          <pc:docMk/>
          <pc:sldMk cId="2648642648" sldId="411"/>
        </pc:sldMkLst>
        <pc:spChg chg="mod">
          <ac:chgData name="sean feng" userId="b2a58d911d4ad38c" providerId="LiveId" clId="{40D46388-776D-4CC9-9BCD-F83D5640DF1A}" dt="2024-12-28T20:33:12.370" v="94" actId="20577"/>
          <ac:spMkLst>
            <pc:docMk/>
            <pc:sldMk cId="2648642648" sldId="411"/>
            <ac:spMk id="2" creationId="{D03FD1AB-6432-8F6D-F3E9-90B926F2C0E5}"/>
          </ac:spMkLst>
        </pc:spChg>
        <pc:spChg chg="mod">
          <ac:chgData name="sean feng" userId="b2a58d911d4ad38c" providerId="LiveId" clId="{40D46388-776D-4CC9-9BCD-F83D5640DF1A}" dt="2024-12-28T20:33:17.881" v="101" actId="20577"/>
          <ac:spMkLst>
            <pc:docMk/>
            <pc:sldMk cId="2648642648" sldId="411"/>
            <ac:spMk id="3" creationId="{12ED2408-3951-6A27-BC7F-A8A8EE757671}"/>
          </ac:spMkLst>
        </pc:spChg>
        <pc:spChg chg="add mod">
          <ac:chgData name="sean feng" userId="b2a58d911d4ad38c" providerId="LiveId" clId="{40D46388-776D-4CC9-9BCD-F83D5640DF1A}" dt="2024-12-28T20:33:28.550" v="107" actId="20577"/>
          <ac:spMkLst>
            <pc:docMk/>
            <pc:sldMk cId="2648642648" sldId="411"/>
            <ac:spMk id="4" creationId="{B0CE7A1D-2150-DBF0-87EF-6A69CF001342}"/>
          </ac:spMkLst>
        </pc:spChg>
        <pc:spChg chg="mod">
          <ac:chgData name="sean feng" userId="b2a58d911d4ad38c" providerId="LiveId" clId="{40D46388-776D-4CC9-9BCD-F83D5640DF1A}" dt="2024-12-28T20:33:05.482" v="90" actId="20577"/>
          <ac:spMkLst>
            <pc:docMk/>
            <pc:sldMk cId="2648642648" sldId="411"/>
            <ac:spMk id="242" creationId="{C744A167-069F-79AE-9D3A-DF4BC1B9DB37}"/>
          </ac:spMkLst>
        </pc:spChg>
      </pc:sldChg>
      <pc:sldChg chg="addSp delSp modSp add mod">
        <pc:chgData name="sean feng" userId="b2a58d911d4ad38c" providerId="LiveId" clId="{40D46388-776D-4CC9-9BCD-F83D5640DF1A}" dt="2024-12-28T20:38:44.985" v="284" actId="20577"/>
        <pc:sldMkLst>
          <pc:docMk/>
          <pc:sldMk cId="3109081657" sldId="412"/>
        </pc:sldMkLst>
        <pc:spChg chg="del">
          <ac:chgData name="sean feng" userId="b2a58d911d4ad38c" providerId="LiveId" clId="{40D46388-776D-4CC9-9BCD-F83D5640DF1A}" dt="2024-12-28T20:36:20.517" v="146" actId="478"/>
          <ac:spMkLst>
            <pc:docMk/>
            <pc:sldMk cId="3109081657" sldId="412"/>
            <ac:spMk id="2" creationId="{284861CE-1664-339C-88FA-801C48EB95A8}"/>
          </ac:spMkLst>
        </pc:spChg>
        <pc:spChg chg="add mod">
          <ac:chgData name="sean feng" userId="b2a58d911d4ad38c" providerId="LiveId" clId="{40D46388-776D-4CC9-9BCD-F83D5640DF1A}" dt="2024-12-28T20:38:34.534" v="278" actId="1076"/>
          <ac:spMkLst>
            <pc:docMk/>
            <pc:sldMk cId="3109081657" sldId="412"/>
            <ac:spMk id="3" creationId="{7AB4B385-B92D-9FC6-E9BE-A38322436625}"/>
          </ac:spMkLst>
        </pc:spChg>
        <pc:spChg chg="add mod">
          <ac:chgData name="sean feng" userId="b2a58d911d4ad38c" providerId="LiveId" clId="{40D46388-776D-4CC9-9BCD-F83D5640DF1A}" dt="2024-12-28T20:38:34.534" v="278" actId="1076"/>
          <ac:spMkLst>
            <pc:docMk/>
            <pc:sldMk cId="3109081657" sldId="412"/>
            <ac:spMk id="4" creationId="{47E6D24D-791E-4777-ED01-9522AED3F129}"/>
          </ac:spMkLst>
        </pc:spChg>
        <pc:spChg chg="mod">
          <ac:chgData name="sean feng" userId="b2a58d911d4ad38c" providerId="LiveId" clId="{40D46388-776D-4CC9-9BCD-F83D5640DF1A}" dt="2024-12-28T20:38:44.985" v="284" actId="20577"/>
          <ac:spMkLst>
            <pc:docMk/>
            <pc:sldMk cId="3109081657" sldId="412"/>
            <ac:spMk id="242" creationId="{F3A6241B-2231-B34E-936C-DDD9FC08B48F}"/>
          </ac:spMkLst>
        </pc:spChg>
      </pc:sldChg>
      <pc:sldChg chg="addSp modSp add mod">
        <pc:chgData name="sean feng" userId="b2a58d911d4ad38c" providerId="LiveId" clId="{40D46388-776D-4CC9-9BCD-F83D5640DF1A}" dt="2024-12-28T20:45:30.367" v="343" actId="207"/>
        <pc:sldMkLst>
          <pc:docMk/>
          <pc:sldMk cId="3878801397" sldId="413"/>
        </pc:sldMkLst>
        <pc:spChg chg="add mod">
          <ac:chgData name="sean feng" userId="b2a58d911d4ad38c" providerId="LiveId" clId="{40D46388-776D-4CC9-9BCD-F83D5640DF1A}" dt="2024-12-28T20:45:30.367" v="343" actId="207"/>
          <ac:spMkLst>
            <pc:docMk/>
            <pc:sldMk cId="3878801397" sldId="413"/>
            <ac:spMk id="2" creationId="{218B4A63-284C-6DCF-DF5C-D5F02F1B3C65}"/>
          </ac:spMkLst>
        </pc:spChg>
        <pc:spChg chg="mod">
          <ac:chgData name="sean feng" userId="b2a58d911d4ad38c" providerId="LiveId" clId="{40D46388-776D-4CC9-9BCD-F83D5640DF1A}" dt="2024-12-28T20:43:59.816" v="322" actId="14100"/>
          <ac:spMkLst>
            <pc:docMk/>
            <pc:sldMk cId="3878801397" sldId="413"/>
            <ac:spMk id="3" creationId="{86FE152C-6FC4-8920-86F3-DFBF3540310F}"/>
          </ac:spMkLst>
        </pc:spChg>
        <pc:spChg chg="mod">
          <ac:chgData name="sean feng" userId="b2a58d911d4ad38c" providerId="LiveId" clId="{40D46388-776D-4CC9-9BCD-F83D5640DF1A}" dt="2024-12-28T20:44:51.581" v="326" actId="1076"/>
          <ac:spMkLst>
            <pc:docMk/>
            <pc:sldMk cId="3878801397" sldId="413"/>
            <ac:spMk id="4" creationId="{37DD8030-EF9A-D42C-6129-65A8327FE7BC}"/>
          </ac:spMkLst>
        </pc:spChg>
        <pc:spChg chg="mod">
          <ac:chgData name="sean feng" userId="b2a58d911d4ad38c" providerId="LiveId" clId="{40D46388-776D-4CC9-9BCD-F83D5640DF1A}" dt="2024-12-28T20:39:17.453" v="287"/>
          <ac:spMkLst>
            <pc:docMk/>
            <pc:sldMk cId="3878801397" sldId="413"/>
            <ac:spMk id="241" creationId="{003B9AFB-F756-14B6-D6F0-1727CE0094D4}"/>
          </ac:spMkLst>
        </pc:spChg>
        <pc:spChg chg="mod">
          <ac:chgData name="sean feng" userId="b2a58d911d4ad38c" providerId="LiveId" clId="{40D46388-776D-4CC9-9BCD-F83D5640DF1A}" dt="2024-12-28T20:45:08.283" v="336" actId="20577"/>
          <ac:spMkLst>
            <pc:docMk/>
            <pc:sldMk cId="3878801397" sldId="413"/>
            <ac:spMk id="242" creationId="{03310FD9-1EC7-843A-23BB-02D9A2E54985}"/>
          </ac:spMkLst>
        </pc:spChg>
      </pc:sldChg>
      <pc:sldChg chg="addSp modSp add mod">
        <pc:chgData name="sean feng" userId="b2a58d911d4ad38c" providerId="LiveId" clId="{40D46388-776D-4CC9-9BCD-F83D5640DF1A}" dt="2024-12-28T21:06:03.019" v="655" actId="14100"/>
        <pc:sldMkLst>
          <pc:docMk/>
          <pc:sldMk cId="1489006784" sldId="414"/>
        </pc:sldMkLst>
        <pc:spChg chg="add mod">
          <ac:chgData name="sean feng" userId="b2a58d911d4ad38c" providerId="LiveId" clId="{40D46388-776D-4CC9-9BCD-F83D5640DF1A}" dt="2024-12-28T21:05:19.546" v="648" actId="14100"/>
          <ac:spMkLst>
            <pc:docMk/>
            <pc:sldMk cId="1489006784" sldId="414"/>
            <ac:spMk id="2" creationId="{5298FC7A-D460-DC36-9171-88478825C17B}"/>
          </ac:spMkLst>
        </pc:spChg>
        <pc:spChg chg="add mod">
          <ac:chgData name="sean feng" userId="b2a58d911d4ad38c" providerId="LiveId" clId="{40D46388-776D-4CC9-9BCD-F83D5640DF1A}" dt="2024-12-28T21:05:49.793" v="652" actId="1076"/>
          <ac:spMkLst>
            <pc:docMk/>
            <pc:sldMk cId="1489006784" sldId="414"/>
            <ac:spMk id="3" creationId="{C5E517A7-0430-5D8E-18C3-ADD3F9FB0B51}"/>
          </ac:spMkLst>
        </pc:spChg>
        <pc:spChg chg="mod">
          <ac:chgData name="sean feng" userId="b2a58d911d4ad38c" providerId="LiveId" clId="{40D46388-776D-4CC9-9BCD-F83D5640DF1A}" dt="2024-12-28T20:47:01.053" v="345"/>
          <ac:spMkLst>
            <pc:docMk/>
            <pc:sldMk cId="1489006784" sldId="414"/>
            <ac:spMk id="241" creationId="{AD84FC43-366B-32CF-BFB8-9970F33A09FC}"/>
          </ac:spMkLst>
        </pc:spChg>
        <pc:spChg chg="mod">
          <ac:chgData name="sean feng" userId="b2a58d911d4ad38c" providerId="LiveId" clId="{40D46388-776D-4CC9-9BCD-F83D5640DF1A}" dt="2024-12-28T21:06:03.019" v="655" actId="14100"/>
          <ac:spMkLst>
            <pc:docMk/>
            <pc:sldMk cId="1489006784" sldId="414"/>
            <ac:spMk id="242" creationId="{56CFA816-4F2C-4A20-0CB9-73546482246E}"/>
          </ac:spMkLst>
        </pc:spChg>
      </pc:sldChg>
      <pc:sldChg chg="addSp delSp modSp add mod">
        <pc:chgData name="sean feng" userId="b2a58d911d4ad38c" providerId="LiveId" clId="{40D46388-776D-4CC9-9BCD-F83D5640DF1A}" dt="2024-12-28T20:54:34.548" v="619" actId="207"/>
        <pc:sldMkLst>
          <pc:docMk/>
          <pc:sldMk cId="3630786594" sldId="415"/>
        </pc:sldMkLst>
        <pc:spChg chg="del">
          <ac:chgData name="sean feng" userId="b2a58d911d4ad38c" providerId="LiveId" clId="{40D46388-776D-4CC9-9BCD-F83D5640DF1A}" dt="2024-12-28T20:52:47.742" v="568" actId="478"/>
          <ac:spMkLst>
            <pc:docMk/>
            <pc:sldMk cId="3630786594" sldId="415"/>
            <ac:spMk id="2" creationId="{91751AA6-7459-5DFA-F497-56EB366BB6DB}"/>
          </ac:spMkLst>
        </pc:spChg>
        <pc:spChg chg="del">
          <ac:chgData name="sean feng" userId="b2a58d911d4ad38c" providerId="LiveId" clId="{40D46388-776D-4CC9-9BCD-F83D5640DF1A}" dt="2024-12-28T20:51:57.510" v="521" actId="478"/>
          <ac:spMkLst>
            <pc:docMk/>
            <pc:sldMk cId="3630786594" sldId="415"/>
            <ac:spMk id="3" creationId="{255C1B47-89B4-E025-605C-B6FFEED4605A}"/>
          </ac:spMkLst>
        </pc:spChg>
        <pc:spChg chg="del">
          <ac:chgData name="sean feng" userId="b2a58d911d4ad38c" providerId="LiveId" clId="{40D46388-776D-4CC9-9BCD-F83D5640DF1A}" dt="2024-12-28T20:52:50.243" v="569" actId="478"/>
          <ac:spMkLst>
            <pc:docMk/>
            <pc:sldMk cId="3630786594" sldId="415"/>
            <ac:spMk id="4" creationId="{C46F6BC2-C801-19D7-E0C5-7D961DAC9F42}"/>
          </ac:spMkLst>
        </pc:spChg>
        <pc:spChg chg="add mod">
          <ac:chgData name="sean feng" userId="b2a58d911d4ad38c" providerId="LiveId" clId="{40D46388-776D-4CC9-9BCD-F83D5640DF1A}" dt="2024-12-28T20:54:02.466" v="586" actId="1076"/>
          <ac:spMkLst>
            <pc:docMk/>
            <pc:sldMk cId="3630786594" sldId="415"/>
            <ac:spMk id="5" creationId="{AE19CFCE-7072-F2CA-C01A-B91DC4AC31BD}"/>
          </ac:spMkLst>
        </pc:spChg>
        <pc:spChg chg="add mod">
          <ac:chgData name="sean feng" userId="b2a58d911d4ad38c" providerId="LiveId" clId="{40D46388-776D-4CC9-9BCD-F83D5640DF1A}" dt="2024-12-28T20:54:09.181" v="589" actId="1076"/>
          <ac:spMkLst>
            <pc:docMk/>
            <pc:sldMk cId="3630786594" sldId="415"/>
            <ac:spMk id="6" creationId="{BD401A1B-2C89-AD47-BDDF-9AF79D378D20}"/>
          </ac:spMkLst>
        </pc:spChg>
        <pc:spChg chg="add mod">
          <ac:chgData name="sean feng" userId="b2a58d911d4ad38c" providerId="LiveId" clId="{40D46388-776D-4CC9-9BCD-F83D5640DF1A}" dt="2024-12-28T20:54:34.548" v="619" actId="207"/>
          <ac:spMkLst>
            <pc:docMk/>
            <pc:sldMk cId="3630786594" sldId="415"/>
            <ac:spMk id="7" creationId="{6C260E09-1613-73B7-2E65-02A03CDEC137}"/>
          </ac:spMkLst>
        </pc:spChg>
        <pc:spChg chg="mod">
          <ac:chgData name="sean feng" userId="b2a58d911d4ad38c" providerId="LiveId" clId="{40D46388-776D-4CC9-9BCD-F83D5640DF1A}" dt="2024-12-28T20:51:31.583" v="518"/>
          <ac:spMkLst>
            <pc:docMk/>
            <pc:sldMk cId="3630786594" sldId="415"/>
            <ac:spMk id="241" creationId="{4635E296-75FC-4717-AA70-6A3DF53C5DDE}"/>
          </ac:spMkLst>
        </pc:spChg>
        <pc:spChg chg="mod">
          <ac:chgData name="sean feng" userId="b2a58d911d4ad38c" providerId="LiveId" clId="{40D46388-776D-4CC9-9BCD-F83D5640DF1A}" dt="2024-12-28T20:54:18.659" v="614" actId="20577"/>
          <ac:spMkLst>
            <pc:docMk/>
            <pc:sldMk cId="3630786594" sldId="415"/>
            <ac:spMk id="242" creationId="{F9063DBC-5160-553E-D33C-577E14D830B3}"/>
          </ac:spMkLst>
        </pc:spChg>
      </pc:sldChg>
      <pc:sldChg chg="modSp add del mod">
        <pc:chgData name="sean feng" userId="b2a58d911d4ad38c" providerId="LiveId" clId="{40D46388-776D-4CC9-9BCD-F83D5640DF1A}" dt="2024-12-28T21:03:41.526" v="643"/>
        <pc:sldMkLst>
          <pc:docMk/>
          <pc:sldMk cId="139335276" sldId="416"/>
        </pc:sldMkLst>
        <pc:spChg chg="mod">
          <ac:chgData name="sean feng" userId="b2a58d911d4ad38c" providerId="LiveId" clId="{40D46388-776D-4CC9-9BCD-F83D5640DF1A}" dt="2024-12-28T21:03:28.366" v="632"/>
          <ac:spMkLst>
            <pc:docMk/>
            <pc:sldMk cId="139335276" sldId="416"/>
            <ac:spMk id="3" creationId="{9D791A32-265F-B2EB-533D-FE3572C82D2B}"/>
          </ac:spMkLst>
        </pc:spChg>
        <pc:spChg chg="mod">
          <ac:chgData name="sean feng" userId="b2a58d911d4ad38c" providerId="LiveId" clId="{40D46388-776D-4CC9-9BCD-F83D5640DF1A}" dt="2024-12-28T21:03:41.526" v="643"/>
          <ac:spMkLst>
            <pc:docMk/>
            <pc:sldMk cId="139335276" sldId="416"/>
            <ac:spMk id="242" creationId="{33D83BCD-CB5E-FFB8-A9EE-4E7DA8FDDFB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E866C797-5C95-F89E-D155-C79A1CA35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1C9956BC-40C9-1960-618A-BC3727331E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8720FE73-95FB-E7A1-72AA-632E9DE8FC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0207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80B9A963-4408-07E2-87F8-66DC7562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5B035BB1-8C7E-F492-F412-D547DE9A0E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488DC88D-55A5-CE37-4D30-6DF1BA6D52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5148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FD150F35-CE7F-39DF-3AD8-37791C3B7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5BB2D231-AF06-1012-8DC0-5859555532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DD96D0C4-9A7E-A70A-1E6E-41CA255394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3684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14734145-9389-5259-6AEF-9870E364D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38AC7EBE-B7AC-2CB5-28CA-3BA3481B87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AE76BDE5-F49A-96C0-085B-D66DD75E9A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9820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670FDE7F-6CDF-7BD3-77F3-8B62FBAB7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CDA9B33C-5126-D009-6B1B-CF07596C04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836D8478-6335-31DE-706E-851FB2A783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8749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6D927B15-4E1B-0961-8AE7-0A5C09F0E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8A710E5E-2F04-F595-9491-89B246BE4B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685AB057-B486-97C1-C00B-3F1401CA59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64649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>
          <a:extLst>
            <a:ext uri="{FF2B5EF4-FFF2-40B4-BE49-F238E27FC236}">
              <a16:creationId xmlns:a16="http://schemas.microsoft.com/office/drawing/2014/main" id="{7A133828-0D42-2AF7-4A56-7D5F5F4A8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>
            <a:extLst>
              <a:ext uri="{FF2B5EF4-FFF2-40B4-BE49-F238E27FC236}">
                <a16:creationId xmlns:a16="http://schemas.microsoft.com/office/drawing/2014/main" id="{5E77C308-DF8F-CD23-428A-24711E22A8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>
            <a:extLst>
              <a:ext uri="{FF2B5EF4-FFF2-40B4-BE49-F238E27FC236}">
                <a16:creationId xmlns:a16="http://schemas.microsoft.com/office/drawing/2014/main" id="{5C06BB3C-E14B-0BD8-AEFC-0E5183207C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5477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E0B335F0-A947-0888-092D-E4E4523CF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3A38B04D-2187-8D8A-681E-E94D10CA7B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C76EA5BD-A036-A697-B0F0-8F425F3C9B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4578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>
          <a:extLst>
            <a:ext uri="{FF2B5EF4-FFF2-40B4-BE49-F238E27FC236}">
              <a16:creationId xmlns:a16="http://schemas.microsoft.com/office/drawing/2014/main" id="{D73471E2-186F-FD56-FA05-3875DA761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>
            <a:extLst>
              <a:ext uri="{FF2B5EF4-FFF2-40B4-BE49-F238E27FC236}">
                <a16:creationId xmlns:a16="http://schemas.microsoft.com/office/drawing/2014/main" id="{05625D6C-7811-E6A8-8B60-E95946C39C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>
            <a:extLst>
              <a:ext uri="{FF2B5EF4-FFF2-40B4-BE49-F238E27FC236}">
                <a16:creationId xmlns:a16="http://schemas.microsoft.com/office/drawing/2014/main" id="{3BD1CDD8-1EB3-E76D-1DFF-587E4C8627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71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9B29BCEE-5D40-E730-B834-BB594F787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93873104-89FC-F647-580E-A4586969FE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57E4A73F-B12F-7CCE-235A-556114649C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5555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06E91A5E-D932-0337-FED7-B68FC5E7F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CDB16F94-450F-E218-9DA7-E083A56A04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698023CA-910A-8C0F-32B3-025D031E72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3792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55715B21-E1C1-A012-4667-BDFA47471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49B53F5B-0E90-7928-8DFC-9CF70D9350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BE95919B-7D69-F768-B481-D1D51AFF31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229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B17AE4D4-0390-BBED-D481-CFA9F1F2C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0254E481-151F-B4F5-5A22-3FEC03307D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E8C5D643-DB41-B0AC-1D53-ED71B8521A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1782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A8803F58-3285-CBDF-4C3F-CFC16E7D0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D3C3DAB3-050B-5786-0020-7E0C539F22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86E05E41-B1BC-9AB2-8F29-A31102F087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8179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3584F25B-45B3-228B-DDB8-735D91E71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DA0FFB38-C63C-803C-B114-5EF609B33E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A4E87E26-6898-279A-5954-61D721CEC4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811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tx1"/>
            </a:gs>
            <a:gs pos="7000">
              <a:schemeClr val="accent3">
                <a:alpha val="73000"/>
                <a:lumMod val="63000"/>
                <a:lumOff val="37000"/>
              </a:schemeClr>
            </a:gs>
            <a:gs pos="48000">
              <a:schemeClr val="accent2"/>
            </a:gs>
            <a:gs pos="100000">
              <a:schemeClr val="accent1">
                <a:lumMod val="75000"/>
              </a:schemeClr>
            </a:gs>
          </a:gsLst>
          <a:lin ang="8100019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reference_appendices/config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823924" y="0"/>
            <a:ext cx="7320075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SRT205 - AUTOMATION</a:t>
            </a:r>
          </a:p>
        </p:txBody>
      </p:sp>
      <p:pic>
        <p:nvPicPr>
          <p:cNvPr id="5" name="Picture 4" descr="A black and white logo">
            <a:extLst>
              <a:ext uri="{FF2B5EF4-FFF2-40B4-BE49-F238E27FC236}">
                <a16:creationId xmlns:a16="http://schemas.microsoft.com/office/drawing/2014/main" id="{E93AE9A0-90EB-2DBD-2F37-72F2F4FB802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30278" t="15250" r="30281" b="41566"/>
          <a:stretch/>
        </p:blipFill>
        <p:spPr>
          <a:xfrm>
            <a:off x="692729" y="2200183"/>
            <a:ext cx="649052" cy="71265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892EE0BA-C724-E83B-7480-77B3D2434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F91E8DDA-6C55-FCA4-D51F-9A3E2A612A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800" b="1" dirty="0"/>
              <a:t>Setting Up Ansible Vault</a:t>
            </a:r>
            <a:endParaRPr lang="en-CA" sz="2800" b="1" dirty="0"/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C744A167-069F-79AE-9D3A-DF4BC1B9DB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750" y="1507725"/>
            <a:ext cx="6728400" cy="32028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View Encrypted File Contents:</a:t>
            </a:r>
          </a:p>
          <a:p>
            <a:pPr marL="114300" indent="0">
              <a:buNone/>
            </a:pP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Decrypt a File:</a:t>
            </a:r>
          </a:p>
          <a:p>
            <a:pPr marL="11430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Edit an Encrypted File:</a:t>
            </a:r>
          </a:p>
          <a:p>
            <a:endParaRPr lang="en-US" sz="1800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52244F6E-4F0C-0813-90EC-FB7821D4E51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3FD1AB-6432-8F6D-F3E9-90B926F2C0E5}"/>
              </a:ext>
            </a:extLst>
          </p:cNvPr>
          <p:cNvSpPr txBox="1"/>
          <p:nvPr/>
        </p:nvSpPr>
        <p:spPr>
          <a:xfrm>
            <a:off x="1579417" y="1839086"/>
            <a:ext cx="5448244" cy="30777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ansible-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vault</a:t>
            </a:r>
            <a:r>
              <a:rPr lang="es-ES" sz="14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view</a:t>
            </a:r>
            <a:r>
              <a:rPr lang="es-ES" sz="14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secrets.yml</a:t>
            </a:r>
            <a:endParaRPr lang="es-ES" sz="1400" dirty="0">
              <a:solidFill>
                <a:srgbClr val="FF0000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ED2408-3951-6A27-BC7F-A8A8EE757671}"/>
              </a:ext>
            </a:extLst>
          </p:cNvPr>
          <p:cNvSpPr txBox="1"/>
          <p:nvPr/>
        </p:nvSpPr>
        <p:spPr>
          <a:xfrm>
            <a:off x="1579417" y="2814650"/>
            <a:ext cx="5448244" cy="30777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ansible-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vault</a:t>
            </a:r>
            <a:r>
              <a:rPr lang="es-ES" sz="14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decrypt</a:t>
            </a:r>
            <a:r>
              <a:rPr lang="es-ES" sz="14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secrets.yml</a:t>
            </a:r>
            <a:endParaRPr lang="es-ES" sz="1400" dirty="0">
              <a:solidFill>
                <a:srgbClr val="FF0000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E7A1D-2150-DBF0-87EF-6A69CF001342}"/>
              </a:ext>
            </a:extLst>
          </p:cNvPr>
          <p:cNvSpPr txBox="1"/>
          <p:nvPr/>
        </p:nvSpPr>
        <p:spPr>
          <a:xfrm>
            <a:off x="1579417" y="3790214"/>
            <a:ext cx="5448244" cy="30777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ansible-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vault</a:t>
            </a:r>
            <a:r>
              <a:rPr lang="es-ES" sz="14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edit</a:t>
            </a:r>
            <a:r>
              <a:rPr lang="es-ES" sz="14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secrets.yml</a:t>
            </a:r>
            <a:endParaRPr lang="es-ES" sz="1400" dirty="0">
              <a:solidFill>
                <a:srgbClr val="FF0000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642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28F0EE74-7DC8-3A8F-1D38-8ADD1DC86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1CA0CFBD-48FA-ABAE-65A1-1237228DCD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800" b="1" dirty="0"/>
              <a:t>Using Encrypted Files in Playbooks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E5C1F2CA-E1F3-92EC-E745-46B381D3C1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7961" y="1498489"/>
            <a:ext cx="7308077" cy="32028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Referencing Encrypted Files in Playbooks:</a:t>
            </a:r>
          </a:p>
          <a:p>
            <a:pPr lvl="1"/>
            <a:r>
              <a:rPr lang="en-US" sz="1800" dirty="0"/>
              <a:t>Include encrypted files in the </a:t>
            </a:r>
            <a:r>
              <a:rPr lang="en-US" sz="1800" dirty="0" err="1">
                <a:solidFill>
                  <a:srgbClr val="FFFF00"/>
                </a:solidFill>
              </a:rPr>
              <a:t>vars_files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/>
              <a:t>section: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3F6404A7-70E2-9601-63A5-965EAF821F7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9D9708-61C6-A955-AD5D-69E6D6E9A5A7}"/>
              </a:ext>
            </a:extLst>
          </p:cNvPr>
          <p:cNvSpPr txBox="1"/>
          <p:nvPr/>
        </p:nvSpPr>
        <p:spPr>
          <a:xfrm>
            <a:off x="1207850" y="2191957"/>
            <a:ext cx="6429541" cy="181588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Example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Playbook</a:t>
            </a:r>
            <a:endParaRPr lang="es-ES" sz="1400" dirty="0">
              <a:solidFill>
                <a:schemeClr val="bg1">
                  <a:lumMod val="90000"/>
                  <a:lumOff val="10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hosts: </a:t>
            </a:r>
            <a:r>
              <a:rPr lang="es-ES" sz="14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all</a:t>
            </a:r>
            <a:endParaRPr lang="es-ES" sz="1400" dirty="0">
              <a:solidFill>
                <a:schemeClr val="bg1">
                  <a:lumMod val="90000"/>
                  <a:lumOff val="10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vars_files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s-ES" sz="14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secrets.yml</a:t>
            </a:r>
            <a:endParaRPr lang="es-ES" sz="1400" dirty="0">
              <a:solidFill>
                <a:schemeClr val="bg1">
                  <a:lumMod val="90000"/>
                  <a:lumOff val="10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tasks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-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Use </a:t>
            </a:r>
            <a:r>
              <a:rPr lang="es-ES" sz="14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encrypted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variable</a:t>
            </a: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debug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msg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"</a:t>
            </a:r>
            <a:r>
              <a:rPr lang="es-ES" sz="14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The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database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password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is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{{ </a:t>
            </a:r>
            <a:r>
              <a:rPr lang="es-ES" sz="1400" dirty="0" err="1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db_password</a:t>
            </a:r>
            <a:r>
              <a:rPr lang="es-ES" sz="1400" dirty="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}}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117584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3E22F1EE-1172-51D4-217C-1334482A5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A50681AE-8A40-B742-1515-1AF8BDB928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800" b="1" dirty="0"/>
              <a:t>Using Encrypted Files in Playbooks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F3A6241B-2231-B34E-936C-DDD9FC08B4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7961" y="1498489"/>
            <a:ext cx="7308077" cy="32028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Providing the Vault Password:</a:t>
            </a:r>
          </a:p>
          <a:p>
            <a:pPr lvl="1"/>
            <a:r>
              <a:rPr lang="en-US" sz="1800" dirty="0"/>
              <a:t>Use </a:t>
            </a:r>
            <a:r>
              <a:rPr lang="en-US" sz="1800" dirty="0">
                <a:solidFill>
                  <a:srgbClr val="FFFF00"/>
                </a:solidFill>
              </a:rPr>
              <a:t>--ask-vault-pass</a:t>
            </a:r>
            <a:r>
              <a:rPr lang="en-US" sz="1800" dirty="0"/>
              <a:t>: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Specify a password file: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Password file must be secured with appropriate permissions.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A77EBB9A-2933-90F8-9882-3E97D7B980A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B4B385-B92D-9FC6-E9BE-A38322436625}"/>
              </a:ext>
            </a:extLst>
          </p:cNvPr>
          <p:cNvSpPr txBox="1"/>
          <p:nvPr/>
        </p:nvSpPr>
        <p:spPr>
          <a:xfrm>
            <a:off x="775955" y="2263973"/>
            <a:ext cx="7160295" cy="30777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ansible-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playbook</a:t>
            </a:r>
            <a:r>
              <a:rPr lang="es-ES" sz="14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playbook.yml</a:t>
            </a:r>
            <a:r>
              <a:rPr lang="es-E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–-</a:t>
            </a:r>
            <a:r>
              <a:rPr lang="es-ES" sz="1400" dirty="0" err="1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ask-vault-pass</a:t>
            </a:r>
            <a:endParaRPr lang="es-ES" sz="1400" dirty="0">
              <a:solidFill>
                <a:schemeClr val="accent6">
                  <a:lumMod val="25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E6D24D-791E-4777-ED01-9522AED3F129}"/>
              </a:ext>
            </a:extLst>
          </p:cNvPr>
          <p:cNvSpPr txBox="1"/>
          <p:nvPr/>
        </p:nvSpPr>
        <p:spPr>
          <a:xfrm>
            <a:off x="775955" y="3482641"/>
            <a:ext cx="7308077" cy="30777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ansible-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playbook</a:t>
            </a:r>
            <a:r>
              <a:rPr lang="es-ES" sz="14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playbook.yml</a:t>
            </a:r>
            <a:r>
              <a:rPr lang="es-E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–-</a:t>
            </a:r>
            <a:r>
              <a:rPr lang="es-ES" sz="1400" dirty="0" err="1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vault</a:t>
            </a:r>
            <a:r>
              <a:rPr lang="es-ES" sz="14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</a:t>
            </a:r>
            <a:r>
              <a:rPr lang="es-ES" sz="1400" dirty="0" err="1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password</a:t>
            </a:r>
            <a:r>
              <a:rPr lang="es-ES" sz="14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-file </a:t>
            </a:r>
            <a:r>
              <a:rPr lang="es-ES" sz="1400" dirty="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~/password.txt</a:t>
            </a:r>
          </a:p>
        </p:txBody>
      </p:sp>
    </p:spTree>
    <p:extLst>
      <p:ext uri="{BB962C8B-B14F-4D97-AF65-F5344CB8AC3E}">
        <p14:creationId xmlns:p14="http://schemas.microsoft.com/office/powerpoint/2010/main" val="3109081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A3502E94-CFFC-49D4-7B11-8DD647D9A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003B9AFB-F756-14B6-D6F0-1727CE0094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800" b="1" dirty="0"/>
              <a:t>Multiple Vault Identities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03310FD9-1EC7-843A-23BB-02D9A2E549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7961" y="1498489"/>
            <a:ext cx="7308077" cy="32028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Use separate passwords for different environments (e.g., dev, prod).</a:t>
            </a:r>
          </a:p>
          <a:p>
            <a:r>
              <a:rPr lang="en-US" sz="1800" dirty="0"/>
              <a:t>Set Vault Identity in </a:t>
            </a:r>
            <a:r>
              <a:rPr lang="en-US" sz="1800" dirty="0" err="1">
                <a:solidFill>
                  <a:srgbClr val="FFFF00"/>
                </a:solidFill>
              </a:rPr>
              <a:t>ansible.cfg</a:t>
            </a:r>
            <a:r>
              <a:rPr lang="en-US" sz="1800" dirty="0"/>
              <a:t>:</a:t>
            </a:r>
          </a:p>
          <a:p>
            <a:pPr marL="571500" lvl="1" indent="0">
              <a:buNone/>
            </a:pPr>
            <a:endParaRPr lang="en-US" sz="1800" dirty="0"/>
          </a:p>
          <a:p>
            <a:pPr lvl="1"/>
            <a:endParaRPr lang="en-US" sz="1800" dirty="0"/>
          </a:p>
          <a:p>
            <a:r>
              <a:rPr lang="en-US" sz="1800" dirty="0"/>
              <a:t>Encrypt Files with Specific Vault ID: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Header of Encrypted File: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EA956F7C-12C0-F7AF-F88D-CACD261095C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FE152C-6FC4-8920-86F3-DFBF3540310F}"/>
              </a:ext>
            </a:extLst>
          </p:cNvPr>
          <p:cNvSpPr txBox="1"/>
          <p:nvPr/>
        </p:nvSpPr>
        <p:spPr>
          <a:xfrm>
            <a:off x="232656" y="2083750"/>
            <a:ext cx="8376099" cy="5232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[defaults]</a:t>
            </a:r>
          </a:p>
          <a:p>
            <a:r>
              <a:rPr lang="en-US" sz="14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vault_identity_list</a:t>
            </a:r>
            <a:r>
              <a:rPr lang="en-U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dev@secrets</a:t>
            </a:r>
            <a:r>
              <a:rPr lang="en-US" sz="1400" dirty="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/.</a:t>
            </a:r>
            <a:r>
              <a:rPr lang="en-US" sz="1400" dirty="0" err="1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vault_dev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prod@secrets</a:t>
            </a:r>
            <a:r>
              <a:rPr lang="en-US" sz="1400" dirty="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/.</a:t>
            </a:r>
            <a:r>
              <a:rPr lang="en-US" sz="1400" dirty="0" err="1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vault_prod</a:t>
            </a:r>
            <a:endParaRPr lang="es-ES" sz="1400" dirty="0">
              <a:solidFill>
                <a:srgbClr val="7030A0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DD8030-EF9A-D42C-6129-65A8327FE7BC}"/>
              </a:ext>
            </a:extLst>
          </p:cNvPr>
          <p:cNvSpPr txBox="1"/>
          <p:nvPr/>
        </p:nvSpPr>
        <p:spPr>
          <a:xfrm>
            <a:off x="615376" y="3099898"/>
            <a:ext cx="7610663" cy="30777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ansible-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vault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encrypt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--</a:t>
            </a:r>
            <a:r>
              <a:rPr lang="es-ES" sz="14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encrypt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</a:t>
            </a:r>
            <a:r>
              <a:rPr lang="es-ES" sz="14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vault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-id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</a:t>
            </a:r>
            <a:r>
              <a:rPr lang="es-ES" sz="1400" dirty="0" err="1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prod</a:t>
            </a:r>
            <a:r>
              <a:rPr lang="es-ES" sz="1400" dirty="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group_vars</a:t>
            </a:r>
            <a:r>
              <a:rPr lang="es-ES" sz="1400" dirty="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</a:t>
            </a:r>
            <a:r>
              <a:rPr lang="es-ES" sz="1400" dirty="0" err="1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prod</a:t>
            </a:r>
            <a:r>
              <a:rPr lang="es-ES" sz="1400" dirty="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</a:t>
            </a:r>
            <a:r>
              <a:rPr lang="es-ES" sz="1400" dirty="0" err="1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vault</a:t>
            </a:r>
            <a:endParaRPr lang="es-ES" sz="1400" dirty="0">
              <a:solidFill>
                <a:srgbClr val="7030A0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8B4A63-284C-6DCF-DF5C-D5F02F1B3C65}"/>
              </a:ext>
            </a:extLst>
          </p:cNvPr>
          <p:cNvSpPr txBox="1"/>
          <p:nvPr/>
        </p:nvSpPr>
        <p:spPr>
          <a:xfrm>
            <a:off x="615375" y="3900603"/>
            <a:ext cx="7610663" cy="30777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$ANSIBLE_VAULT;</a:t>
            </a:r>
            <a:r>
              <a:rPr lang="fr-FR" sz="1400" dirty="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1.2</a:t>
            </a:r>
            <a:r>
              <a:rPr lang="fr-FR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  <a:r>
              <a:rPr lang="fr-FR" sz="1400" dirty="0">
                <a:solidFill>
                  <a:srgbClr val="00206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AES256</a:t>
            </a:r>
            <a:r>
              <a:rPr lang="fr-FR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  <a:r>
              <a:rPr lang="fr-FR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prod</a:t>
            </a:r>
          </a:p>
        </p:txBody>
      </p:sp>
    </p:spTree>
    <p:extLst>
      <p:ext uri="{BB962C8B-B14F-4D97-AF65-F5344CB8AC3E}">
        <p14:creationId xmlns:p14="http://schemas.microsoft.com/office/powerpoint/2010/main" val="3878801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91E1E3DC-E481-4261-BC57-2F27E5F6D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AD84FC43-366B-32CF-BFB8-9970F33A09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800" b="1" dirty="0"/>
              <a:t>Best Practices for Secrets Management</a:t>
            </a:r>
            <a:endParaRPr lang="en-CA" sz="2800" b="1" dirty="0"/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56CFA816-4F2C-4A20-0CB9-7354648224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7440" y="1206806"/>
            <a:ext cx="8169119" cy="37842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Use Ansible Vault for All Sensitive Data:</a:t>
            </a:r>
          </a:p>
          <a:p>
            <a:pPr lvl="1"/>
            <a:r>
              <a:rPr lang="en-US" sz="1800" dirty="0"/>
              <a:t>Encrypt variables like API keys, passwords, and private certificates.</a:t>
            </a:r>
          </a:p>
          <a:p>
            <a:r>
              <a:rPr lang="en-US" sz="1800" dirty="0"/>
              <a:t>Minimize Use of Secrets in Playbooks:</a:t>
            </a:r>
          </a:p>
          <a:p>
            <a:pPr lvl="1"/>
            <a:r>
              <a:rPr lang="en-US" sz="1800" dirty="0"/>
              <a:t>Pass secrets as variables instead of hardcoding them.</a:t>
            </a:r>
          </a:p>
          <a:p>
            <a:r>
              <a:rPr lang="en-US" sz="1800" dirty="0"/>
              <a:t>Set </a:t>
            </a:r>
            <a:r>
              <a:rPr lang="en-US" sz="1800" dirty="0">
                <a:solidFill>
                  <a:srgbClr val="FFFF00"/>
                </a:solidFill>
              </a:rPr>
              <a:t>no_log: true</a:t>
            </a:r>
            <a:r>
              <a:rPr lang="en-US" sz="1800" dirty="0"/>
              <a:t> for Sensitive Tasks:</a:t>
            </a:r>
          </a:p>
          <a:p>
            <a:pPr lvl="1"/>
            <a:r>
              <a:rPr lang="en-US" sz="1800" dirty="0"/>
              <a:t>Prevent logging of sensitive information: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Store Vault Passwords Securely:</a:t>
            </a:r>
          </a:p>
          <a:p>
            <a:pPr lvl="2"/>
            <a:r>
              <a:rPr lang="en-US" sz="1800" dirty="0"/>
              <a:t>Use restricted permissions on password files.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A7F43A23-7C5A-24A2-495F-D4A12918994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98FC7A-D460-DC36-9171-88478825C17B}"/>
              </a:ext>
            </a:extLst>
          </p:cNvPr>
          <p:cNvSpPr txBox="1"/>
          <p:nvPr/>
        </p:nvSpPr>
        <p:spPr>
          <a:xfrm>
            <a:off x="731636" y="3106357"/>
            <a:ext cx="7160295" cy="73866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Ensure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sensitive data </a:t>
            </a:r>
            <a:r>
              <a:rPr lang="es-ES" sz="14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is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not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logged</a:t>
            </a:r>
            <a:endParaRPr lang="es-ES" sz="1400" dirty="0">
              <a:solidFill>
                <a:schemeClr val="bg1">
                  <a:lumMod val="90000"/>
                  <a:lumOff val="10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command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echo “</a:t>
            </a:r>
            <a:r>
              <a:rPr lang="es-ES" sz="1400" dirty="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{{ </a:t>
            </a:r>
            <a:r>
              <a:rPr lang="es-ES" sz="1400" dirty="0" err="1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secret</a:t>
            </a:r>
            <a:r>
              <a:rPr lang="es-ES" dirty="0" err="1">
                <a:solidFill>
                  <a:srgbClr val="7030A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_variable</a:t>
            </a:r>
            <a:r>
              <a:rPr lang="es-ES" dirty="0">
                <a:solidFill>
                  <a:srgbClr val="7030A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}}</a:t>
            </a:r>
            <a:r>
              <a:rPr lang="es-ES" dirty="0">
                <a:solidFill>
                  <a:schemeClr val="bg1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”</a:t>
            </a:r>
            <a:endParaRPr lang="es-ES" sz="1400" dirty="0">
              <a:solidFill>
                <a:schemeClr val="bg1">
                  <a:lumMod val="90000"/>
                  <a:lumOff val="10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no_log: 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E517A7-0430-5D8E-18C3-ADD3F9FB0B51}"/>
              </a:ext>
            </a:extLst>
          </p:cNvPr>
          <p:cNvSpPr txBox="1"/>
          <p:nvPr/>
        </p:nvSpPr>
        <p:spPr>
          <a:xfrm>
            <a:off x="731636" y="4538038"/>
            <a:ext cx="7160295" cy="30777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chmod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600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~/password.txt</a:t>
            </a:r>
          </a:p>
        </p:txBody>
      </p:sp>
    </p:spTree>
    <p:extLst>
      <p:ext uri="{BB962C8B-B14F-4D97-AF65-F5344CB8AC3E}">
        <p14:creationId xmlns:p14="http://schemas.microsoft.com/office/powerpoint/2010/main" val="1489006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7E079844-462D-119F-DFAF-C27F57150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4635E296-75FC-4717-AA70-6A3DF53C5D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800" b="1" dirty="0"/>
              <a:t>Advanced Techniques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F9063DBC-5160-553E-D33C-577E14D830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7960" y="1344601"/>
            <a:ext cx="7308077" cy="32028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Rekey an Encrypted File:</a:t>
            </a:r>
          </a:p>
          <a:p>
            <a:pPr marL="114300" indent="0">
              <a:buNone/>
            </a:pPr>
            <a:endParaRPr lang="en-US" sz="1800" dirty="0"/>
          </a:p>
          <a:p>
            <a:r>
              <a:rPr lang="en-US" sz="1800" dirty="0"/>
              <a:t>Automating Password Retrieval:</a:t>
            </a:r>
          </a:p>
          <a:p>
            <a:pPr lvl="1"/>
            <a:r>
              <a:rPr lang="en-US" sz="1800" dirty="0"/>
              <a:t>Use a script for dynamic password retrieval:</a:t>
            </a:r>
          </a:p>
          <a:p>
            <a:r>
              <a:rPr lang="en-US" sz="1800" dirty="0"/>
              <a:t>Example script:</a:t>
            </a:r>
          </a:p>
          <a:p>
            <a:endParaRPr lang="en-US" sz="1800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C4478D44-EBAF-4067-7CFA-F7E810B53AE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9CFCE-7072-F2CA-C01A-B91DC4AC31BD}"/>
              </a:ext>
            </a:extLst>
          </p:cNvPr>
          <p:cNvSpPr txBox="1"/>
          <p:nvPr/>
        </p:nvSpPr>
        <p:spPr>
          <a:xfrm>
            <a:off x="639889" y="1621858"/>
            <a:ext cx="7864220" cy="30777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ansible-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vault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rekey</a:t>
            </a:r>
            <a:r>
              <a:rPr lang="es-ES" sz="14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secrets</a:t>
            </a:r>
            <a:r>
              <a:rPr lang="es-ES" sz="14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.yml</a:t>
            </a:r>
            <a:endParaRPr lang="es-ES" sz="1400" dirty="0">
              <a:solidFill>
                <a:schemeClr val="accent6">
                  <a:lumMod val="25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401A1B-2C89-AD47-BDDF-9AF79D378D20}"/>
              </a:ext>
            </a:extLst>
          </p:cNvPr>
          <p:cNvSpPr txBox="1"/>
          <p:nvPr/>
        </p:nvSpPr>
        <p:spPr>
          <a:xfrm>
            <a:off x="639888" y="2946010"/>
            <a:ext cx="7864220" cy="30777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ansible-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playbook</a:t>
            </a:r>
            <a:r>
              <a:rPr lang="es-ES" sz="14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playbook.yml</a:t>
            </a:r>
            <a:r>
              <a:rPr lang="es-E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--</a:t>
            </a:r>
            <a:r>
              <a:rPr lang="es-ES" sz="1400" dirty="0" err="1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vault</a:t>
            </a:r>
            <a:r>
              <a:rPr lang="es-ES" sz="14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</a:t>
            </a:r>
            <a:r>
              <a:rPr lang="es-ES" sz="1400" dirty="0" err="1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password</a:t>
            </a:r>
            <a:r>
              <a:rPr lang="es-ES" sz="14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-file </a:t>
            </a:r>
            <a:r>
              <a:rPr lang="es-ES" sz="1400" dirty="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./vault_password.sh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60E09-1613-73B7-2E65-02A03CDEC137}"/>
              </a:ext>
            </a:extLst>
          </p:cNvPr>
          <p:cNvSpPr txBox="1"/>
          <p:nvPr/>
        </p:nvSpPr>
        <p:spPr>
          <a:xfrm>
            <a:off x="639888" y="3552214"/>
            <a:ext cx="7864220" cy="5232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#!/bin/bash</a:t>
            </a:r>
          </a:p>
          <a:p>
            <a:r>
              <a:rPr lang="en-US" sz="1400" dirty="0">
                <a:solidFill>
                  <a:srgbClr val="00206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cat ~/.</a:t>
            </a:r>
            <a:r>
              <a:rPr lang="en-US" sz="1400" dirty="0" err="1">
                <a:solidFill>
                  <a:srgbClr val="00206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vault_password</a:t>
            </a:r>
            <a:endParaRPr lang="es-ES" sz="1400" dirty="0">
              <a:solidFill>
                <a:srgbClr val="002060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786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>
          <a:extLst>
            <a:ext uri="{FF2B5EF4-FFF2-40B4-BE49-F238E27FC236}">
              <a16:creationId xmlns:a16="http://schemas.microsoft.com/office/drawing/2014/main" id="{82B9BEEC-EC63-F6B4-977A-6C98EE6FB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>
            <a:extLst>
              <a:ext uri="{FF2B5EF4-FFF2-40B4-BE49-F238E27FC236}">
                <a16:creationId xmlns:a16="http://schemas.microsoft.com/office/drawing/2014/main" id="{89053EE4-5574-85C2-C88F-EAF41E19D28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01450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KEY TAKEAWAYS</a:t>
            </a:r>
            <a:endParaRPr lang="en-CA" sz="3600" dirty="0"/>
          </a:p>
        </p:txBody>
      </p:sp>
      <p:sp>
        <p:nvSpPr>
          <p:cNvPr id="230" name="Google Shape;230;p15">
            <a:extLst>
              <a:ext uri="{FF2B5EF4-FFF2-40B4-BE49-F238E27FC236}">
                <a16:creationId xmlns:a16="http://schemas.microsoft.com/office/drawing/2014/main" id="{8169457E-34D3-C262-6DDA-15E2E2B00D8C}"/>
              </a:ext>
            </a:extLst>
          </p:cNvPr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grpSp>
        <p:nvGrpSpPr>
          <p:cNvPr id="2" name="Google Shape;860;p47">
            <a:extLst>
              <a:ext uri="{FF2B5EF4-FFF2-40B4-BE49-F238E27FC236}">
                <a16:creationId xmlns:a16="http://schemas.microsoft.com/office/drawing/2014/main" id="{16C10A79-5205-6560-A66F-65F01204D28D}"/>
              </a:ext>
            </a:extLst>
          </p:cNvPr>
          <p:cNvGrpSpPr/>
          <p:nvPr/>
        </p:nvGrpSpPr>
        <p:grpSpPr>
          <a:xfrm>
            <a:off x="977947" y="2386997"/>
            <a:ext cx="369505" cy="369505"/>
            <a:chOff x="2594050" y="1631825"/>
            <a:chExt cx="439625" cy="439625"/>
          </a:xfrm>
        </p:grpSpPr>
        <p:sp>
          <p:nvSpPr>
            <p:cNvPr id="3" name="Google Shape;861;p47">
              <a:extLst>
                <a:ext uri="{FF2B5EF4-FFF2-40B4-BE49-F238E27FC236}">
                  <a16:creationId xmlns:a16="http://schemas.microsoft.com/office/drawing/2014/main" id="{9316D5F5-2F2E-5EDF-8444-AD9D17DB8E1E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62;p47">
              <a:extLst>
                <a:ext uri="{FF2B5EF4-FFF2-40B4-BE49-F238E27FC236}">
                  <a16:creationId xmlns:a16="http://schemas.microsoft.com/office/drawing/2014/main" id="{E9474C29-05F3-90A7-96B4-D16E3C22ED9A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63;p47">
              <a:extLst>
                <a:ext uri="{FF2B5EF4-FFF2-40B4-BE49-F238E27FC236}">
                  <a16:creationId xmlns:a16="http://schemas.microsoft.com/office/drawing/2014/main" id="{7B7B7466-1BDE-7514-40CD-EDCB10F020DB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64;p47">
              <a:extLst>
                <a:ext uri="{FF2B5EF4-FFF2-40B4-BE49-F238E27FC236}">
                  <a16:creationId xmlns:a16="http://schemas.microsoft.com/office/drawing/2014/main" id="{B99A9E39-0EA8-3AF5-E7CF-CC6CD510F74A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33522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8412F341-EB6D-D21A-36B7-8C6876320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E45CE945-96E0-7A15-E960-DAE8000644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TAKEAWAYS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FC46DF18-90F2-0AF0-13EE-242B69D98B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9155" y="1460628"/>
            <a:ext cx="806569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sz="1800" dirty="0">
                <a:solidFill>
                  <a:schemeClr val="tx1"/>
                </a:solidFill>
              </a:rPr>
              <a:t>Debugging tools like verbose flags and </a:t>
            </a:r>
            <a:r>
              <a:rPr lang="en-US" sz="1800" dirty="0">
                <a:solidFill>
                  <a:srgbClr val="FFFF00"/>
                </a:solidFill>
              </a:rPr>
              <a:t>debug</a:t>
            </a:r>
            <a:r>
              <a:rPr lang="en-US" sz="1800" dirty="0">
                <a:solidFill>
                  <a:schemeClr val="tx1"/>
                </a:solidFill>
              </a:rPr>
              <a:t> modules help identify issues.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sz="1800" dirty="0">
                <a:solidFill>
                  <a:schemeClr val="tx1"/>
                </a:solidFill>
              </a:rPr>
              <a:t>Use error handling modules like </a:t>
            </a:r>
            <a:r>
              <a:rPr lang="en-US" sz="1800" dirty="0">
                <a:solidFill>
                  <a:srgbClr val="FFFF00"/>
                </a:solidFill>
              </a:rPr>
              <a:t>assert</a:t>
            </a:r>
            <a:r>
              <a:rPr lang="en-US" sz="1800" dirty="0">
                <a:solidFill>
                  <a:schemeClr val="tx1"/>
                </a:solidFill>
              </a:rPr>
              <a:t> and </a:t>
            </a:r>
            <a:r>
              <a:rPr lang="en-US" sz="1800" dirty="0">
                <a:solidFill>
                  <a:srgbClr val="FFFF00"/>
                </a:solidFill>
              </a:rPr>
              <a:t>fail</a:t>
            </a:r>
            <a:r>
              <a:rPr lang="en-US" sz="1800" dirty="0">
                <a:solidFill>
                  <a:schemeClr val="tx1"/>
                </a:solidFill>
              </a:rPr>
              <a:t> for robust playbooks.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sz="1800" dirty="0">
                <a:solidFill>
                  <a:schemeClr val="tx1"/>
                </a:solidFill>
              </a:rPr>
              <a:t>Validation flags </a:t>
            </a:r>
            <a:r>
              <a:rPr lang="en-US" sz="1800" dirty="0">
                <a:solidFill>
                  <a:srgbClr val="FFFF00"/>
                </a:solidFill>
              </a:rPr>
              <a:t>(--syntax-check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>
                <a:solidFill>
                  <a:srgbClr val="FFFF00"/>
                </a:solidFill>
              </a:rPr>
              <a:t>--list-tasks</a:t>
            </a:r>
            <a:r>
              <a:rPr lang="en-US" sz="1800" dirty="0">
                <a:solidFill>
                  <a:schemeClr val="tx1"/>
                </a:solidFill>
              </a:rPr>
              <a:t>) ensure playbooks are error-free.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sz="1800" dirty="0">
                <a:solidFill>
                  <a:schemeClr val="tx1"/>
                </a:solidFill>
              </a:rPr>
              <a:t>Blocks allow graceful recovery from failures.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DFA4F04D-E12A-832C-218F-369551D7302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888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>
          <a:extLst>
            <a:ext uri="{FF2B5EF4-FFF2-40B4-BE49-F238E27FC236}">
              <a16:creationId xmlns:a16="http://schemas.microsoft.com/office/drawing/2014/main" id="{6639C7C2-9435-C7D9-2913-07F63C3D8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>
            <a:extLst>
              <a:ext uri="{FF2B5EF4-FFF2-40B4-BE49-F238E27FC236}">
                <a16:creationId xmlns:a16="http://schemas.microsoft.com/office/drawing/2014/main" id="{10D6FBBE-484C-A3D3-46A2-B9663B6170F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48193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dirty="0"/>
              <a:t>ANSIBLE CONFIGURATION &amp; ANSIBLE VAULT</a:t>
            </a:r>
          </a:p>
        </p:txBody>
      </p:sp>
      <p:sp>
        <p:nvSpPr>
          <p:cNvPr id="230" name="Google Shape;230;p15">
            <a:extLst>
              <a:ext uri="{FF2B5EF4-FFF2-40B4-BE49-F238E27FC236}">
                <a16:creationId xmlns:a16="http://schemas.microsoft.com/office/drawing/2014/main" id="{5CDA7F97-2AFC-F310-EF9F-5F7A891C3842}"/>
              </a:ext>
            </a:extLst>
          </p:cNvPr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3" name="Google Shape;1015;p47">
            <a:extLst>
              <a:ext uri="{FF2B5EF4-FFF2-40B4-BE49-F238E27FC236}">
                <a16:creationId xmlns:a16="http://schemas.microsoft.com/office/drawing/2014/main" id="{DCD8C310-90EE-64DC-4171-86DF58EC7C51}"/>
              </a:ext>
            </a:extLst>
          </p:cNvPr>
          <p:cNvSpPr/>
          <p:nvPr/>
        </p:nvSpPr>
        <p:spPr>
          <a:xfrm>
            <a:off x="992278" y="2401317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54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TOPIC OVERVIEW</a:t>
            </a:r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5" name="Google Shape;242;p17">
            <a:extLst>
              <a:ext uri="{FF2B5EF4-FFF2-40B4-BE49-F238E27FC236}">
                <a16:creationId xmlns:a16="http://schemas.microsoft.com/office/drawing/2014/main" id="{B6FA2857-6669-9227-A1AE-77BDF63EB3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Understand what </a:t>
            </a:r>
            <a:r>
              <a:rPr lang="en-US" dirty="0" err="1"/>
              <a:t>ansible.cfg</a:t>
            </a:r>
            <a:r>
              <a:rPr lang="en-US" dirty="0"/>
              <a:t> is, how Ansible uses it, and best practices for configuration management.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Understand the importance of securing sensitive data in Ansible.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Learn how to use Ansible Vault for encrypting and managing sensitive information.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Explore best practices for secrets management in playbooks.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Implement advanced techniques such as multiple vault identities and automation of password management.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F621DE14-CEB1-4F36-F3AE-F26E6675F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CD058929-7730-23A0-2769-936BE7A703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What is </a:t>
            </a:r>
            <a:r>
              <a:rPr lang="en-US" b="1" dirty="0" err="1">
                <a:solidFill>
                  <a:srgbClr val="FFFF00"/>
                </a:solidFill>
              </a:rPr>
              <a:t>ansible.cfg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A0203F2F-0238-A265-E0DA-2AE648A08B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1055" y="1382981"/>
            <a:ext cx="8169119" cy="32028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 dirty="0"/>
              <a:t>Ansible’s main configuration file.</a:t>
            </a:r>
          </a:p>
          <a:p>
            <a:r>
              <a:rPr lang="en-US" sz="2000" dirty="0"/>
              <a:t>Defines defaults for inventory, roles, vaults, etc.</a:t>
            </a:r>
          </a:p>
          <a:p>
            <a:r>
              <a:rPr lang="en-US" sz="2000" dirty="0"/>
              <a:t>Avoids repetitive CLI options.</a:t>
            </a:r>
          </a:p>
          <a:p>
            <a:r>
              <a:rPr lang="en-US" sz="2000" dirty="0"/>
              <a:t>Improves team consistency and automation portability.</a:t>
            </a:r>
          </a:p>
          <a:p>
            <a:r>
              <a:rPr lang="en-US" sz="2000" dirty="0"/>
              <a:t>Ansible Documentation for Ansible configuration:</a:t>
            </a:r>
            <a:br>
              <a:rPr lang="en-US" sz="2000" dirty="0"/>
            </a:br>
            <a:r>
              <a:rPr lang="en-US" sz="1800" dirty="0">
                <a:hlinkClick r:id="rId3"/>
              </a:rPr>
              <a:t>https://docs.ansible.com/ansible/latest/reference_appendices/config.html</a:t>
            </a:r>
            <a:endParaRPr lang="en-US" sz="1800" dirty="0"/>
          </a:p>
          <a:p>
            <a:endParaRPr lang="en-US" sz="18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7BA6FE09-A70C-5D06-0A69-F61BDF0C89F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7289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25BA6EC3-2FD0-1531-02BD-FDC0EA07B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9E03671A-4A32-BB7D-25E4-E70F7DC7B1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Where is </a:t>
            </a:r>
            <a:r>
              <a:rPr lang="en-US" b="1" dirty="0">
                <a:solidFill>
                  <a:srgbClr val="FFFF00"/>
                </a:solidFill>
              </a:rPr>
              <a:t>ansible.cfg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2ACB8F22-ED9B-CE11-1B31-996B23CD78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1055" y="1382981"/>
            <a:ext cx="8169119" cy="32028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 dirty="0"/>
              <a:t>ANSIBLE_CONFIG (environment variable if set)</a:t>
            </a:r>
          </a:p>
          <a:p>
            <a:r>
              <a:rPr lang="en-US" sz="2000" dirty="0"/>
              <a:t>ansible.cfg (in the current directory)</a:t>
            </a:r>
          </a:p>
          <a:p>
            <a:r>
              <a:rPr lang="en-US" sz="2000" dirty="0"/>
              <a:t>~/.ansible.cfg (in the home directory)</a:t>
            </a:r>
          </a:p>
          <a:p>
            <a:r>
              <a:rPr lang="en-US" sz="2000" dirty="0"/>
              <a:t>/etc/ansible/ansible.cfg</a:t>
            </a:r>
          </a:p>
          <a:p>
            <a:endParaRPr lang="en-US" sz="2000" dirty="0"/>
          </a:p>
          <a:p>
            <a:r>
              <a:rPr lang="en-US" sz="2000" dirty="0"/>
              <a:t>Ansible will use the 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first</a:t>
            </a:r>
            <a:r>
              <a:rPr lang="en-US" sz="2000" dirty="0"/>
              <a:t> file found in the above list, the others are ignored</a:t>
            </a:r>
            <a:r>
              <a:rPr lang="en-US" sz="1600" dirty="0"/>
              <a:t>.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30E06370-D325-5AC6-A51F-558CB64176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403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D6BB1EF1-32DA-91E4-63C2-7C9031BE3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1172D9D9-595F-AA89-6A24-503058BA06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How to create </a:t>
            </a:r>
            <a:r>
              <a:rPr lang="en-US" b="1" dirty="0">
                <a:solidFill>
                  <a:srgbClr val="FFFF00"/>
                </a:solidFill>
              </a:rPr>
              <a:t>ansible.cfg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F0E3C69F-15AA-19B4-124C-1FB5D2A34F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1055" y="1382981"/>
            <a:ext cx="8169119" cy="32028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600" dirty="0"/>
              <a:t>To create an ansible.cfg for your project: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This will create a fully commented-out example of the ansible.cfg file, which can be used as a template to create your ansible configuration for the project</a:t>
            </a:r>
          </a:p>
          <a:p>
            <a:r>
              <a:rPr lang="en-US" sz="1600" dirty="0"/>
              <a:t>Sections includes:</a:t>
            </a:r>
          </a:p>
          <a:p>
            <a:pPr lvl="1"/>
            <a:r>
              <a:rPr lang="en-US" sz="1600" dirty="0">
                <a:solidFill>
                  <a:srgbClr val="FFFF00"/>
                </a:solidFill>
              </a:rPr>
              <a:t>[defaults] – controls the core Ansible behaviors</a:t>
            </a:r>
          </a:p>
          <a:p>
            <a:pPr lvl="1"/>
            <a:r>
              <a:rPr lang="en-US" sz="1600" dirty="0"/>
              <a:t>[</a:t>
            </a:r>
            <a:r>
              <a:rPr lang="en-US" sz="1600" dirty="0" err="1"/>
              <a:t>privilege_escalation</a:t>
            </a:r>
            <a:r>
              <a:rPr lang="en-US" sz="1600" dirty="0"/>
              <a:t>] – controls how Ansible escalates privileges</a:t>
            </a:r>
          </a:p>
          <a:p>
            <a:pPr lvl="1"/>
            <a:r>
              <a:rPr lang="en-US" sz="1600" dirty="0"/>
              <a:t>[</a:t>
            </a:r>
            <a:r>
              <a:rPr lang="en-US" sz="1600" dirty="0" err="1"/>
              <a:t>ssh_connection</a:t>
            </a:r>
            <a:r>
              <a:rPr lang="en-US" sz="1600" dirty="0"/>
              <a:t>] – controls ssh-based connection settings</a:t>
            </a:r>
          </a:p>
          <a:p>
            <a:pPr lvl="1"/>
            <a:r>
              <a:rPr lang="en-US" sz="1600" dirty="0"/>
              <a:t>…</a:t>
            </a:r>
          </a:p>
          <a:p>
            <a:endParaRPr lang="en-US" sz="1600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95421EF2-F07B-F0B0-CE5D-88F5CAFDDFF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FEBA8-B850-5C6E-CD3B-77A5BE2640DC}"/>
              </a:ext>
            </a:extLst>
          </p:cNvPr>
          <p:cNvSpPr txBox="1"/>
          <p:nvPr/>
        </p:nvSpPr>
        <p:spPr>
          <a:xfrm>
            <a:off x="1403927" y="1747259"/>
            <a:ext cx="5384800" cy="30777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ansible-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config</a:t>
            </a:r>
            <a:r>
              <a:rPr lang="es-ES" sz="14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init</a:t>
            </a:r>
            <a:r>
              <a:rPr lang="es-ES" sz="14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--</a:t>
            </a:r>
            <a:r>
              <a:rPr lang="es-ES" sz="1400" dirty="0" err="1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disabled</a:t>
            </a:r>
            <a:r>
              <a:rPr lang="es-ES" sz="14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&gt; </a:t>
            </a:r>
            <a:r>
              <a:rPr lang="es-ES" dirty="0" err="1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ansible.cfg</a:t>
            </a:r>
            <a:endParaRPr lang="es-ES" sz="1400" dirty="0">
              <a:solidFill>
                <a:srgbClr val="FF0000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15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2ABCF649-829D-1F9F-F060-C5E536A5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AEE180A4-1D9D-7C9C-84EA-C293C8D3E8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Ansible Configuration — [defaults]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46DC7AA1-0B4E-67DC-FCF1-EA6B9E3003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1055" y="1382981"/>
            <a:ext cx="8169119" cy="11887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The [defaults] section controls core Ansible behavior.</a:t>
            </a:r>
          </a:p>
          <a:p>
            <a:r>
              <a:rPr lang="en-US" sz="1800" dirty="0"/>
              <a:t>Settings applied by default unless </a:t>
            </a:r>
            <a:r>
              <a:rPr lang="en-US" sz="1800" dirty="0">
                <a:solidFill>
                  <a:srgbClr val="FFFF00"/>
                </a:solidFill>
              </a:rPr>
              <a:t>overridden</a:t>
            </a:r>
            <a:r>
              <a:rPr lang="en-US" sz="1800" dirty="0"/>
              <a:t> by CLI flags or playbooks.</a:t>
            </a:r>
          </a:p>
          <a:p>
            <a:r>
              <a:rPr lang="en-US" sz="1800" dirty="0"/>
              <a:t>It’s the most used section in any Ansible setup.</a:t>
            </a:r>
          </a:p>
          <a:p>
            <a:r>
              <a:rPr lang="en-US" sz="1800" dirty="0"/>
              <a:t>Example ansible.cfg:</a:t>
            </a:r>
          </a:p>
          <a:p>
            <a:pPr marL="114300" indent="0">
              <a:buNone/>
            </a:pPr>
            <a:endParaRPr lang="en-US" sz="1800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E159BEF3-9DF2-AF89-D443-5E32843A0F0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9B3E43-EE0E-61D8-1190-75AB0C429581}"/>
              </a:ext>
            </a:extLst>
          </p:cNvPr>
          <p:cNvSpPr txBox="1"/>
          <p:nvPr/>
        </p:nvSpPr>
        <p:spPr>
          <a:xfrm>
            <a:off x="780472" y="2541681"/>
            <a:ext cx="7550283" cy="224676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[defaults]</a:t>
            </a:r>
          </a:p>
          <a:p>
            <a:r>
              <a:rPr lang="es-ES" sz="14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inventory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=./</a:t>
            </a:r>
            <a:r>
              <a:rPr lang="es-ES" sz="14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inventory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/hosts</a:t>
            </a:r>
          </a:p>
          <a:p>
            <a:r>
              <a:rPr lang="es-ES" sz="14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roles_path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=./</a:t>
            </a:r>
            <a:r>
              <a:rPr lang="es-ES" sz="14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playbooks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/roles</a:t>
            </a:r>
          </a:p>
          <a:p>
            <a:r>
              <a:rPr lang="es-ES" sz="14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remote_user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=Ubuntu</a:t>
            </a:r>
          </a:p>
          <a:p>
            <a:r>
              <a:rPr lang="es-ES" sz="14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private_key_file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=~/.</a:t>
            </a:r>
            <a:r>
              <a:rPr lang="es-ES" sz="14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ssh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</a:t>
            </a:r>
            <a:r>
              <a:rPr lang="es-ES" sz="14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mnkey.pem</a:t>
            </a:r>
            <a:endParaRPr lang="es-ES" sz="1400" dirty="0">
              <a:solidFill>
                <a:schemeClr val="bg1">
                  <a:lumMod val="90000"/>
                  <a:lumOff val="10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4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ask-pass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=False</a:t>
            </a:r>
          </a:p>
          <a:p>
            <a:r>
              <a:rPr lang="es-ES" sz="14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log_path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=./ansible.log</a:t>
            </a:r>
          </a:p>
          <a:p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  <a:r>
              <a:rPr lang="es-ES" sz="14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become_password_file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=./become</a:t>
            </a:r>
            <a:r>
              <a:rPr lang="es-ES" dirty="0">
                <a:solidFill>
                  <a:schemeClr val="bg1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_pass.sh</a:t>
            </a:r>
            <a:endParaRPr lang="es-ES" sz="1400" dirty="0">
              <a:solidFill>
                <a:schemeClr val="bg1">
                  <a:lumMod val="90000"/>
                  <a:lumOff val="10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  <a:r>
              <a:rPr lang="en-US" sz="14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vault_identity_list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</a:t>
            </a:r>
            <a:r>
              <a:rPr lang="en-US" sz="14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dev@secrets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/.</a:t>
            </a:r>
            <a:r>
              <a:rPr lang="en-US" sz="14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vault_dev,prod@secrets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/.</a:t>
            </a:r>
            <a:r>
              <a:rPr lang="en-US" sz="14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vault_prod</a:t>
            </a:r>
            <a:endParaRPr lang="en-US" sz="1400" dirty="0">
              <a:solidFill>
                <a:srgbClr val="FF0000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  <a:r>
              <a:rPr lang="es-ES" sz="14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vault_password_file</a:t>
            </a:r>
            <a:r>
              <a:rPr lang="es-E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=./vault_pass.sh</a:t>
            </a:r>
          </a:p>
        </p:txBody>
      </p:sp>
    </p:spTree>
    <p:extLst>
      <p:ext uri="{BB962C8B-B14F-4D97-AF65-F5344CB8AC3E}">
        <p14:creationId xmlns:p14="http://schemas.microsoft.com/office/powerpoint/2010/main" val="261774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1A80A741-785E-5DFC-50F8-28E4B0AFD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FDE3CCAC-FAF2-D40F-9B40-AF533478A6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800" b="1" dirty="0"/>
              <a:t>What is Ansible Vault?</a:t>
            </a:r>
            <a:endParaRPr lang="en-CA" sz="2800" b="1" dirty="0"/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B5B7D24C-17F3-7089-A9CC-1DF573D627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1055" y="1382981"/>
            <a:ext cx="8169119" cy="32028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The Challenge of Managing Secrets:</a:t>
            </a:r>
          </a:p>
          <a:p>
            <a:pPr lvl="1"/>
            <a:r>
              <a:rPr lang="en-US" sz="1800" dirty="0"/>
              <a:t>Playbooks often require sensitive information like API keys, passwords, and certificates.</a:t>
            </a:r>
          </a:p>
          <a:p>
            <a:pPr lvl="1"/>
            <a:r>
              <a:rPr lang="en-US" sz="1800" dirty="0"/>
              <a:t>Storing plain-text secrets in version control exposes them to unauthorized access.</a:t>
            </a:r>
          </a:p>
          <a:p>
            <a:r>
              <a:rPr lang="en-US" sz="1800" dirty="0"/>
              <a:t>What is Ansible Vault?</a:t>
            </a:r>
          </a:p>
          <a:p>
            <a:pPr lvl="1"/>
            <a:r>
              <a:rPr lang="en-US" sz="1800" dirty="0"/>
              <a:t>A tool for encrypting sensitive data files used by Ansible.</a:t>
            </a:r>
          </a:p>
          <a:p>
            <a:pPr lvl="1"/>
            <a:r>
              <a:rPr lang="en-US" sz="1800" dirty="0"/>
              <a:t>Protects data by encrypting files with AES256 encryption.</a:t>
            </a:r>
          </a:p>
          <a:p>
            <a:pPr lvl="1"/>
            <a:r>
              <a:rPr lang="en-US" sz="1800" dirty="0"/>
              <a:t>Ensures only authorized users with the correct password can access the data.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9D713C60-D1C0-858D-EB54-61BD9F7648B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2300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7D5FB657-05B3-AD1A-751F-A0F34D6F2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392A056F-7726-1E43-F904-979DEB74C5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800" b="1" dirty="0"/>
              <a:t>Setting Up Ansible Vault</a:t>
            </a:r>
            <a:endParaRPr lang="en-CA" sz="2800" b="1" dirty="0"/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9AF226D6-98CB-6DA3-0316-DE2863A04A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750" y="1507725"/>
            <a:ext cx="6728400" cy="32028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Encrypt an Existing File: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Create a New Encrypted File: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Prompts for a password.</a:t>
            </a:r>
          </a:p>
          <a:p>
            <a:r>
              <a:rPr lang="en-US" sz="1800" dirty="0"/>
              <a:t>Launches the text editor specified in the $EDITOR environment variable (e.g., vim or code).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76F21FCF-C3E9-ED81-854D-CB671F05DD2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DA5451-421D-CD9D-12C8-AF4E11568971}"/>
              </a:ext>
            </a:extLst>
          </p:cNvPr>
          <p:cNvSpPr txBox="1"/>
          <p:nvPr/>
        </p:nvSpPr>
        <p:spPr>
          <a:xfrm>
            <a:off x="1579417" y="1839086"/>
            <a:ext cx="5448244" cy="30777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ansible-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vault</a:t>
            </a:r>
            <a:r>
              <a:rPr lang="es-ES" sz="14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encrypt</a:t>
            </a:r>
            <a:r>
              <a:rPr lang="es-ES" sz="14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secrets.yml</a:t>
            </a:r>
            <a:endParaRPr lang="es-ES" sz="1400" dirty="0">
              <a:solidFill>
                <a:srgbClr val="FF0000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02D248-4BFB-0DE3-925E-497EE4A9BD1D}"/>
              </a:ext>
            </a:extLst>
          </p:cNvPr>
          <p:cNvSpPr txBox="1"/>
          <p:nvPr/>
        </p:nvSpPr>
        <p:spPr>
          <a:xfrm>
            <a:off x="1579417" y="2814650"/>
            <a:ext cx="5448244" cy="30777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ansible-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vault</a:t>
            </a:r>
            <a:r>
              <a:rPr lang="es-ES" sz="14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create</a:t>
            </a:r>
            <a:r>
              <a:rPr lang="es-ES" sz="14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secrets.yml</a:t>
            </a:r>
            <a:endParaRPr lang="es-ES" sz="1400" dirty="0">
              <a:solidFill>
                <a:srgbClr val="FF0000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56405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971</Words>
  <Application>Microsoft Office PowerPoint</Application>
  <PresentationFormat>On-screen Show (16:9)</PresentationFormat>
  <Paragraphs>161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Inria Sans</vt:lpstr>
      <vt:lpstr>Saira Semi Condensed</vt:lpstr>
      <vt:lpstr>Arial</vt:lpstr>
      <vt:lpstr>Courier New</vt:lpstr>
      <vt:lpstr>Titillium Web</vt:lpstr>
      <vt:lpstr>Gurney template</vt:lpstr>
      <vt:lpstr>SRT205 - AUTOMATION</vt:lpstr>
      <vt:lpstr>ANSIBLE CONFIGURATION &amp; ANSIBLE VAULT</vt:lpstr>
      <vt:lpstr>TOPIC OVERVIEW</vt:lpstr>
      <vt:lpstr>What is ansible.cfg</vt:lpstr>
      <vt:lpstr>Where is ansible.cfg</vt:lpstr>
      <vt:lpstr>How to create ansible.cfg</vt:lpstr>
      <vt:lpstr>Ansible Configuration — [defaults]</vt:lpstr>
      <vt:lpstr>What is Ansible Vault?</vt:lpstr>
      <vt:lpstr>Setting Up Ansible Vault</vt:lpstr>
      <vt:lpstr>Setting Up Ansible Vault</vt:lpstr>
      <vt:lpstr>Using Encrypted Files in Playbooks</vt:lpstr>
      <vt:lpstr>Using Encrypted Files in Playbooks</vt:lpstr>
      <vt:lpstr>Multiple Vault Identities</vt:lpstr>
      <vt:lpstr>Best Practices for Secrets Management</vt:lpstr>
      <vt:lpstr>Advanced Techniques</vt:lpstr>
      <vt:lpstr>KEY TAKEAWAYS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sean feng</cp:lastModifiedBy>
  <cp:revision>6</cp:revision>
  <dcterms:modified xsi:type="dcterms:W3CDTF">2025-03-24T03:26:06Z</dcterms:modified>
</cp:coreProperties>
</file>