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95" r:id="rId3"/>
    <p:sldId id="257" r:id="rId4"/>
    <p:sldId id="312" r:id="rId5"/>
    <p:sldId id="376" r:id="rId6"/>
    <p:sldId id="414" r:id="rId7"/>
    <p:sldId id="397" r:id="rId8"/>
    <p:sldId id="411" r:id="rId9"/>
    <p:sldId id="398" r:id="rId10"/>
    <p:sldId id="412" r:id="rId11"/>
    <p:sldId id="417" r:id="rId12"/>
    <p:sldId id="399" r:id="rId13"/>
    <p:sldId id="418" r:id="rId14"/>
    <p:sldId id="419" r:id="rId15"/>
    <p:sldId id="420" r:id="rId16"/>
    <p:sldId id="421" r:id="rId17"/>
    <p:sldId id="400" r:id="rId18"/>
    <p:sldId id="401" r:id="rId19"/>
    <p:sldId id="402" r:id="rId20"/>
    <p:sldId id="407" r:id="rId21"/>
    <p:sldId id="408" r:id="rId22"/>
    <p:sldId id="409" r:id="rId23"/>
    <p:sldId id="377" r:id="rId24"/>
    <p:sldId id="378" r:id="rId25"/>
    <p:sldId id="405" r:id="rId26"/>
    <p:sldId id="368" r:id="rId27"/>
    <p:sldId id="404" r:id="rId28"/>
    <p:sldId id="410" r:id="rId29"/>
    <p:sldId id="381" r:id="rId30"/>
    <p:sldId id="309" r:id="rId31"/>
    <p:sldId id="31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2B700"/>
    <a:srgbClr val="A38505"/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5FE06-8DD8-4D2C-B9D0-FBF54DA0330B}" v="4" dt="2025-04-02T01:33:38.869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71186" autoAdjust="0"/>
  </p:normalViewPr>
  <p:slideViewPr>
    <p:cSldViewPr snapToGrid="0">
      <p:cViewPr varScale="1">
        <p:scale>
          <a:sx n="104" d="100"/>
          <a:sy n="104" d="100"/>
        </p:scale>
        <p:origin x="20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ng" userId="b2a58d911d4ad38c" providerId="LiveId" clId="{7895FE06-8DD8-4D2C-B9D0-FBF54DA0330B}"/>
    <pc:docChg chg="modSld sldOrd">
      <pc:chgData name="sean feng" userId="b2a58d911d4ad38c" providerId="LiveId" clId="{7895FE06-8DD8-4D2C-B9D0-FBF54DA0330B}" dt="2025-04-02T01:50:51.746" v="127" actId="207"/>
      <pc:docMkLst>
        <pc:docMk/>
      </pc:docMkLst>
      <pc:sldChg chg="addSp modSp mod">
        <pc:chgData name="sean feng" userId="b2a58d911d4ad38c" providerId="LiveId" clId="{7895FE06-8DD8-4D2C-B9D0-FBF54DA0330B}" dt="2025-04-02T01:33:58.847" v="24" actId="20577"/>
        <pc:sldMkLst>
          <pc:docMk/>
          <pc:sldMk cId="708880018" sldId="310"/>
        </pc:sldMkLst>
        <pc:spChg chg="add">
          <ac:chgData name="sean feng" userId="b2a58d911d4ad38c" providerId="LiveId" clId="{7895FE06-8DD8-4D2C-B9D0-FBF54DA0330B}" dt="2025-04-02T01:32:37.738" v="8"/>
          <ac:spMkLst>
            <pc:docMk/>
            <pc:sldMk cId="708880018" sldId="310"/>
            <ac:spMk id="2" creationId="{2270A1CC-E8DC-2F77-397D-1D3911D3B7EE}"/>
          </ac:spMkLst>
        </pc:spChg>
        <pc:spChg chg="mod">
          <ac:chgData name="sean feng" userId="b2a58d911d4ad38c" providerId="LiveId" clId="{7895FE06-8DD8-4D2C-B9D0-FBF54DA0330B}" dt="2025-04-02T01:33:58.847" v="24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 ord">
        <pc:chgData name="sean feng" userId="b2a58d911d4ad38c" providerId="LiveId" clId="{7895FE06-8DD8-4D2C-B9D0-FBF54DA0330B}" dt="2025-04-02T01:49:27.623" v="109" actId="207"/>
        <pc:sldMkLst>
          <pc:docMk/>
          <pc:sldMk cId="4128333828" sldId="368"/>
        </pc:sldMkLst>
        <pc:spChg chg="mod">
          <ac:chgData name="sean feng" userId="b2a58d911d4ad38c" providerId="LiveId" clId="{7895FE06-8DD8-4D2C-B9D0-FBF54DA0330B}" dt="2025-04-02T01:49:27.623" v="109" actId="207"/>
          <ac:spMkLst>
            <pc:docMk/>
            <pc:sldMk cId="4128333828" sldId="368"/>
            <ac:spMk id="2" creationId="{811C01F3-098A-E241-7996-7536AA12EB4A}"/>
          </ac:spMkLst>
        </pc:spChg>
      </pc:sldChg>
      <pc:sldChg chg="modSp mod">
        <pc:chgData name="sean feng" userId="b2a58d911d4ad38c" providerId="LiveId" clId="{7895FE06-8DD8-4D2C-B9D0-FBF54DA0330B}" dt="2025-04-02T01:47:09.745" v="72" actId="207"/>
        <pc:sldMkLst>
          <pc:docMk/>
          <pc:sldMk cId="2004156405" sldId="376"/>
        </pc:sldMkLst>
        <pc:spChg chg="mod">
          <ac:chgData name="sean feng" userId="b2a58d911d4ad38c" providerId="LiveId" clId="{7895FE06-8DD8-4D2C-B9D0-FBF54DA0330B}" dt="2025-04-02T01:47:09.745" v="72" actId="207"/>
          <ac:spMkLst>
            <pc:docMk/>
            <pc:sldMk cId="2004156405" sldId="376"/>
            <ac:spMk id="2" creationId="{00DA5451-421D-CD9D-12C8-AF4E11568971}"/>
          </ac:spMkLst>
        </pc:spChg>
        <pc:spChg chg="mod">
          <ac:chgData name="sean feng" userId="b2a58d911d4ad38c" providerId="LiveId" clId="{7895FE06-8DD8-4D2C-B9D0-FBF54DA0330B}" dt="2025-04-02T01:29:17.328" v="0"/>
          <ac:spMkLst>
            <pc:docMk/>
            <pc:sldMk cId="2004156405" sldId="376"/>
            <ac:spMk id="242" creationId="{9AF226D6-98CB-6DA3-0316-DE2863A04A4A}"/>
          </ac:spMkLst>
        </pc:spChg>
      </pc:sldChg>
      <pc:sldChg chg="modSp mod">
        <pc:chgData name="sean feng" userId="b2a58d911d4ad38c" providerId="LiveId" clId="{7895FE06-8DD8-4D2C-B9D0-FBF54DA0330B}" dt="2025-04-02T01:49:12.787" v="105" actId="207"/>
        <pc:sldMkLst>
          <pc:docMk/>
          <pc:sldMk cId="3206722826" sldId="377"/>
        </pc:sldMkLst>
        <pc:spChg chg="mod">
          <ac:chgData name="sean feng" userId="b2a58d911d4ad38c" providerId="LiveId" clId="{7895FE06-8DD8-4D2C-B9D0-FBF54DA0330B}" dt="2025-04-02T01:49:12.787" v="105" actId="207"/>
          <ac:spMkLst>
            <pc:docMk/>
            <pc:sldMk cId="3206722826" sldId="377"/>
            <ac:spMk id="2" creationId="{0099AAC5-62EC-1EDD-693F-D3DF0BC9406D}"/>
          </ac:spMkLst>
        </pc:spChg>
      </pc:sldChg>
      <pc:sldChg chg="modSp mod">
        <pc:chgData name="sean feng" userId="b2a58d911d4ad38c" providerId="LiveId" clId="{7895FE06-8DD8-4D2C-B9D0-FBF54DA0330B}" dt="2025-04-02T01:45:18.419" v="68" actId="13238"/>
        <pc:sldMkLst>
          <pc:docMk/>
          <pc:sldMk cId="4137702292" sldId="378"/>
        </pc:sldMkLst>
        <pc:graphicFrameChg chg="modGraphic">
          <ac:chgData name="sean feng" userId="b2a58d911d4ad38c" providerId="LiveId" clId="{7895FE06-8DD8-4D2C-B9D0-FBF54DA0330B}" dt="2025-04-02T01:45:18.419" v="68" actId="13238"/>
          <ac:graphicFrameMkLst>
            <pc:docMk/>
            <pc:sldMk cId="4137702292" sldId="378"/>
            <ac:graphicFrameMk id="6" creationId="{32BBF985-AE1E-E428-C78C-1F0FC1149F91}"/>
          </ac:graphicFrameMkLst>
        </pc:graphicFrameChg>
      </pc:sldChg>
      <pc:sldChg chg="modSp mod">
        <pc:chgData name="sean feng" userId="b2a58d911d4ad38c" providerId="LiveId" clId="{7895FE06-8DD8-4D2C-B9D0-FBF54DA0330B}" dt="2025-04-02T01:50:51.746" v="127" actId="207"/>
        <pc:sldMkLst>
          <pc:docMk/>
          <pc:sldMk cId="779023894" sldId="381"/>
        </pc:sldMkLst>
        <pc:spChg chg="mod">
          <ac:chgData name="sean feng" userId="b2a58d911d4ad38c" providerId="LiveId" clId="{7895FE06-8DD8-4D2C-B9D0-FBF54DA0330B}" dt="2025-04-02T01:50:41.679" v="124" actId="207"/>
          <ac:spMkLst>
            <pc:docMk/>
            <pc:sldMk cId="779023894" sldId="381"/>
            <ac:spMk id="2" creationId="{6EE3D86E-B152-C5BB-6DFF-28F1D55B232F}"/>
          </ac:spMkLst>
        </pc:spChg>
        <pc:spChg chg="mod">
          <ac:chgData name="sean feng" userId="b2a58d911d4ad38c" providerId="LiveId" clId="{7895FE06-8DD8-4D2C-B9D0-FBF54DA0330B}" dt="2025-04-02T01:50:43.966" v="125" actId="207"/>
          <ac:spMkLst>
            <pc:docMk/>
            <pc:sldMk cId="779023894" sldId="381"/>
            <ac:spMk id="3" creationId="{2135511A-9306-BC06-78AA-48C6B29E276E}"/>
          </ac:spMkLst>
        </pc:spChg>
        <pc:spChg chg="mod">
          <ac:chgData name="sean feng" userId="b2a58d911d4ad38c" providerId="LiveId" clId="{7895FE06-8DD8-4D2C-B9D0-FBF54DA0330B}" dt="2025-04-02T01:50:47.935" v="126" actId="207"/>
          <ac:spMkLst>
            <pc:docMk/>
            <pc:sldMk cId="779023894" sldId="381"/>
            <ac:spMk id="4" creationId="{74656B23-801A-A1AC-3C53-404F792A67F8}"/>
          </ac:spMkLst>
        </pc:spChg>
        <pc:spChg chg="mod">
          <ac:chgData name="sean feng" userId="b2a58d911d4ad38c" providerId="LiveId" clId="{7895FE06-8DD8-4D2C-B9D0-FBF54DA0330B}" dt="2025-04-02T01:50:51.746" v="127" actId="207"/>
          <ac:spMkLst>
            <pc:docMk/>
            <pc:sldMk cId="779023894" sldId="381"/>
            <ac:spMk id="5" creationId="{E27B2C4C-B02C-7A73-9B51-54874855D773}"/>
          </ac:spMkLst>
        </pc:spChg>
      </pc:sldChg>
      <pc:sldChg chg="modSp mod">
        <pc:chgData name="sean feng" userId="b2a58d911d4ad38c" providerId="LiveId" clId="{7895FE06-8DD8-4D2C-B9D0-FBF54DA0330B}" dt="2025-04-02T01:47:38.026" v="76" actId="207"/>
        <pc:sldMkLst>
          <pc:docMk/>
          <pc:sldMk cId="3117584763" sldId="397"/>
        </pc:sldMkLst>
        <pc:spChg chg="mod">
          <ac:chgData name="sean feng" userId="b2a58d911d4ad38c" providerId="LiveId" clId="{7895FE06-8DD8-4D2C-B9D0-FBF54DA0330B}" dt="2025-04-02T01:47:38.026" v="76" actId="207"/>
          <ac:spMkLst>
            <pc:docMk/>
            <pc:sldMk cId="3117584763" sldId="397"/>
            <ac:spMk id="2" creationId="{FB9D9708-61C6-A955-AD5D-69E6D6E9A5A7}"/>
          </ac:spMkLst>
        </pc:spChg>
      </pc:sldChg>
      <pc:sldChg chg="modSp mod">
        <pc:chgData name="sean feng" userId="b2a58d911d4ad38c" providerId="LiveId" clId="{7895FE06-8DD8-4D2C-B9D0-FBF54DA0330B}" dt="2025-04-02T01:48:45.580" v="96" actId="207"/>
        <pc:sldMkLst>
          <pc:docMk/>
          <pc:sldMk cId="1088606171" sldId="402"/>
        </pc:sldMkLst>
        <pc:spChg chg="mod">
          <ac:chgData name="sean feng" userId="b2a58d911d4ad38c" providerId="LiveId" clId="{7895FE06-8DD8-4D2C-B9D0-FBF54DA0330B}" dt="2025-04-02T01:48:41.006" v="94" actId="207"/>
          <ac:spMkLst>
            <pc:docMk/>
            <pc:sldMk cId="1088606171" sldId="402"/>
            <ac:spMk id="2" creationId="{A72139E3-8A18-E731-E6BB-9518F1D5F373}"/>
          </ac:spMkLst>
        </pc:spChg>
        <pc:spChg chg="mod">
          <ac:chgData name="sean feng" userId="b2a58d911d4ad38c" providerId="LiveId" clId="{7895FE06-8DD8-4D2C-B9D0-FBF54DA0330B}" dt="2025-04-02T01:48:45.580" v="96" actId="207"/>
          <ac:spMkLst>
            <pc:docMk/>
            <pc:sldMk cId="1088606171" sldId="402"/>
            <ac:spMk id="3" creationId="{526DA7A3-A5B6-19F1-3ACA-E5E9CFED2776}"/>
          </ac:spMkLst>
        </pc:spChg>
      </pc:sldChg>
      <pc:sldChg chg="modSp mod ord">
        <pc:chgData name="sean feng" userId="b2a58d911d4ad38c" providerId="LiveId" clId="{7895FE06-8DD8-4D2C-B9D0-FBF54DA0330B}" dt="2025-04-02T01:50:01.736" v="113" actId="207"/>
        <pc:sldMkLst>
          <pc:docMk/>
          <pc:sldMk cId="3718058275" sldId="404"/>
        </pc:sldMkLst>
        <pc:spChg chg="mod">
          <ac:chgData name="sean feng" userId="b2a58d911d4ad38c" providerId="LiveId" clId="{7895FE06-8DD8-4D2C-B9D0-FBF54DA0330B}" dt="2025-04-02T01:49:55.278" v="111" actId="207"/>
          <ac:spMkLst>
            <pc:docMk/>
            <pc:sldMk cId="3718058275" sldId="404"/>
            <ac:spMk id="2" creationId="{3477DDFB-ADF4-97E7-8D24-871917E7BBD1}"/>
          </ac:spMkLst>
        </pc:spChg>
        <pc:spChg chg="mod">
          <ac:chgData name="sean feng" userId="b2a58d911d4ad38c" providerId="LiveId" clId="{7895FE06-8DD8-4D2C-B9D0-FBF54DA0330B}" dt="2025-04-02T01:50:01.736" v="113" actId="207"/>
          <ac:spMkLst>
            <pc:docMk/>
            <pc:sldMk cId="3718058275" sldId="404"/>
            <ac:spMk id="3" creationId="{A208FBFB-4635-A427-1BA8-36F782A27789}"/>
          </ac:spMkLst>
        </pc:spChg>
      </pc:sldChg>
      <pc:sldChg chg="modSp mod">
        <pc:chgData name="sean feng" userId="b2a58d911d4ad38c" providerId="LiveId" clId="{7895FE06-8DD8-4D2C-B9D0-FBF54DA0330B}" dt="2025-04-02T01:45:27.147" v="70" actId="13238"/>
        <pc:sldMkLst>
          <pc:docMk/>
          <pc:sldMk cId="21861699" sldId="405"/>
        </pc:sldMkLst>
        <pc:graphicFrameChg chg="modGraphic">
          <ac:chgData name="sean feng" userId="b2a58d911d4ad38c" providerId="LiveId" clId="{7895FE06-8DD8-4D2C-B9D0-FBF54DA0330B}" dt="2025-04-02T01:45:27.147" v="70" actId="13238"/>
          <ac:graphicFrameMkLst>
            <pc:docMk/>
            <pc:sldMk cId="21861699" sldId="405"/>
            <ac:graphicFrameMk id="6" creationId="{C26FE445-5711-48DC-6BA4-A6837F0E5DF5}"/>
          </ac:graphicFrameMkLst>
        </pc:graphicFrameChg>
      </pc:sldChg>
      <pc:sldChg chg="modSp mod ord">
        <pc:chgData name="sean feng" userId="b2a58d911d4ad38c" providerId="LiveId" clId="{7895FE06-8DD8-4D2C-B9D0-FBF54DA0330B}" dt="2025-04-02T01:48:55.140" v="99" actId="207"/>
        <pc:sldMkLst>
          <pc:docMk/>
          <pc:sldMk cId="2493153719" sldId="407"/>
        </pc:sldMkLst>
        <pc:spChg chg="mod">
          <ac:chgData name="sean feng" userId="b2a58d911d4ad38c" providerId="LiveId" clId="{7895FE06-8DD8-4D2C-B9D0-FBF54DA0330B}" dt="2025-04-02T01:48:55.140" v="99" actId="207"/>
          <ac:spMkLst>
            <pc:docMk/>
            <pc:sldMk cId="2493153719" sldId="407"/>
            <ac:spMk id="2" creationId="{14C92D94-BE5D-79FB-142B-E1E6FC1A7F79}"/>
          </ac:spMkLst>
        </pc:spChg>
      </pc:sldChg>
      <pc:sldChg chg="modSp mod ord">
        <pc:chgData name="sean feng" userId="b2a58d911d4ad38c" providerId="LiveId" clId="{7895FE06-8DD8-4D2C-B9D0-FBF54DA0330B}" dt="2025-04-02T01:48:59.687" v="101" actId="207"/>
        <pc:sldMkLst>
          <pc:docMk/>
          <pc:sldMk cId="3313669290" sldId="408"/>
        </pc:sldMkLst>
        <pc:spChg chg="mod">
          <ac:chgData name="sean feng" userId="b2a58d911d4ad38c" providerId="LiveId" clId="{7895FE06-8DD8-4D2C-B9D0-FBF54DA0330B}" dt="2025-04-02T01:48:59.687" v="101" actId="207"/>
          <ac:spMkLst>
            <pc:docMk/>
            <pc:sldMk cId="3313669290" sldId="408"/>
            <ac:spMk id="2" creationId="{99D2CA87-3C4C-7ED5-16AF-2F3059F98CB8}"/>
          </ac:spMkLst>
        </pc:spChg>
      </pc:sldChg>
      <pc:sldChg chg="modSp mod ord">
        <pc:chgData name="sean feng" userId="b2a58d911d4ad38c" providerId="LiveId" clId="{7895FE06-8DD8-4D2C-B9D0-FBF54DA0330B}" dt="2025-04-02T01:49:05.590" v="103" actId="207"/>
        <pc:sldMkLst>
          <pc:docMk/>
          <pc:sldMk cId="1725059100" sldId="409"/>
        </pc:sldMkLst>
        <pc:spChg chg="mod">
          <ac:chgData name="sean feng" userId="b2a58d911d4ad38c" providerId="LiveId" clId="{7895FE06-8DD8-4D2C-B9D0-FBF54DA0330B}" dt="2025-04-02T01:49:05.590" v="103" actId="207"/>
          <ac:spMkLst>
            <pc:docMk/>
            <pc:sldMk cId="1725059100" sldId="409"/>
            <ac:spMk id="2" creationId="{F010CAA0-3005-EBEE-BBEA-93FC17495C36}"/>
          </ac:spMkLst>
        </pc:spChg>
      </pc:sldChg>
      <pc:sldChg chg="modSp mod">
        <pc:chgData name="sean feng" userId="b2a58d911d4ad38c" providerId="LiveId" clId="{7895FE06-8DD8-4D2C-B9D0-FBF54DA0330B}" dt="2025-04-02T01:50:38.499" v="123" actId="207"/>
        <pc:sldMkLst>
          <pc:docMk/>
          <pc:sldMk cId="1638644856" sldId="410"/>
        </pc:sldMkLst>
        <pc:spChg chg="mod">
          <ac:chgData name="sean feng" userId="b2a58d911d4ad38c" providerId="LiveId" clId="{7895FE06-8DD8-4D2C-B9D0-FBF54DA0330B}" dt="2025-04-02T01:50:33.763" v="121" actId="207"/>
          <ac:spMkLst>
            <pc:docMk/>
            <pc:sldMk cId="1638644856" sldId="410"/>
            <ac:spMk id="2" creationId="{9FDF5FB3-C2D1-B5C7-DD26-589E627911E9}"/>
          </ac:spMkLst>
        </pc:spChg>
        <pc:spChg chg="mod">
          <ac:chgData name="sean feng" userId="b2a58d911d4ad38c" providerId="LiveId" clId="{7895FE06-8DD8-4D2C-B9D0-FBF54DA0330B}" dt="2025-04-02T01:50:38.499" v="123" actId="207"/>
          <ac:spMkLst>
            <pc:docMk/>
            <pc:sldMk cId="1638644856" sldId="410"/>
            <ac:spMk id="3" creationId="{2D0A3374-9301-A6C5-59B6-47B39A26D66C}"/>
          </ac:spMkLst>
        </pc:spChg>
        <pc:spChg chg="mod">
          <ac:chgData name="sean feng" userId="b2a58d911d4ad38c" providerId="LiveId" clId="{7895FE06-8DD8-4D2C-B9D0-FBF54DA0330B}" dt="2025-04-02T01:50:36.406" v="122" actId="207"/>
          <ac:spMkLst>
            <pc:docMk/>
            <pc:sldMk cId="1638644856" sldId="410"/>
            <ac:spMk id="4" creationId="{06EB15D4-0A48-AB0F-03F6-64F085EE32D5}"/>
          </ac:spMkLst>
        </pc:spChg>
      </pc:sldChg>
      <pc:sldChg chg="modSp mod">
        <pc:chgData name="sean feng" userId="b2a58d911d4ad38c" providerId="LiveId" clId="{7895FE06-8DD8-4D2C-B9D0-FBF54DA0330B}" dt="2025-04-02T01:47:46.814" v="78" actId="207"/>
        <pc:sldMkLst>
          <pc:docMk/>
          <pc:sldMk cId="459059631" sldId="411"/>
        </pc:sldMkLst>
        <pc:spChg chg="mod">
          <ac:chgData name="sean feng" userId="b2a58d911d4ad38c" providerId="LiveId" clId="{7895FE06-8DD8-4D2C-B9D0-FBF54DA0330B}" dt="2025-04-02T01:47:46.814" v="78" actId="207"/>
          <ac:spMkLst>
            <pc:docMk/>
            <pc:sldMk cId="459059631" sldId="411"/>
            <ac:spMk id="6" creationId="{4B8529FA-D7CA-F8A7-DA7E-DAEC4B7EB49E}"/>
          </ac:spMkLst>
        </pc:spChg>
      </pc:sldChg>
      <pc:sldChg chg="modSp mod">
        <pc:chgData name="sean feng" userId="b2a58d911d4ad38c" providerId="LiveId" clId="{7895FE06-8DD8-4D2C-B9D0-FBF54DA0330B}" dt="2025-04-02T01:47:54.173" v="80" actId="207"/>
        <pc:sldMkLst>
          <pc:docMk/>
          <pc:sldMk cId="821982462" sldId="412"/>
        </pc:sldMkLst>
        <pc:spChg chg="mod">
          <ac:chgData name="sean feng" userId="b2a58d911d4ad38c" providerId="LiveId" clId="{7895FE06-8DD8-4D2C-B9D0-FBF54DA0330B}" dt="2025-04-02T01:47:54.173" v="80" actId="207"/>
          <ac:spMkLst>
            <pc:docMk/>
            <pc:sldMk cId="821982462" sldId="412"/>
            <ac:spMk id="2" creationId="{02B3AD49-F6E2-755C-A9B7-210E176DE5E6}"/>
          </ac:spMkLst>
        </pc:spChg>
      </pc:sldChg>
      <pc:sldChg chg="modSp mod">
        <pc:chgData name="sean feng" userId="b2a58d911d4ad38c" providerId="LiveId" clId="{7895FE06-8DD8-4D2C-B9D0-FBF54DA0330B}" dt="2025-04-02T01:47:28.447" v="74" actId="207"/>
        <pc:sldMkLst>
          <pc:docMk/>
          <pc:sldMk cId="173635630" sldId="414"/>
        </pc:sldMkLst>
        <pc:spChg chg="mod">
          <ac:chgData name="sean feng" userId="b2a58d911d4ad38c" providerId="LiveId" clId="{7895FE06-8DD8-4D2C-B9D0-FBF54DA0330B}" dt="2025-04-02T01:47:28.447" v="74" actId="207"/>
          <ac:spMkLst>
            <pc:docMk/>
            <pc:sldMk cId="173635630" sldId="414"/>
            <ac:spMk id="2" creationId="{FFD7924B-7680-F736-D656-F03C3BCCFF13}"/>
          </ac:spMkLst>
        </pc:spChg>
      </pc:sldChg>
      <pc:sldChg chg="modSp mod">
        <pc:chgData name="sean feng" userId="b2a58d911d4ad38c" providerId="LiveId" clId="{7895FE06-8DD8-4D2C-B9D0-FBF54DA0330B}" dt="2025-04-02T01:48:02.064" v="82" actId="207"/>
        <pc:sldMkLst>
          <pc:docMk/>
          <pc:sldMk cId="172264111" sldId="417"/>
        </pc:sldMkLst>
        <pc:spChg chg="mod">
          <ac:chgData name="sean feng" userId="b2a58d911d4ad38c" providerId="LiveId" clId="{7895FE06-8DD8-4D2C-B9D0-FBF54DA0330B}" dt="2025-04-02T01:48:02.064" v="82" actId="207"/>
          <ac:spMkLst>
            <pc:docMk/>
            <pc:sldMk cId="172264111" sldId="417"/>
            <ac:spMk id="3" creationId="{748628CA-1AAD-1296-822C-1900E264546A}"/>
          </ac:spMkLst>
        </pc:spChg>
      </pc:sldChg>
      <pc:sldChg chg="modSp mod">
        <pc:chgData name="sean feng" userId="b2a58d911d4ad38c" providerId="LiveId" clId="{7895FE06-8DD8-4D2C-B9D0-FBF54DA0330B}" dt="2025-04-02T01:48:10.371" v="84" actId="207"/>
        <pc:sldMkLst>
          <pc:docMk/>
          <pc:sldMk cId="2713706624" sldId="418"/>
        </pc:sldMkLst>
        <pc:spChg chg="mod">
          <ac:chgData name="sean feng" userId="b2a58d911d4ad38c" providerId="LiveId" clId="{7895FE06-8DD8-4D2C-B9D0-FBF54DA0330B}" dt="2025-04-02T01:48:10.371" v="84" actId="207"/>
          <ac:spMkLst>
            <pc:docMk/>
            <pc:sldMk cId="2713706624" sldId="418"/>
            <ac:spMk id="2" creationId="{AB30BACE-B9D2-51A2-2A6F-726E15196589}"/>
          </ac:spMkLst>
        </pc:spChg>
      </pc:sldChg>
      <pc:sldChg chg="modSp mod">
        <pc:chgData name="sean feng" userId="b2a58d911d4ad38c" providerId="LiveId" clId="{7895FE06-8DD8-4D2C-B9D0-FBF54DA0330B}" dt="2025-04-02T01:48:17.961" v="86" actId="207"/>
        <pc:sldMkLst>
          <pc:docMk/>
          <pc:sldMk cId="537512103" sldId="419"/>
        </pc:sldMkLst>
        <pc:spChg chg="mod">
          <ac:chgData name="sean feng" userId="b2a58d911d4ad38c" providerId="LiveId" clId="{7895FE06-8DD8-4D2C-B9D0-FBF54DA0330B}" dt="2025-04-02T01:48:17.961" v="86" actId="207"/>
          <ac:spMkLst>
            <pc:docMk/>
            <pc:sldMk cId="537512103" sldId="419"/>
            <ac:spMk id="2" creationId="{FEAD686C-EB8C-A399-891C-08E295DF5A65}"/>
          </ac:spMkLst>
        </pc:spChg>
      </pc:sldChg>
      <pc:sldChg chg="modSp mod">
        <pc:chgData name="sean feng" userId="b2a58d911d4ad38c" providerId="LiveId" clId="{7895FE06-8DD8-4D2C-B9D0-FBF54DA0330B}" dt="2025-04-02T01:48:26.550" v="89" actId="207"/>
        <pc:sldMkLst>
          <pc:docMk/>
          <pc:sldMk cId="101437836" sldId="420"/>
        </pc:sldMkLst>
        <pc:spChg chg="mod">
          <ac:chgData name="sean feng" userId="b2a58d911d4ad38c" providerId="LiveId" clId="{7895FE06-8DD8-4D2C-B9D0-FBF54DA0330B}" dt="2025-04-02T01:48:26.550" v="89" actId="207"/>
          <ac:spMkLst>
            <pc:docMk/>
            <pc:sldMk cId="101437836" sldId="420"/>
            <ac:spMk id="2" creationId="{D448FB1E-8E82-A87C-5F04-33B2DF4A255E}"/>
          </ac:spMkLst>
        </pc:spChg>
      </pc:sldChg>
      <pc:sldChg chg="modSp mod">
        <pc:chgData name="sean feng" userId="b2a58d911d4ad38c" providerId="LiveId" clId="{7895FE06-8DD8-4D2C-B9D0-FBF54DA0330B}" dt="2025-04-02T01:48:32.110" v="91" actId="207"/>
        <pc:sldMkLst>
          <pc:docMk/>
          <pc:sldMk cId="2520724384" sldId="421"/>
        </pc:sldMkLst>
        <pc:spChg chg="mod">
          <ac:chgData name="sean feng" userId="b2a58d911d4ad38c" providerId="LiveId" clId="{7895FE06-8DD8-4D2C-B9D0-FBF54DA0330B}" dt="2025-04-02T01:48:32.110" v="91" actId="207"/>
          <ac:spMkLst>
            <pc:docMk/>
            <pc:sldMk cId="2520724384" sldId="421"/>
            <ac:spMk id="2" creationId="{1599AF60-185E-ADBB-F56A-CFDA0E8C7A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F715ED4-0CF4-D76A-4A73-8007D0A5B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EADCA6A-20E4-089A-C76A-84CC52E7F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F9865CA-F8C5-87CA-A040-27DDABBCC7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710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DFD814B-05DF-ECEC-C58E-0344587B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2F87C027-6505-BDD6-9268-CF66CC29CE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2A68BFB-5A6C-CB37-5378-1580E529DB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090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57803EA-B4BC-1176-F6DC-2053399D4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03B4D15-DE78-0E11-0475-36D2CACD12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3875192-4316-527C-7050-55297BC3B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40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0288793-D080-0651-97C8-84BF41B0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E9D24A3-7FC9-5F34-2B82-97F6B6B6D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2B13F1B-18C9-2D9B-78DE-D91D13023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1840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37F7B42-0FE6-249D-D3DA-083E3A7FF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1CCD2C9-9BE9-D785-15EE-DC8F666A6D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9F003BB-D659-7090-5523-B03E13A34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16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C62CF58-200C-EE1D-D22F-41832BC7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8A6C8DB-940F-630F-D50C-58F30C331D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547662E0-08C6-30E4-EFF8-2E66BC9DB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677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BF266A2-9EB4-5F6E-9410-6BC5C7E1E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FF2690CF-7834-1EB1-05EE-5EA8628D1C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6396C06-0A75-6C51-8ABC-FFF22EBCB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829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D91E6D7-0FB8-FB7B-B702-F442427EB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A9F639E-9BB5-BCBC-EC44-F8493C53F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5E37EB73-362D-7D5B-1031-94F1EB3DF0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749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DC53CC9-DD7C-3C77-E137-4251B691D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1430424-E720-BF65-9E9D-132E6C1B8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7A9F66FF-7ECD-A989-4264-B4E18AB5AD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309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A158D44-DB7D-C3E9-467F-E001A1826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057014F-7790-8747-9480-9F11442BC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28CDB083-C3BE-BEE3-A2F3-836B5AD75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14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AEDEDA2-D968-CDB3-9004-F3DA901F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B4A8786-6262-F8F2-1426-E04F522A4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DD51D7F-B554-A0C1-FAB3-D875F3238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908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7313218-79C6-8C7E-0E24-0ADF53D38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FF8F7882-5ED9-FC48-4D4D-DB47B95D5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ECBE548-F834-4C8C-5852-759A0D1F69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22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9F89435-6831-92A8-7A60-3EB30C52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90D0904-5507-B178-AA63-1B76537226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5912AFAA-4878-8D40-B2DD-15E4E97C1C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018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C69B00F-A1FE-0164-F919-DE2A132C8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55E45DD-ADFC-B442-2396-9F57BDE0FA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34882C4-712C-5FE1-2681-9FB9B700A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405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10E1F34-BACA-E6AC-376C-57E066136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7A34ED3-2026-A6E2-7E40-6970F5F01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5572A7C-E598-A1D2-EE92-8CEAC133AC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985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2780142-4405-AE17-E097-97595F564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EE7673F-0378-EF1F-9DB9-F2367E0B3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6859FC55-FF63-EAD4-7957-12293043B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502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ED3D945-E0F6-0960-50E0-69C6262A1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82DB557-FA76-6F36-E4EA-399CC2D632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05C9FE7-1C51-EAFD-FD82-DFF0C1D34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9454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B658171-1160-9817-6ABA-D70C31FF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4F42DF2-4116-BC54-CC45-9F6711609B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2309B1A6-8D4B-812A-550C-DC9C0C794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2736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232A264-DA1F-DF6F-8C3C-D3A8F4843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2AFCB7C3-7B90-AB34-31DA-988BC1AF7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1BD6D7A-C5DA-182B-8D12-48A65A9981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866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EFFEDF3-8E2A-6991-7C63-99269DD6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330F7A2-96BD-AF9A-9A0C-425BC49CF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BD2C58A-6B00-5988-3F20-DA18C006F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50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584F25B-45B3-228B-DDB8-735D91E7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A0FFB38-C63C-803C-B114-5EF609B33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4E87E26-6898-279A-5954-61D721CEC4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1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0ED9585A-9F9E-0A4C-6B40-61530B80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47F62C8-4F89-F43C-933E-B4A410CC4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3EA4CF89-3695-0BCB-C961-7337513F21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53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0B9A963-4408-07E2-87F8-66DC7562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B035BB1-8C7E-F492-F412-D547DE9A0E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88DC88D-55A5-CE37-4D30-6DF1BA6D5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148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0ECE1A4-99EA-916A-7414-ED77C73E1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383A520-30EA-5B6C-3197-F7AB7E574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65A40BC5-B753-4BA0-9B7B-55380E71B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808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C9293BE-46B0-847E-5A0A-CF22B728D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C4FA3DEF-422F-E6BE-FFD9-1B2DDC6A30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822A18C-5020-EA6A-EF19-CB54CB4CB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92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9E63021C-BA81-952F-7D73-5169AE97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E74A35B-522E-24F4-AE67-ADB90B60C0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3AD49-F6E2-755C-A9B7-210E176DE5E6}"/>
              </a:ext>
            </a:extLst>
          </p:cNvPr>
          <p:cNvSpPr txBox="1"/>
          <p:nvPr/>
        </p:nvSpPr>
        <p:spPr>
          <a:xfrm>
            <a:off x="859009" y="626746"/>
            <a:ext cx="7425975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ansible-playbook [core 2.16.3]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config file = /home/sean/srt205/lecture12/ansible.cfg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configured module search path = ['/home/sean/.ansible/plugins/modules', '/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/share/ansible/plugins/modules']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ansible python module location = 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/lib/python3/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-packages/ansible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ansible collection location = /home/sean/.ansible/collections:/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/share/ansible/collections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executable location = 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/bin/ansible-playbook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python version = 3.12.3 (main, Feb  4 2025, 14:48:35) [GCC 13.3.0] (/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/bin/python3)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jinja version = 3.1.2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libyaml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= True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Using /home/sean/srt205/lecture12/ansible.cfg as config file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Skipping callback 'default', as we already have a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callback.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Skipping callback 'minimal', as we already have a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callback.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Skipping callback '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oneline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', as we already have a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callback.</a:t>
            </a:r>
          </a:p>
          <a:p>
            <a:endParaRPr lang="en-U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 [demo for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ansible_vault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 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1 plays in playbooks/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demo.yml</a:t>
            </a:r>
            <a:endParaRPr lang="en-U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[display secret] ************************************************************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path: /home/sean/srt205/lecture12/playbooks/demo.yml:7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ok: [webserver01] =&gt; {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"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top_secret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": "secret to keep"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0F298342-969F-7D4C-64A8-C86DBF976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57" y="186119"/>
            <a:ext cx="7308077" cy="351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b="1" dirty="0"/>
              <a:t>More Verbose</a:t>
            </a:r>
            <a:r>
              <a:rPr lang="en-US" sz="1800" dirty="0"/>
              <a:t>) example</a:t>
            </a:r>
          </a:p>
        </p:txBody>
      </p:sp>
    </p:spTree>
    <p:extLst>
      <p:ext uri="{BB962C8B-B14F-4D97-AF65-F5344CB8AC3E}">
        <p14:creationId xmlns:p14="http://schemas.microsoft.com/office/powerpoint/2010/main" val="82198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FA78364-8F28-C97D-8704-ABF80B52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B0DCE7D-A652-4E3C-D0CC-EAD07F640A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5A05BFC2-F421-D823-48F9-9B8AFBA2F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57" y="186119"/>
            <a:ext cx="7308077" cy="351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b="1" dirty="0"/>
              <a:t>More Verbose</a:t>
            </a:r>
            <a:r>
              <a:rPr lang="en-US" sz="1800" dirty="0"/>
              <a:t>) example cont.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628CA-1AAD-1296-822C-1900E264546A}"/>
              </a:ext>
            </a:extLst>
          </p:cNvPr>
          <p:cNvSpPr txBox="1"/>
          <p:nvPr/>
        </p:nvSpPr>
        <p:spPr>
          <a:xfrm>
            <a:off x="859007" y="1848475"/>
            <a:ext cx="7425975" cy="1446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[display secret2] *********************************************************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path: /home/sean/srt205/lecture12/playbooks/demo.yml:7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changed: [webserver01] =&gt; {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"censored": "the output has been hidden due to the fact that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'no_log: true’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was specified for this result", "changed": true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 RECAP *********************************************************************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Webserver01 : ok=2 changed=1 unreachable=0 failed=0 skipped=0 rescued=0 ignored=0</a:t>
            </a:r>
            <a:endParaRPr lang="es-E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9EB1239E-0130-05C8-E783-2A25D2C5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B105F633-5FF0-7129-1C2B-1D9DF852F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Verbose Flags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D41E094-32C9-24DE-648C-465EE414C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1" y="1206806"/>
            <a:ext cx="7308077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b="1" dirty="0"/>
              <a:t>Even More Verbose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Provides extensive details, including SSH connection details, variable substitutions, and raw module output.</a:t>
            </a:r>
          </a:p>
          <a:p>
            <a:pPr lvl="1"/>
            <a:r>
              <a:rPr lang="en-US" sz="1800" dirty="0"/>
              <a:t>Shows exactly how the task is interacting with the remote host.</a:t>
            </a:r>
          </a:p>
          <a:p>
            <a:pPr lvl="1"/>
            <a:r>
              <a:rPr lang="en-US" sz="1800" dirty="0"/>
              <a:t>Useful for debugging complex issues or connection problems.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B9FC426-AFCC-1628-8E81-0A6C6B1C82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49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66627E17-7143-8D62-E6EB-484A3B84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69EF336-741C-790D-11E7-B5DEA6C0CC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0BACE-B9D2-51A2-2A6F-726E15196589}"/>
              </a:ext>
            </a:extLst>
          </p:cNvPr>
          <p:cNvSpPr txBox="1"/>
          <p:nvPr/>
        </p:nvSpPr>
        <p:spPr>
          <a:xfrm>
            <a:off x="859009" y="626746"/>
            <a:ext cx="7425975" cy="39857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ansible-playbook [core 2.16.3]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config file = /home/sean/srt205/lecture12/ansible.cfg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configured module search path = ['/home/sean/.ansible/plugins/modules', '/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/share/ansible/plugins/modules']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ansible python module location = 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/lib/python3/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-packages/ansible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ansible collection location = /home/sean/.ansible/collections:/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/share/ansible/collections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executable location = 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/bin/ansible-playbook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python version = 3.12.3 (main, Feb  4 2025, 14:48:35) [GCC 13.3.0] (/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/bin/python3)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jinja version = 3.1.2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libyaml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= True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Using /home/sean/srt205/lecture12/ansible.cfg as config file</a:t>
            </a:r>
          </a:p>
          <a:p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host_list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declined parsing /home/sean/srt205/lecture12/inventory/hosts as it did not pass its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verify_file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() method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script declined parsing /home/sean/srt205/lecture12/inventory/hosts as it did not pass its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verify_file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() method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auto declined parsing /home/sean/srt205/lecture12/inventory/hosts as it did not pass its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verify_file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() method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Parsed /home/sean/srt205/lecture12/inventory/hosts inventory source with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ini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plugin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Skipping callback 'default', as we already have a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callback.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Skipping callback 'minimal', as we already have a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callback.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Skipping callback '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oneline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', as we already have a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callback.</a:t>
            </a:r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AE767279-DC43-7DED-4C3B-802B2D3D5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57" y="186119"/>
            <a:ext cx="7308077" cy="351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(Even More Verbose)</a:t>
            </a:r>
          </a:p>
        </p:txBody>
      </p:sp>
    </p:spTree>
    <p:extLst>
      <p:ext uri="{BB962C8B-B14F-4D97-AF65-F5344CB8AC3E}">
        <p14:creationId xmlns:p14="http://schemas.microsoft.com/office/powerpoint/2010/main" val="271370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F26FD49-F766-E339-3477-E78FBBE89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C3D5FCC-484F-3B13-19DF-BD570FCD78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D686C-EB8C-A399-891C-08E295DF5A65}"/>
              </a:ext>
            </a:extLst>
          </p:cNvPr>
          <p:cNvSpPr txBox="1"/>
          <p:nvPr/>
        </p:nvSpPr>
        <p:spPr>
          <a:xfrm>
            <a:off x="859009" y="626746"/>
            <a:ext cx="7425975" cy="33085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PLAYBOOK: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demo.yml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************************************************************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1 plays in playbooks/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demo.yml</a:t>
            </a:r>
            <a:endParaRPr lang="en-U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endParaRPr lang="en-U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 [demo for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ansible_vault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 *******************************************************************************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endParaRPr lang="en-U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[display secret] *******************************************************************************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path: /home/sean/srt205/lecture12/playbooks/demo.yml:7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ok: [webserver01] =&gt; {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"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top_secret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": "secret to keep"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26DF1C60-A7B9-B8D5-3CC1-90671A311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57" y="186119"/>
            <a:ext cx="7308077" cy="351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(Even More Verbose)</a:t>
            </a:r>
          </a:p>
        </p:txBody>
      </p:sp>
    </p:spTree>
    <p:extLst>
      <p:ext uri="{BB962C8B-B14F-4D97-AF65-F5344CB8AC3E}">
        <p14:creationId xmlns:p14="http://schemas.microsoft.com/office/powerpoint/2010/main" val="53751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E8A0AC3-5011-9F8A-0540-949FB9E26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4C01610-8051-26F1-DA3C-72F2EA692C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8FB1E-8E82-A87C-5F04-33B2DF4A255E}"/>
              </a:ext>
            </a:extLst>
          </p:cNvPr>
          <p:cNvSpPr txBox="1"/>
          <p:nvPr/>
        </p:nvSpPr>
        <p:spPr>
          <a:xfrm>
            <a:off x="859007" y="640452"/>
            <a:ext cx="7425975" cy="38625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[display secret2] ********************************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path: /home/sean/srt205</a:t>
            </a:r>
            <a:r>
              <a:rPr lang="en-US" sz="50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/lecture12/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playbooks/demo.yml:10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ESTABLISH SSH CONNECTION FOR USER: ubuntu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SSH: EXEC ssh -C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ControlMaster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=auto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ControlPersist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=60s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IdentityFile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="/home/sean/.ssh/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mnkey.pem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KbdInteractiveAuthentication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PreferredAuthentications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-with-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mic,gssapi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keyex,hostbased,publickey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'User="ubuntu"'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ConnectTimeout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=10 -o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ControlPath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="/home/sean/.ansible/cp/9bc4ab010d"' ec2-54-161-130-192.compute-1.amazonaws.com '/bin/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-c '"'"'echo ~ubuntu &amp;&amp; sleep 0'"'"''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rc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=0,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stderr censored due to no log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&lt;webserver01&gt; Attempting python interpreter discovery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ESTABLISH SSH CONNECTION FOR USER: ubuntu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SSH: EXEC ssh -C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ControlMaster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=auto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ControlPersist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=60s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IdentityFile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="/home/sean/.ssh/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mnkey.pem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KbdInteractiveAuthentication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PreferredAuthentications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-with-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mic,gssapi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keyex,hostbased,publickey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'User="ubuntu"'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ConnectTimeout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=10 -o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ControlPath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="/home/sean/.ansible/cp/9bc4ab010d"' ec2-54-161-130-192.compute-1.amazonaws.com '/bin/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-c '"'"'echo PLATFORM;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uname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 echo FOUND; command -v '"'"'"'"'"'"'"'"'python3.12'"'"'"'"'"'"'"'"'; command -v '"'"'"'"'"'"'"'"'python3.11'"'"'"'"'"'"'"'"'; command -v '"'"'"'"'"'"'"'"'python3.10'"'"'"'"'"'"'"'"'; command -v '"'"'"'"'"'"'"'"'python3.9'"'"'"'"'"'"'"'"'; command -v '"'"'"'"'"'"'"'"'python3.8'"'"'"'"'"'"'"'"'; command -v '"'"'"'"'"'"'"'"'python3.7'"'"'"'"'"'"'"'"'; command -v '"'"'"'"'"'"'"'"'python3.6'"'"'"'"'"'"'"'"'; command -v '"'"'"'"'"'"'"'"'/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/bin/python3'"'"'"'"'"'"'"'"'; command -v '"'"'"'"'"'"'"'"'/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libexec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/platform-python'"'"'"'"'"'"'"'"'; command -v '"'"'"'"'"'"'"'"'python2.7'"'"'"'"'"'"'"'"'; command -v '"'"'"'"'"'"'"'"'/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/bin/python'"'"'"'"'"'"'"'"'; command -v '"'"'"'"'"'"'"'"'python'"'"'"'"'"'"'"'"'; echo ENDFOUND &amp;&amp; sleep 0'"'"''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rc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=0,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stderr censored due to no log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ESTABLISH SSH CONNECTION FOR USER: ubuntu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SSH: EXEC ssh -C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ControlMaster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=auto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ControlPersist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=60s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IdentityFile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="/home/sean/.ssh/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mnkey.pem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KbdInteractiveAuthentication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PreferredAuthentications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-with-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mic,gssapi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keyex,hostbased,publickey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'User="ubuntu"'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ConnectTimeout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=10 -o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ControlPath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="/home/sean/.ansible/cp/9bc4ab010d"' ec2-54-161-130-192.compute-1.amazonaws.com '/bin/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-c '"'"'/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/bin/python3.12 &amp;&amp; sleep 0'"'"''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rc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=0,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stderr censored due to no log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Using module file /usr/lib/python3/dist-packages/ansible/modules/command.py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PUT /home/sean/.ansible/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tmp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/ansible-local-31837nvoddq8/tmp6ay0cwal TO /home/ubuntu/.ansible/tmp/ansible-tmp-1743389450.5807965-3188-10552190016097/AnsiballZ_command.py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SSH: EXEC sftp -b - -C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ControlMaster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=auto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ControlPersist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=60s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IdentityFile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="/home/sean/.ssh/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mnkey.pem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KbdInteractiveAuthentication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PreferredAuthentications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-with-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mic,gssapi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keyex,hostbased,publickey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'User="ubuntu"'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ConnectTimeout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=10 -o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ControlPath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="/home/sean/.ansible/cp/9bc4ab010d"' '[ec2-54-161-130-192.compute-1.amazonaws.com]'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rc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=0,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stderr censored due to no log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ESTABLISH SSH CONNECTION FOR USER: ubuntu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SSH: EXEC ssh -C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ControlMaster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=auto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ControlPersist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=60s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IdentityFile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="/home/sean/.ssh/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mnkey.pem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KbdInteractiveAuthentication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PreferredAuthentications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-with-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mic,gssapi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keyex,hostbased,publickey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'User="ubuntu"'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ConnectTimeout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=10 -o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ControlPath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="/home/sean/.ansible/cp/9bc4ab010d"' ec2-54-161-130-192.compute-1.amazonaws.com '/bin/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-c '"'"'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chmod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u+x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/home/ubuntu/.ansible/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tmp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/ansible-tmp-1743389450.5807965-3188-10552190016097/ /home/ubuntu/.ansible/tmp/ansible-tmp-1743389450.5807965-3188-10552190016097/AnsiballZ_command.py &amp;&amp; sleep 0'"'"''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rc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=0,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stderr censored due to no log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ESTABLISH SSH CONNECTION FOR USER: ubuntu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SSH: EXEC ssh -C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ControlMaster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=auto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ControlPersist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=60s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IdentityFile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="/home/sean/.ssh/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mnkey.pem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KbdInteractiveAuthentication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PreferredAuthentications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-with-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mic,gssapi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keyex,hostbased,publickey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'User="ubuntu"'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ConnectTimeout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=10 -o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ControlPath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="/home/sean/.ansible/cp/9bc4ab010d"' 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ec2-54-161-130-192.compute-1.amazonaws.com '/bin/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-c '"'"'/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/bin/python3 /home/ubuntu/.ansible/tmp/ansible-tmp-1743389450.5807965-3188-10552190016097/AnsiballZ_command.py &amp;&amp; sleep 0'"'"''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rc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=0,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stderr censored due to no log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ESTABLISH SSH CONNECTION FOR USER: ubuntu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SSH: EXEC ssh -C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ControlMaster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=auto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ControlPersist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=60s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IdentityFile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="/home/sean/.ssh/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mnkey.pem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KbdInteractiveAuthentication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PreferredAuthentications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-with-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mic,gssapi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keyex,hostbased,publickey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PasswordAuthentication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=no -o 'User="ubuntu"' -o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ConnectTimeout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=10 -o '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ControlPath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="/home/sean/.ansible/cp/9bc4ab010d"' ec2-54-161-130-192.compute-1.amazonaws.com '/bin/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-c '"'"'rm -f -r /home/ubuntu/.ansible/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tmp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/ansible-tmp-1743389450.5807965-3188-10552190016097/ &gt; /dev/null 2&gt;&amp;1 &amp;&amp; sleep 0'"'"''</a:t>
            </a:r>
          </a:p>
          <a:p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&lt;ec2-54-161-130-192.compute-1.amazonaws.com&gt;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rc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=0, </a:t>
            </a:r>
            <a:r>
              <a:rPr lang="en-US" sz="5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</a:t>
            </a:r>
            <a:r>
              <a:rPr lang="en-US" sz="5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stderr censored due to no log</a:t>
            </a:r>
          </a:p>
          <a:p>
            <a:endParaRPr lang="en-US" sz="5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0F3172C1-294C-3A4A-4A99-87BC5C9CB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57" y="186119"/>
            <a:ext cx="7308077" cy="351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(Even More Verbose)</a:t>
            </a:r>
          </a:p>
        </p:txBody>
      </p:sp>
    </p:spTree>
    <p:extLst>
      <p:ext uri="{BB962C8B-B14F-4D97-AF65-F5344CB8AC3E}">
        <p14:creationId xmlns:p14="http://schemas.microsoft.com/office/powerpoint/2010/main" val="10143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9A44913-D43B-064C-D82A-9ADFB706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829F143-D323-20A3-66C8-BA7D44AC6A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9AF60-185E-ADBB-F56A-CFDA0E8C7AA3}"/>
              </a:ext>
            </a:extLst>
          </p:cNvPr>
          <p:cNvSpPr txBox="1"/>
          <p:nvPr/>
        </p:nvSpPr>
        <p:spPr>
          <a:xfrm>
            <a:off x="859007" y="1525309"/>
            <a:ext cx="7425975" cy="20928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changed: [webserver01] =&gt; {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"censored": "the output has been hidden due to the fact that 'no_log: true' was specified for this result",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"changed": true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</a:t>
            </a:r>
            <a:r>
              <a:rPr lang="en-US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</a:t>
            </a:r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'secrets/</a:t>
            </a:r>
            <a:r>
              <a:rPr lang="en-US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password.yml</a:t>
            </a:r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</a:t>
            </a:r>
          </a:p>
          <a:p>
            <a:endParaRPr lang="en-US" sz="10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 RECAP ****************************************************************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webserver01: ok=2 changed=1 unreachable=0 failed=0 skipped=0 rescued=0 ignored=0</a:t>
            </a:r>
          </a:p>
          <a:p>
            <a:endParaRPr lang="en-US" sz="10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352A954D-706B-1F40-425E-5D5539886C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6905" y="1062419"/>
            <a:ext cx="7308077" cy="351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(Even More Verbose)</a:t>
            </a:r>
          </a:p>
        </p:txBody>
      </p:sp>
    </p:spTree>
    <p:extLst>
      <p:ext uri="{BB962C8B-B14F-4D97-AF65-F5344CB8AC3E}">
        <p14:creationId xmlns:p14="http://schemas.microsoft.com/office/powerpoint/2010/main" val="252072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4C5D8F5-8C22-B858-06F0-32909028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D0EABF1-C29B-2922-5DE4-B5BA9FFB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Verbose Flags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BE0C2BC2-269D-C01E-1F2E-8ED0BB3A79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1" y="1206806"/>
            <a:ext cx="7308077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b="1" dirty="0"/>
              <a:t>Maximum Verbosity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Provides all available details, including low-level debugging information, such as Ansible's internal operations.</a:t>
            </a:r>
          </a:p>
          <a:p>
            <a:pPr lvl="1"/>
            <a:r>
              <a:rPr lang="en-US" sz="1800" dirty="0"/>
              <a:t>Useful for troubleshooting core Ansible issues or debugging the control node itself.</a:t>
            </a:r>
          </a:p>
          <a:p>
            <a:pPr lvl="1"/>
            <a:r>
              <a:rPr lang="en-US" sz="1800" dirty="0"/>
              <a:t>Typically used only when escalating issues to Ansible support or investigating internal behavior.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AB5864C1-35A3-7301-0FF2-1EC985825D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912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D0F26C3E-339B-5F18-1929-8F7E1A5B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646E161-AE2B-9F65-2FD2-6E7CFDEC4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Verbose Flags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A252691B-9F40-E0B2-B728-3EBCAAB46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3" y="1206806"/>
            <a:ext cx="757025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When to Use:</a:t>
            </a:r>
            <a:endParaRPr lang="en-US" sz="1800" dirty="0">
              <a:solidFill>
                <a:srgbClr val="FFFF00"/>
              </a:solidFill>
            </a:endParaRP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-v</a:t>
            </a:r>
            <a:r>
              <a:rPr lang="en-US" sz="1800" dirty="0"/>
              <a:t>: When you need a high-level overview.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</a:t>
            </a:r>
            <a:r>
              <a:rPr lang="en-US" sz="1800" dirty="0"/>
              <a:t>: For more context on task behavior and outputs.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</a:t>
            </a:r>
            <a:r>
              <a:rPr lang="en-US" sz="1800" dirty="0"/>
              <a:t>: For troubleshooting detailed issues or debugging complex tasks.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vvvv</a:t>
            </a:r>
            <a:r>
              <a:rPr lang="en-US" sz="1800" dirty="0"/>
              <a:t>: For Ansible developers or when escalating support issues.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Bonus:</a:t>
            </a:r>
          </a:p>
          <a:p>
            <a:pPr lvl="1"/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vvvvv</a:t>
            </a:r>
            <a:r>
              <a:rPr lang="en-US" sz="1800" dirty="0">
                <a:solidFill>
                  <a:srgbClr val="FFFF00"/>
                </a:solidFill>
              </a:rPr>
              <a:t>:</a:t>
            </a:r>
            <a:r>
              <a:rPr lang="en-US" sz="1800" dirty="0"/>
              <a:t> exposes ultra-low-level internal functions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9F498EC-306A-AE4F-E4B4-B58A0DD744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435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0D2D9AD-7F91-0A95-4EED-F1DE81189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3FE9129-1088-5742-49AF-6863650AC0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Debug Module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BABE8E8-0D1F-A435-CF75-4DA7BF7A21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3" y="1206806"/>
            <a:ext cx="757025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Print variables or messages during playbook execution.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899DF84-C5E0-49E8-CFB6-D536C653D1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139E3-8A18-E731-E6BB-9518F1D5F373}"/>
              </a:ext>
            </a:extLst>
          </p:cNvPr>
          <p:cNvSpPr txBox="1"/>
          <p:nvPr/>
        </p:nvSpPr>
        <p:spPr>
          <a:xfrm>
            <a:off x="1057564" y="1838719"/>
            <a:ext cx="676669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Debug example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debug: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msg: "The value of my variable is {{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my_variable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}}"</a:t>
            </a:r>
            <a:endParaRPr lang="es-E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DA7A3-A5B6-19F1-3ACA-E5E9CFED2776}"/>
              </a:ext>
            </a:extLst>
          </p:cNvPr>
          <p:cNvSpPr txBox="1"/>
          <p:nvPr/>
        </p:nvSpPr>
        <p:spPr>
          <a:xfrm>
            <a:off x="1057564" y="3124172"/>
            <a:ext cx="676669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Debug example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debug: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var: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my_variable</a:t>
            </a:r>
            <a:endParaRPr lang="es-E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0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DEBUGGING &amp; ERROR HANDLING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610EAEC-3194-7A78-D9B9-8CE11512D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5A30B164-AC0E-E30C-263C-E79633877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assert Module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9A2F5F86-BFCB-BF07-6143-7EFF9DC410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3" y="1206806"/>
            <a:ext cx="757025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Ensures conditions are met during execution.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F5D1E2C-5022-5322-07D0-76F9D25F12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92D94-BE5D-79FB-142B-E1E6FC1A7F79}"/>
              </a:ext>
            </a:extLst>
          </p:cNvPr>
          <p:cNvSpPr txBox="1"/>
          <p:nvPr/>
        </p:nvSpPr>
        <p:spPr>
          <a:xfrm>
            <a:off x="1057564" y="1838719"/>
            <a:ext cx="67666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Ensure /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/passwd exists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assert: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that: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-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ansible_facts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['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os_family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'] == 'Debian'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-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ansible_facts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['distribution'] == 'Ubuntu’</a:t>
            </a:r>
          </a:p>
          <a:p>
            <a:r>
              <a:rPr lang="es-E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failed</a:t>
            </a:r>
            <a:r>
              <a:rPr lang="es-ES" sz="12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_msg</a:t>
            </a:r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“</a:t>
            </a:r>
            <a:r>
              <a:rPr lang="es-ES" sz="12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this</a:t>
            </a:r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not</a:t>
            </a:r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the</a:t>
            </a:r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desired</a:t>
            </a:r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OS”</a:t>
            </a:r>
          </a:p>
        </p:txBody>
      </p:sp>
    </p:spTree>
    <p:extLst>
      <p:ext uri="{BB962C8B-B14F-4D97-AF65-F5344CB8AC3E}">
        <p14:creationId xmlns:p14="http://schemas.microsoft.com/office/powerpoint/2010/main" val="2493153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65897A4-D538-9EDA-619F-29F3CA593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52EF0C8F-0737-9B92-7241-56CA38071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fail Module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00A6C668-A6AF-7658-C42B-EC3DB3CA36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3" y="1206806"/>
            <a:ext cx="757025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Intentionally fail a task with a custom error message.</a:t>
            </a:r>
          </a:p>
          <a:p>
            <a:r>
              <a:rPr lang="en-US" sz="1800" b="1" dirty="0"/>
              <a:t>Example: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997358C3-0111-64AB-69DE-7FEC3CAE91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2CA87-3C4C-7ED5-16AF-2F3059F98CB8}"/>
              </a:ext>
            </a:extLst>
          </p:cNvPr>
          <p:cNvSpPr txBox="1"/>
          <p:nvPr/>
        </p:nvSpPr>
        <p:spPr>
          <a:xfrm>
            <a:off x="1057564" y="1838719"/>
            <a:ext cx="676669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Intentional failure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fail: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msg: "This is a test failure."</a:t>
            </a:r>
            <a:endParaRPr lang="es-E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6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D989B70-FB3D-EA7F-EEE2-54FF36249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8B48C54-7B58-EB2B-27A6-71F8317211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Blocks for Error Handling: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DFC09D1A-7E41-0718-F4F4-A6DABF70C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3" y="1206806"/>
            <a:ext cx="757025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Group tasks and handle failures gracefully.</a:t>
            </a:r>
          </a:p>
          <a:p>
            <a:r>
              <a:rPr lang="en-US" sz="1800" b="1" dirty="0"/>
              <a:t>Example: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766FFAC-9221-1D98-ABB3-7DDEBCE99D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0CAA0-3005-EBEE-BBEA-93FC17495C36}"/>
              </a:ext>
            </a:extLst>
          </p:cNvPr>
          <p:cNvSpPr txBox="1"/>
          <p:nvPr/>
        </p:nvSpPr>
        <p:spPr>
          <a:xfrm>
            <a:off x="1057564" y="1838719"/>
            <a:ext cx="676669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Example block with rescue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block: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Attempt to create a directory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file: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path: /nonexistent/path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state: directory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rescue: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Handle the error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debug: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msg: "Failed to create the directory."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always: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Always run this task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debug: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msg: "Cleanup complete."</a:t>
            </a:r>
            <a:endParaRPr lang="es-E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5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D26641A-E6E9-F91B-2455-C876B469B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2A8D745B-EF10-4664-B12C-96CF9BF2E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Playbook Debugger</a:t>
            </a:r>
            <a:endParaRPr lang="en-CA" sz="24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A8C1EBC6-315F-AD02-E805-0988136B1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Interactive Debugger</a:t>
            </a:r>
          </a:p>
          <a:p>
            <a:pPr lvl="1"/>
            <a:r>
              <a:rPr lang="en-US" sz="1800" dirty="0"/>
              <a:t>Enable the debugger for specific tasks or plays:</a:t>
            </a:r>
          </a:p>
          <a:p>
            <a:pPr lvl="1"/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57F60D9-66F2-E0ED-2737-3DFE2E7FE3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9AAC5-62EC-1EDD-693F-D3DF0BC9406D}"/>
              </a:ext>
            </a:extLst>
          </p:cNvPr>
          <p:cNvSpPr txBox="1"/>
          <p:nvPr/>
        </p:nvSpPr>
        <p:spPr>
          <a:xfrm>
            <a:off x="1867425" y="2396180"/>
            <a:ext cx="507653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Example with debugger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debugger: always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Install a package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apt:</a:t>
            </a:r>
          </a:p>
          <a:p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name: git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2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D799F24-28A1-B18C-A7E9-4661739B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75A44E8-4217-0ECF-04D2-F608AA14D4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Debug Commands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6338294-7147-B40C-737F-D1559E154BE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BBF985-AE1E-E428-C78C-1F0FC114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60372"/>
              </p:ext>
            </p:extLst>
          </p:nvPr>
        </p:nvGraphicFramePr>
        <p:xfrm>
          <a:off x="657948" y="1308246"/>
          <a:ext cx="7828104" cy="3177624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235488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1022191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  <a:gridCol w="457042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</a:tblGrid>
              <a:tr h="45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accent4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</a:t>
                      </a:r>
                      <a:endParaRPr dirty="0">
                        <a:solidFill>
                          <a:schemeClr val="accent4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accent4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Shortcut</a:t>
                      </a:r>
                      <a:endParaRPr dirty="0">
                        <a:solidFill>
                          <a:schemeClr val="accent4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accent4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Description</a:t>
                      </a:r>
                      <a:endParaRPr dirty="0">
                        <a:solidFill>
                          <a:schemeClr val="accent4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56402"/>
                  </a:ext>
                </a:extLst>
              </a:tr>
              <a:tr h="4341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print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Print information about the task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212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</a:t>
                      </a:r>
                      <a:r>
                        <a:rPr lang="en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ask.args[key] = value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U</a:t>
                      </a:r>
                      <a:r>
                        <a:rPr lang="en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pdate module arguments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task_vars</a:t>
                      </a: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[key] = value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-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Update task variables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update_task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u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Re-create a task with updated task variables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redo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Run the task again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continue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Continue executing, starting with the next task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190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quit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q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Q</a:t>
                      </a:r>
                      <a:r>
                        <a:rPr lang="en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uit the debugger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02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4EE2CCC-4CD7-1585-872F-3C15B7A3E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D0E5D06-1A20-C4DE-79E5-F9FD26BBA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Debug variables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C44BF65-8C1C-C73B-6BB5-F7ECA1AC9D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6FE445-5711-48DC-6BA4-A6837F0E5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8348"/>
              </p:ext>
            </p:extLst>
          </p:nvPr>
        </p:nvGraphicFramePr>
        <p:xfrm>
          <a:off x="1169043" y="1736436"/>
          <a:ext cx="6805913" cy="2308579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235488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457042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</a:tblGrid>
              <a:tr h="3064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accent4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Variable</a:t>
                      </a:r>
                      <a:endParaRPr dirty="0">
                        <a:solidFill>
                          <a:schemeClr val="accent4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solidFill>
                            <a:schemeClr val="accent4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Description</a:t>
                      </a:r>
                      <a:endParaRPr dirty="0">
                        <a:solidFill>
                          <a:schemeClr val="accent4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56402"/>
                  </a:ext>
                </a:extLst>
              </a:tr>
              <a:tr h="4341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 task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</a:t>
                      </a:r>
                      <a:r>
                        <a:rPr lang="en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he name of the task that failed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212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 </a:t>
                      </a:r>
                      <a:r>
                        <a:rPr lang="en-CA" sz="16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task.args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The module arguments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 result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The result returned by the failed task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rgbClr val="FFFF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 </a:t>
                      </a:r>
                      <a:r>
                        <a:rPr lang="en-CA" sz="1600" b="0" dirty="0" err="1">
                          <a:solidFill>
                            <a:srgbClr val="FFFF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task_vars</a:t>
                      </a:r>
                      <a:endParaRPr sz="1600" b="0" dirty="0">
                        <a:solidFill>
                          <a:srgbClr val="FFFF00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Value of all known variables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rgbClr val="FFFF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 </a:t>
                      </a:r>
                      <a:r>
                        <a:rPr lang="en-CA" sz="1600" b="0" dirty="0" err="1">
                          <a:solidFill>
                            <a:srgbClr val="FFFF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task_vars</a:t>
                      </a:r>
                      <a:r>
                        <a:rPr lang="en-CA" sz="1600" b="0" dirty="0">
                          <a:solidFill>
                            <a:srgbClr val="FFFF00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[key]</a:t>
                      </a:r>
                      <a:endParaRPr sz="1600" b="0" dirty="0">
                        <a:solidFill>
                          <a:srgbClr val="FFFF00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Value of one variable</a:t>
                      </a:r>
                      <a:endParaRPr sz="16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1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542AE5B-9409-EA2A-4EA3-F7EDB3A86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6F596BF6-BB5A-5C6A-433B-BEA09F11E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Common Debugging Scenarios</a:t>
            </a:r>
            <a:endParaRPr lang="en-CA" sz="24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CDCBEA82-D643-0905-EFEA-14F9248C6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SSH Issues:</a:t>
            </a:r>
          </a:p>
          <a:p>
            <a:pPr lvl="1"/>
            <a:r>
              <a:rPr lang="en-US" sz="1800" dirty="0"/>
              <a:t>Causes:</a:t>
            </a:r>
          </a:p>
          <a:p>
            <a:pPr lvl="2"/>
            <a:r>
              <a:rPr lang="en-US" sz="1800" dirty="0"/>
              <a:t>SSH server not running.</a:t>
            </a:r>
          </a:p>
          <a:p>
            <a:pPr lvl="2"/>
            <a:r>
              <a:rPr lang="en-US" sz="1800" dirty="0"/>
              <a:t>Non-standard ports or firewall rules.</a:t>
            </a:r>
          </a:p>
          <a:p>
            <a:pPr lvl="2"/>
            <a:r>
              <a:rPr lang="en-US" sz="1800" dirty="0"/>
              <a:t>Authentication problems.</a:t>
            </a:r>
          </a:p>
          <a:p>
            <a:pPr lvl="1"/>
            <a:r>
              <a:rPr lang="en-US" sz="1800" dirty="0"/>
              <a:t>Debugging Steps:</a:t>
            </a:r>
          </a:p>
          <a:p>
            <a:pPr lvl="2"/>
            <a:r>
              <a:rPr lang="en-US" sz="1800" dirty="0"/>
              <a:t>Test SSH manually: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Use verbose flags to identify issues</a:t>
            </a:r>
          </a:p>
          <a:p>
            <a:pPr lvl="2"/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906F687-7EBB-BE3F-F50A-D9AD2D7647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C01F3-098A-E241-7996-7536AA12EB4A}"/>
              </a:ext>
            </a:extLst>
          </p:cNvPr>
          <p:cNvSpPr txBox="1"/>
          <p:nvPr/>
        </p:nvSpPr>
        <p:spPr>
          <a:xfrm>
            <a:off x="2605181" y="3980217"/>
            <a:ext cx="302092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ssh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-v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user@hostname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33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D47A626F-04B8-4F62-E623-C7BB1729B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E4F06BA-4510-48A6-6704-356D7BE29B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Common Debugging Scenarios</a:t>
            </a:r>
            <a:endParaRPr lang="en-CA" sz="24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5562F5E-44D5-F991-3ACC-51A98036F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Syntax Errors:</a:t>
            </a:r>
          </a:p>
          <a:p>
            <a:pPr lvl="1"/>
            <a:r>
              <a:rPr lang="en-US" sz="1800" dirty="0"/>
              <a:t>Use --syntax-check to validate playbook syntax: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dirty="0"/>
              <a:t>Variable Issues:</a:t>
            </a:r>
          </a:p>
          <a:p>
            <a:pPr lvl="1"/>
            <a:r>
              <a:rPr lang="en-US" sz="1800" dirty="0"/>
              <a:t>Use the debug module to print variable values.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464B734-DE50-D12B-DAD9-CE0FF73E54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77DDFB-ADF4-97E7-8D24-871917E7BBD1}"/>
              </a:ext>
            </a:extLst>
          </p:cNvPr>
          <p:cNvSpPr txBox="1"/>
          <p:nvPr/>
        </p:nvSpPr>
        <p:spPr>
          <a:xfrm>
            <a:off x="2033680" y="2345380"/>
            <a:ext cx="507653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syntax-check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8FBFB-4635-A427-1BA8-36F782A27789}"/>
              </a:ext>
            </a:extLst>
          </p:cNvPr>
          <p:cNvSpPr txBox="1"/>
          <p:nvPr/>
        </p:nvSpPr>
        <p:spPr>
          <a:xfrm>
            <a:off x="2033679" y="3744689"/>
            <a:ext cx="507653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hostvars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inventory_hostname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18058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59F9D5B6-2F16-3D18-9B77-F2BB4B49A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19418C0-D465-03D7-E0AC-740BA12FB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Tags and Limits for Debugging: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9ED72D96-2F40-002D-5A3D-0D7EF8E2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3" y="1206806"/>
            <a:ext cx="757025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/>
              <a:t>Use tags to isolate tasks: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Limit hosts for testing:</a:t>
            </a:r>
          </a:p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14C4C831-D9AF-99D8-E5FD-0B4A8ACA98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F5FB3-C2D1-B5C7-DD26-589E627911E9}"/>
              </a:ext>
            </a:extLst>
          </p:cNvPr>
          <p:cNvSpPr txBox="1"/>
          <p:nvPr/>
        </p:nvSpPr>
        <p:spPr>
          <a:xfrm>
            <a:off x="983673" y="1558106"/>
            <a:ext cx="6766694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ansible-playbook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–tags=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debug,test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A3374-9301-A6C5-59B6-47B39A26D66C}"/>
              </a:ext>
            </a:extLst>
          </p:cNvPr>
          <p:cNvSpPr txBox="1"/>
          <p:nvPr/>
        </p:nvSpPr>
        <p:spPr>
          <a:xfrm>
            <a:off x="983673" y="2706866"/>
            <a:ext cx="6766694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ansible-playbook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--limit host1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B15D4-0A48-AB0F-03F6-64F085EE32D5}"/>
              </a:ext>
            </a:extLst>
          </p:cNvPr>
          <p:cNvSpPr txBox="1"/>
          <p:nvPr/>
        </p:nvSpPr>
        <p:spPr>
          <a:xfrm>
            <a:off x="983673" y="1940067"/>
            <a:ext cx="6766694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ansible-playbook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–skip-tags=debug</a:t>
            </a:r>
          </a:p>
        </p:txBody>
      </p:sp>
    </p:spTree>
    <p:extLst>
      <p:ext uri="{BB962C8B-B14F-4D97-AF65-F5344CB8AC3E}">
        <p14:creationId xmlns:p14="http://schemas.microsoft.com/office/powerpoint/2010/main" val="1638644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12DFC4C-E6DD-FBAB-0352-1208324CE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CE04CE9-749F-52ED-C5DA-708581354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Validation And Dry Runs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3659563-0227-3716-39A8-9FDB101A8B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152072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Check Mode:</a:t>
            </a:r>
          </a:p>
          <a:p>
            <a:pPr lvl="1"/>
            <a:r>
              <a:rPr lang="en-US" sz="1800" dirty="0"/>
              <a:t>Simulate changes without applying them:</a:t>
            </a:r>
          </a:p>
          <a:p>
            <a:pPr lvl="1"/>
            <a:endParaRPr lang="en-US" sz="1800" dirty="0"/>
          </a:p>
          <a:p>
            <a:r>
              <a:rPr lang="en-US" sz="1800" dirty="0"/>
              <a:t>Show File Changes:</a:t>
            </a:r>
          </a:p>
          <a:p>
            <a:pPr lvl="1"/>
            <a:r>
              <a:rPr lang="en-US" sz="1800" dirty="0"/>
              <a:t>View differences for changed files:</a:t>
            </a:r>
          </a:p>
          <a:p>
            <a:pPr lvl="1"/>
            <a:endParaRPr lang="en-US" sz="1800" dirty="0"/>
          </a:p>
          <a:p>
            <a:r>
              <a:rPr lang="en-US" sz="1800" dirty="0"/>
              <a:t>List Hosts and Tasks:</a:t>
            </a:r>
          </a:p>
          <a:p>
            <a:pPr lvl="1"/>
            <a:r>
              <a:rPr lang="en-US" sz="1800" dirty="0"/>
              <a:t>List targeted hosts: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List tasks: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571500" lvl="1" indent="0">
              <a:buNone/>
            </a:pPr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DAA6E75-437E-4511-252C-A66B954F42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3D86E-B152-C5BB-6DFF-28F1D55B232F}"/>
              </a:ext>
            </a:extLst>
          </p:cNvPr>
          <p:cNvSpPr txBox="1"/>
          <p:nvPr/>
        </p:nvSpPr>
        <p:spPr>
          <a:xfrm>
            <a:off x="1971963" y="1788335"/>
            <a:ext cx="52000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5511A-9306-BC06-78AA-48C6B29E276E}"/>
              </a:ext>
            </a:extLst>
          </p:cNvPr>
          <p:cNvSpPr txBox="1"/>
          <p:nvPr/>
        </p:nvSpPr>
        <p:spPr>
          <a:xfrm>
            <a:off x="1971962" y="2781766"/>
            <a:ext cx="52000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diff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56B23-801A-A1AC-3C53-404F792A67F8}"/>
              </a:ext>
            </a:extLst>
          </p:cNvPr>
          <p:cNvSpPr txBox="1"/>
          <p:nvPr/>
        </p:nvSpPr>
        <p:spPr>
          <a:xfrm>
            <a:off x="1971961" y="3775197"/>
            <a:ext cx="52000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list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-hosts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B2C4C-B02C-7A73-9B51-54874855D773}"/>
              </a:ext>
            </a:extLst>
          </p:cNvPr>
          <p:cNvSpPr txBox="1"/>
          <p:nvPr/>
        </p:nvSpPr>
        <p:spPr>
          <a:xfrm>
            <a:off x="1971960" y="4480673"/>
            <a:ext cx="52000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list-tasks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2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Understand the common causes of errors in Ansible.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Learn how to enable and use debugging tools in Ansible.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Explore modules and techniques for error handling.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Practice using Ansible flags for troubleshooting and validation.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155" y="1460628"/>
            <a:ext cx="806569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Debugging tools like verbose flags and </a:t>
            </a:r>
            <a:r>
              <a:rPr lang="en-US" sz="1800" dirty="0">
                <a:solidFill>
                  <a:srgbClr val="FFFF00"/>
                </a:solidFill>
              </a:rPr>
              <a:t>debug</a:t>
            </a:r>
            <a:r>
              <a:rPr lang="en-US" sz="1800" dirty="0">
                <a:solidFill>
                  <a:schemeClr val="tx1"/>
                </a:solidFill>
              </a:rPr>
              <a:t> modules help identify issues.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Use error handling modules like </a:t>
            </a:r>
            <a:r>
              <a:rPr lang="en-US" sz="1800" dirty="0">
                <a:solidFill>
                  <a:srgbClr val="FFFF00"/>
                </a:solidFill>
              </a:rPr>
              <a:t>assert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>
                <a:solidFill>
                  <a:srgbClr val="FFFF00"/>
                </a:solidFill>
              </a:rPr>
              <a:t>fail</a:t>
            </a:r>
            <a:r>
              <a:rPr lang="en-US" sz="1800" dirty="0">
                <a:solidFill>
                  <a:schemeClr val="tx1"/>
                </a:solidFill>
              </a:rPr>
              <a:t> for robust playbooks.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Blocks allow graceful recovery from failures.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Verbose mode (-v, -</a:t>
            </a:r>
            <a:r>
              <a:rPr lang="en-US" sz="1800" dirty="0" err="1">
                <a:solidFill>
                  <a:schemeClr val="tx1"/>
                </a:solidFill>
              </a:rPr>
              <a:t>vv</a:t>
            </a:r>
            <a:r>
              <a:rPr lang="en-US" sz="1800" dirty="0">
                <a:solidFill>
                  <a:schemeClr val="tx1"/>
                </a:solidFill>
              </a:rPr>
              <a:t>, -</a:t>
            </a:r>
            <a:r>
              <a:rPr lang="en-US" sz="1800" dirty="0" err="1">
                <a:solidFill>
                  <a:schemeClr val="tx1"/>
                </a:solidFill>
              </a:rPr>
              <a:t>vvv</a:t>
            </a:r>
            <a:r>
              <a:rPr lang="en-US" sz="1800" dirty="0">
                <a:solidFill>
                  <a:schemeClr val="tx1"/>
                </a:solidFill>
              </a:rPr>
              <a:t>, -</a:t>
            </a:r>
            <a:r>
              <a:rPr lang="en-US" sz="1800" dirty="0" err="1">
                <a:solidFill>
                  <a:schemeClr val="tx1"/>
                </a:solidFill>
              </a:rPr>
              <a:t>vvvv</a:t>
            </a:r>
            <a:r>
              <a:rPr lang="en-US" sz="1800" dirty="0">
                <a:solidFill>
                  <a:schemeClr val="tx1"/>
                </a:solidFill>
              </a:rPr>
              <a:t>, -</a:t>
            </a:r>
            <a:r>
              <a:rPr lang="en-US" sz="1800" dirty="0" err="1">
                <a:solidFill>
                  <a:schemeClr val="tx1"/>
                </a:solidFill>
              </a:rPr>
              <a:t>vvvvv</a:t>
            </a:r>
            <a:r>
              <a:rPr lang="en-US" sz="1800" dirty="0">
                <a:solidFill>
                  <a:schemeClr val="tx1"/>
                </a:solidFill>
              </a:rPr>
              <a:t>) helps debug playbooks by showing detailed task execution, variable values, and connection info.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Setting </a:t>
            </a:r>
            <a:r>
              <a:rPr lang="en-US" sz="1800" dirty="0">
                <a:solidFill>
                  <a:srgbClr val="FFFF00"/>
                </a:solidFill>
              </a:rPr>
              <a:t>debugger: always</a:t>
            </a:r>
            <a:r>
              <a:rPr lang="en-US" sz="1800" dirty="0">
                <a:solidFill>
                  <a:schemeClr val="tx1"/>
                </a:solidFill>
              </a:rPr>
              <a:t> in a playbook enables interactive debugging.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Validation flags </a:t>
            </a:r>
            <a:r>
              <a:rPr lang="en-US" sz="1800" dirty="0">
                <a:solidFill>
                  <a:srgbClr val="FFFF00"/>
                </a:solidFill>
              </a:rPr>
              <a:t>(--syntax-check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>
                <a:solidFill>
                  <a:srgbClr val="FFFF00"/>
                </a:solidFill>
              </a:rPr>
              <a:t>--list-tasks</a:t>
            </a:r>
            <a:r>
              <a:rPr lang="en-US" sz="1800" dirty="0">
                <a:solidFill>
                  <a:schemeClr val="tx1"/>
                </a:solidFill>
              </a:rPr>
              <a:t>) ensure playbooks are error-free.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Why Debugging is Important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382981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Key Points:</a:t>
            </a:r>
          </a:p>
          <a:p>
            <a:pPr lvl="1"/>
            <a:r>
              <a:rPr lang="en-US" sz="1800" dirty="0"/>
              <a:t>Mistakes in playbooks or configurations are inevitable.</a:t>
            </a:r>
          </a:p>
          <a:p>
            <a:pPr lvl="1"/>
            <a:r>
              <a:rPr lang="en-US" sz="1800" dirty="0"/>
              <a:t>Debugging helps identify and fix errors efficiently.</a:t>
            </a:r>
          </a:p>
          <a:p>
            <a:pPr lvl="1"/>
            <a:r>
              <a:rPr lang="en-US" sz="1800" dirty="0"/>
              <a:t>Effective error handling ensures robust and predictable automation.</a:t>
            </a:r>
          </a:p>
          <a:p>
            <a:r>
              <a:rPr lang="en-US" sz="1800" dirty="0"/>
              <a:t>Common Sources of Errors:</a:t>
            </a:r>
          </a:p>
          <a:p>
            <a:pPr lvl="1"/>
            <a:r>
              <a:rPr lang="en-US" sz="1800" dirty="0"/>
              <a:t>Incorrect task syntax.</a:t>
            </a:r>
          </a:p>
          <a:p>
            <a:pPr lvl="1"/>
            <a:r>
              <a:rPr lang="en-US" sz="1800" dirty="0"/>
              <a:t>Missing or misconfigured variables.</a:t>
            </a:r>
          </a:p>
          <a:p>
            <a:pPr lvl="1"/>
            <a:r>
              <a:rPr lang="en-US" sz="1800" dirty="0"/>
              <a:t>Issues with SSH connectivity.</a:t>
            </a:r>
          </a:p>
          <a:p>
            <a:pPr lvl="1"/>
            <a:r>
              <a:rPr lang="en-US" sz="1800" dirty="0"/>
              <a:t>Permissions and authentication problems.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D5FB657-05B3-AD1A-751F-A0F34D6F2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392A056F-7726-1E43-F904-979DEB74C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Debug Callback Plugin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9AF226D6-98CB-6DA3-0316-DE2863A04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564" y="1507725"/>
            <a:ext cx="8571345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Simplifies error messages for better readability.</a:t>
            </a:r>
          </a:p>
          <a:p>
            <a:r>
              <a:rPr lang="en-US" sz="1800" dirty="0"/>
              <a:t>Enable in ansible.cfg: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options are:</a:t>
            </a:r>
          </a:p>
          <a:p>
            <a:pPr lvl="1"/>
            <a:r>
              <a:rPr lang="en-US" sz="1800" dirty="0"/>
              <a:t>debug: shows structured full data, in a clearer format, great readability</a:t>
            </a:r>
          </a:p>
          <a:p>
            <a:pPr lvl="1"/>
            <a:r>
              <a:rPr lang="en-US" sz="1800" dirty="0" err="1"/>
              <a:t>yaml</a:t>
            </a:r>
            <a:r>
              <a:rPr lang="en-US" sz="1800" dirty="0"/>
              <a:t>: include more details than default, good readability</a:t>
            </a:r>
          </a:p>
          <a:p>
            <a:pPr lvl="1"/>
            <a:r>
              <a:rPr lang="en-US" sz="1800" dirty="0"/>
              <a:t>default: more compact, hides structure</a:t>
            </a:r>
          </a:p>
          <a:p>
            <a:pPr lvl="1"/>
            <a:endParaRPr lang="en-US" sz="1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6F21FCF-C3E9-ED81-854D-CB671F05DD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A5451-421D-CD9D-12C8-AF4E11568971}"/>
              </a:ext>
            </a:extLst>
          </p:cNvPr>
          <p:cNvSpPr txBox="1"/>
          <p:nvPr/>
        </p:nvSpPr>
        <p:spPr>
          <a:xfrm>
            <a:off x="1403927" y="2310140"/>
            <a:ext cx="544824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[defaults]</a:t>
            </a:r>
          </a:p>
          <a:p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stdout_callback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27BA81B-983D-4916-72FD-4CBA65622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1E5A0C3-9F13-E00D-D941-1E18F0694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Verbose Flags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F5F90E8-F1DE-AC79-FA31-A7A3774F1B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7924B-7680-F736-D656-F03C3BCCFF13}"/>
              </a:ext>
            </a:extLst>
          </p:cNvPr>
          <p:cNvSpPr txBox="1"/>
          <p:nvPr/>
        </p:nvSpPr>
        <p:spPr>
          <a:xfrm>
            <a:off x="688108" y="1959157"/>
            <a:ext cx="7767781" cy="19543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 [demo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for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ansible_vault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 ***********************************************************</a:t>
            </a:r>
          </a:p>
          <a:p>
            <a:endParaRPr lang="es-E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display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 *******************************************************************</a:t>
            </a:r>
          </a:p>
          <a:p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ok: [webserver01] =&gt; {</a:t>
            </a:r>
          </a:p>
          <a:p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"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top_secret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": "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secret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to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keep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</a:p>
          <a:p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display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secret2] ******************************************************************</a:t>
            </a:r>
          </a:p>
          <a:p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changed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[webserver01]</a:t>
            </a:r>
          </a:p>
          <a:p>
            <a:endParaRPr lang="es-E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 RECAP ******************************************************************************</a:t>
            </a:r>
          </a:p>
          <a:p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webserver01: ok=2 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changed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=1 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unreachable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 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failed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 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skipped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 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rescued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  </a:t>
            </a:r>
            <a:r>
              <a:rPr lang="es-E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ignored</a:t>
            </a:r>
            <a:r>
              <a:rPr lang="es-E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A7C0FD06-30A1-1E24-45E9-E48714F21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1" y="1498489"/>
            <a:ext cx="7308077" cy="351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Default example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63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8F0EE74-7DC8-3A8F-1D38-8ADD1DC86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CA0CFBD-48FA-ABAE-65A1-1237228DC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Verbose Flags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E5C1F2CA-E1F3-92EC-E745-46B381D3C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1" y="1498489"/>
            <a:ext cx="7308077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Add </a:t>
            </a:r>
            <a:r>
              <a:rPr lang="en-US" sz="1800" dirty="0">
                <a:solidFill>
                  <a:srgbClr val="FFFF00"/>
                </a:solidFill>
              </a:rPr>
              <a:t>-v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</a:t>
            </a:r>
            <a:r>
              <a:rPr lang="en-US" sz="1800" dirty="0"/>
              <a:t>, or </a:t>
            </a:r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to the ansible command to increase verbosity.</a:t>
            </a:r>
          </a:p>
          <a:p>
            <a:r>
              <a:rPr lang="en-US" sz="1800" dirty="0"/>
              <a:t>Example: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FFFF00"/>
                </a:solidFill>
              </a:rPr>
              <a:t>-v </a:t>
            </a:r>
            <a:r>
              <a:rPr lang="en-US" sz="1800" dirty="0"/>
              <a:t>(</a:t>
            </a:r>
            <a:r>
              <a:rPr lang="en-US" sz="1800" b="1" dirty="0"/>
              <a:t>Basic Verbosity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Provides basic debugging information.</a:t>
            </a:r>
          </a:p>
          <a:p>
            <a:pPr lvl="1"/>
            <a:r>
              <a:rPr lang="en-US" sz="1800" dirty="0"/>
              <a:t>Displays information about which tasks were executed, their status (success, failure, or skipped), and basic task outputs.</a:t>
            </a:r>
          </a:p>
          <a:p>
            <a:pPr lvl="1"/>
            <a:r>
              <a:rPr lang="en-US" sz="1800" dirty="0"/>
              <a:t>Useful for getting an overview of what is happening during execution.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3F6404A7-70E2-9601-63A5-965EAF821F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D9708-61C6-A955-AD5D-69E6D6E9A5A7}"/>
              </a:ext>
            </a:extLst>
          </p:cNvPr>
          <p:cNvSpPr txBox="1"/>
          <p:nvPr/>
        </p:nvSpPr>
        <p:spPr>
          <a:xfrm>
            <a:off x="1607127" y="2162358"/>
            <a:ext cx="544824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vvv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playbook.yml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8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53B82C6-FB34-F18D-05BD-DC6C2F262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4A7B696-4DFE-16E1-1987-96AEF2D92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Verbose Flags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62D53CE-903C-01F6-1CE2-8470C2FC1B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7C3DC51E-FE51-9610-C651-C303B13AE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1" y="1498489"/>
            <a:ext cx="7308077" cy="351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-v </a:t>
            </a:r>
            <a:r>
              <a:rPr lang="en-US" sz="1800" dirty="0"/>
              <a:t>(</a:t>
            </a:r>
            <a:r>
              <a:rPr lang="en-US" sz="1800" b="1" dirty="0"/>
              <a:t>Basic Verbosity</a:t>
            </a:r>
            <a:r>
              <a:rPr lang="en-US" sz="1800" dirty="0"/>
              <a:t>)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29FA-D7CA-F8A7-DA7E-DAEC4B7EB49E}"/>
              </a:ext>
            </a:extLst>
          </p:cNvPr>
          <p:cNvSpPr txBox="1"/>
          <p:nvPr/>
        </p:nvSpPr>
        <p:spPr>
          <a:xfrm>
            <a:off x="859011" y="1954310"/>
            <a:ext cx="7425975" cy="26314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Using /home/sean/srt205/lecture12/ansible.cfg as config file</a:t>
            </a:r>
          </a:p>
          <a:p>
            <a:endParaRPr lang="en-U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 [demo for 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ansible_vault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 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[display secret] ************************************************************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ok: [webserver01] =&gt; {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"</a:t>
            </a:r>
            <a:r>
              <a:rPr lang="en-US" sz="11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top_secret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": "secret to keep"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[display secret2] **********************************************************************************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changed: [webserver01] =&gt; {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"censored": "the output has been hidden due to the fact that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'no_log: true’</a:t>
            </a:r>
          </a:p>
          <a:p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was specified for this result", "changed": true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 RECAP ***********************************************************************</a:t>
            </a:r>
          </a:p>
          <a:p>
            <a:r>
              <a:rPr lang="en-US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Webserver01 : ok=2 changed=1 unreachable=0 failed=0 skipped=0 rescued=0 ignored=0</a:t>
            </a:r>
            <a:endParaRPr lang="es-ES" sz="11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5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5655F9C5-A59F-07C9-B472-D4FF4EC6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4D0A502A-23EB-0B8C-6025-960B56311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Using Verbose Flags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D0E4F3B3-F862-2A48-EC87-F49A173C7A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961" y="1498489"/>
            <a:ext cx="7308077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-</a:t>
            </a:r>
            <a:r>
              <a:rPr lang="en-US" sz="1800" dirty="0" err="1">
                <a:solidFill>
                  <a:srgbClr val="FFFF00"/>
                </a:solidFill>
              </a:rPr>
              <a:t>vv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/>
              <a:t>(</a:t>
            </a:r>
            <a:r>
              <a:rPr lang="en-US" sz="1800" b="1" dirty="0"/>
              <a:t>More Verbose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Adds detailed information about the tasks being executed.</a:t>
            </a:r>
          </a:p>
          <a:p>
            <a:pPr lvl="1"/>
            <a:r>
              <a:rPr lang="en-US" sz="1800" dirty="0"/>
              <a:t>Includes additional debugging details like connection information, task parameters, and module outputs.</a:t>
            </a:r>
          </a:p>
          <a:p>
            <a:pPr lvl="1"/>
            <a:r>
              <a:rPr lang="en-US" sz="1800" dirty="0"/>
              <a:t>Useful for debugging tasks that involve specific inputs or configurations.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AF248555-5DD5-85BA-8EA2-61B352294E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9181477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3481</Words>
  <Application>Microsoft Office PowerPoint</Application>
  <PresentationFormat>On-screen Show (16:9)</PresentationFormat>
  <Paragraphs>369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Inria Sans</vt:lpstr>
      <vt:lpstr>Saira Semi Condensed</vt:lpstr>
      <vt:lpstr>Arial</vt:lpstr>
      <vt:lpstr>Courier New</vt:lpstr>
      <vt:lpstr>Titillium Web</vt:lpstr>
      <vt:lpstr>Gurney template</vt:lpstr>
      <vt:lpstr>SRT205 - AUTOMATION</vt:lpstr>
      <vt:lpstr>DEBUGGING &amp; ERROR HANDLING</vt:lpstr>
      <vt:lpstr>TOPIC OVERVIEW</vt:lpstr>
      <vt:lpstr>Why Debugging is Important</vt:lpstr>
      <vt:lpstr>Debug Callback Plugin</vt:lpstr>
      <vt:lpstr>Using Verbose Flags</vt:lpstr>
      <vt:lpstr>Using Verbose Flags</vt:lpstr>
      <vt:lpstr>Using Verbose Flags</vt:lpstr>
      <vt:lpstr>Using Verbose Flags</vt:lpstr>
      <vt:lpstr>PowerPoint Presentation</vt:lpstr>
      <vt:lpstr>PowerPoint Presentation</vt:lpstr>
      <vt:lpstr>Using Verbose Flags</vt:lpstr>
      <vt:lpstr>PowerPoint Presentation</vt:lpstr>
      <vt:lpstr>PowerPoint Presentation</vt:lpstr>
      <vt:lpstr>PowerPoint Presentation</vt:lpstr>
      <vt:lpstr>PowerPoint Presentation</vt:lpstr>
      <vt:lpstr>Using Verbose Flags</vt:lpstr>
      <vt:lpstr>Using Verbose Flags</vt:lpstr>
      <vt:lpstr>Debug Module</vt:lpstr>
      <vt:lpstr>assert Module</vt:lpstr>
      <vt:lpstr>fail Module</vt:lpstr>
      <vt:lpstr>Using Blocks for Error Handling:</vt:lpstr>
      <vt:lpstr>Playbook Debugger</vt:lpstr>
      <vt:lpstr>Debug Commands</vt:lpstr>
      <vt:lpstr>Debug variables</vt:lpstr>
      <vt:lpstr>Common Debugging Scenarios</vt:lpstr>
      <vt:lpstr>Common Debugging Scenarios</vt:lpstr>
      <vt:lpstr>Tags and Limits for Debugging:</vt:lpstr>
      <vt:lpstr>Validation And Dry Runs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sean feng</cp:lastModifiedBy>
  <cp:revision>2</cp:revision>
  <dcterms:modified xsi:type="dcterms:W3CDTF">2025-04-02T01:50:58Z</dcterms:modified>
</cp:coreProperties>
</file>