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229F8-3AB8-5E4A-96EE-40905A8712C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3E4E-E3CA-7E4D-81AF-C47D02C0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4" y="613391"/>
            <a:ext cx="1952625" cy="143573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3367144" y="613392"/>
            <a:ext cx="2290706" cy="1015384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A9C8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Data Maintenance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Remove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Load sensor definition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Instrumentation admin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Reference panel admin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ahueni</dc:creator>
  <cp:lastModifiedBy>ahueni</cp:lastModifiedBy>
  <cp:revision>3</cp:revision>
  <dcterms:created xsi:type="dcterms:W3CDTF">2018-02-20T00:23:29Z</dcterms:created>
  <dcterms:modified xsi:type="dcterms:W3CDTF">2018-02-20T02:07:29Z</dcterms:modified>
</cp:coreProperties>
</file>