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1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4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DEC4-F79B-409D-A182-E9F18C195EEA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910-7C1A-451A-93EA-35443DAC9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3352800" y="246406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7587918" y="246406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ysClr val="windowText" lastClr="000000"/>
                </a:solidFill>
              </a:rPr>
              <a:t>C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/>
        </p:nvSpPr>
        <p:spPr>
          <a:xfrm>
            <a:off x="5446621" y="329105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ysClr val="windowText" lastClr="000000"/>
                </a:solidFill>
              </a:rPr>
              <a:t>A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5452053" y="156329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ysClr val="windowText" lastClr="000000"/>
                </a:solidFill>
              </a:rPr>
              <a:t>D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>
                <a:spLocks noChangeAspect="1"/>
              </p:cNvSpPr>
              <p:nvPr/>
            </p:nvSpPr>
            <p:spPr>
              <a:xfrm>
                <a:off x="5370238" y="2328034"/>
                <a:ext cx="523630" cy="632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238" y="2328034"/>
                <a:ext cx="523630" cy="6320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>
            <a:spLocks noChangeAspect="1"/>
          </p:cNvSpPr>
          <p:nvPr/>
        </p:nvSpPr>
        <p:spPr>
          <a:xfrm>
            <a:off x="4361519" y="246406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6551884" y="246406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4" idx="3"/>
            <a:endCxn id="9" idx="2"/>
          </p:cNvCxnSpPr>
          <p:nvPr/>
        </p:nvCxnSpPr>
        <p:spPr>
          <a:xfrm>
            <a:off x="3712800" y="2644066"/>
            <a:ext cx="648719" cy="0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6"/>
            <a:endCxn id="8" idx="1"/>
          </p:cNvCxnSpPr>
          <p:nvPr/>
        </p:nvCxnSpPr>
        <p:spPr>
          <a:xfrm flipV="1">
            <a:off x="4721519" y="2644065"/>
            <a:ext cx="648719" cy="1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4" idx="2"/>
          </p:cNvCxnSpPr>
          <p:nvPr/>
        </p:nvCxnSpPr>
        <p:spPr>
          <a:xfrm>
            <a:off x="5893868" y="2644065"/>
            <a:ext cx="658016" cy="1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6"/>
            <a:endCxn id="5" idx="1"/>
          </p:cNvCxnSpPr>
          <p:nvPr/>
        </p:nvCxnSpPr>
        <p:spPr>
          <a:xfrm>
            <a:off x="6911884" y="2644066"/>
            <a:ext cx="676034" cy="0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6" idx="1"/>
            <a:endCxn id="9" idx="4"/>
          </p:cNvCxnSpPr>
          <p:nvPr/>
        </p:nvCxnSpPr>
        <p:spPr>
          <a:xfrm rot="10800000">
            <a:off x="4541519" y="2824066"/>
            <a:ext cx="905102" cy="646990"/>
          </a:xfrm>
          <a:prstGeom prst="bentConnector2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5"/>
          <p:cNvCxnSpPr>
            <a:endCxn id="6" idx="3"/>
          </p:cNvCxnSpPr>
          <p:nvPr/>
        </p:nvCxnSpPr>
        <p:spPr>
          <a:xfrm rot="10800000" flipV="1">
            <a:off x="5806621" y="2651646"/>
            <a:ext cx="1388604" cy="819410"/>
          </a:xfrm>
          <a:prstGeom prst="bentConnector3">
            <a:avLst>
              <a:gd name="adj1" fmla="val 2807"/>
            </a:avLst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35"/>
          <p:cNvCxnSpPr>
            <a:stCxn id="4" idx="0"/>
            <a:endCxn id="7" idx="1"/>
          </p:cNvCxnSpPr>
          <p:nvPr/>
        </p:nvCxnSpPr>
        <p:spPr>
          <a:xfrm rot="5400000" flipH="1" flipV="1">
            <a:off x="4132042" y="1144056"/>
            <a:ext cx="720768" cy="1919253"/>
          </a:xfrm>
          <a:prstGeom prst="bentConnector2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>
            <a:spLocks noChangeAspect="1"/>
          </p:cNvSpPr>
          <p:nvPr/>
        </p:nvSpPr>
        <p:spPr>
          <a:xfrm>
            <a:off x="8623952" y="246406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5" idx="3"/>
            <a:endCxn id="49" idx="2"/>
          </p:cNvCxnSpPr>
          <p:nvPr/>
        </p:nvCxnSpPr>
        <p:spPr>
          <a:xfrm flipV="1">
            <a:off x="7947918" y="2644063"/>
            <a:ext cx="676034" cy="3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5"/>
          <p:cNvCxnSpPr>
            <a:stCxn id="7" idx="3"/>
            <a:endCxn id="49" idx="0"/>
          </p:cNvCxnSpPr>
          <p:nvPr/>
        </p:nvCxnSpPr>
        <p:spPr>
          <a:xfrm>
            <a:off x="5812053" y="1743298"/>
            <a:ext cx="2991899" cy="720765"/>
          </a:xfrm>
          <a:prstGeom prst="bentConnector2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983952" y="2644063"/>
            <a:ext cx="897705" cy="4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>
            <a:spLocks noChangeAspect="1"/>
          </p:cNvSpPr>
          <p:nvPr/>
        </p:nvSpPr>
        <p:spPr>
          <a:xfrm>
            <a:off x="5452053" y="4006589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3" name="Gerade Verbindung mit Pfeil 35"/>
          <p:cNvCxnSpPr/>
          <p:nvPr/>
        </p:nvCxnSpPr>
        <p:spPr>
          <a:xfrm rot="10800000" flipV="1">
            <a:off x="5814435" y="3471055"/>
            <a:ext cx="1310647" cy="715533"/>
          </a:xfrm>
          <a:prstGeom prst="bentConnector3">
            <a:avLst>
              <a:gd name="adj1" fmla="val -2325"/>
            </a:avLst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35"/>
          <p:cNvCxnSpPr>
            <a:stCxn id="72" idx="1"/>
            <a:endCxn id="4" idx="1"/>
          </p:cNvCxnSpPr>
          <p:nvPr/>
        </p:nvCxnSpPr>
        <p:spPr>
          <a:xfrm rot="10800000">
            <a:off x="3352801" y="2644067"/>
            <a:ext cx="2099253" cy="1542523"/>
          </a:xfrm>
          <a:prstGeom prst="bentConnector3">
            <a:avLst>
              <a:gd name="adj1" fmla="val 128676"/>
            </a:avLst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667000" y="228231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4099631" y="227006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4551875" y="271219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6288320" y="264344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85" name="Gerade Verbindung mit Pfeil 84"/>
          <p:cNvCxnSpPr>
            <a:endCxn id="14" idx="0"/>
          </p:cNvCxnSpPr>
          <p:nvPr/>
        </p:nvCxnSpPr>
        <p:spPr>
          <a:xfrm>
            <a:off x="6731884" y="2133751"/>
            <a:ext cx="0" cy="330315"/>
          </a:xfrm>
          <a:prstGeom prst="straightConnector1">
            <a:avLst/>
          </a:prstGeom>
          <a:ln w="101600">
            <a:solidFill>
              <a:srgbClr val="002060"/>
            </a:solidFill>
            <a:miter lim="800000"/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425225" y="218006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6708950" y="1900737"/>
            <a:ext cx="6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X</a:t>
            </a:r>
            <a:r>
              <a:rPr lang="de-DE" b="1" baseline="-25000" dirty="0"/>
              <a:t>0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84263" y="259076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8493869" y="2194781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9415443" y="2244251"/>
            <a:ext cx="3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</a:t>
            </a:r>
            <a:endParaRPr lang="de-DE" b="1" baseline="-25000" dirty="0"/>
          </a:p>
        </p:txBody>
      </p:sp>
    </p:spTree>
    <p:extLst>
      <p:ext uri="{BB962C8B-B14F-4D97-AF65-F5344CB8AC3E}">
        <p14:creationId xmlns:p14="http://schemas.microsoft.com/office/powerpoint/2010/main" val="17386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mischimeindl gehtdichnixan</cp:lastModifiedBy>
  <cp:revision>5</cp:revision>
  <dcterms:created xsi:type="dcterms:W3CDTF">2016-08-09T05:43:00Z</dcterms:created>
  <dcterms:modified xsi:type="dcterms:W3CDTF">2016-09-02T15:18:50Z</dcterms:modified>
</cp:coreProperties>
</file>