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6" autoAdjust="0"/>
  </p:normalViewPr>
  <p:slideViewPr>
    <p:cSldViewPr snapToGrid="0">
      <p:cViewPr varScale="1">
        <p:scale>
          <a:sx n="79" d="100"/>
          <a:sy n="79" d="100"/>
        </p:scale>
        <p:origin x="102" y="2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5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1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56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04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8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44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5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59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0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3398-8A54-435E-92EE-D7A119CBDC98}" type="datetimeFigureOut">
              <a:rPr lang="de-DE" smtClean="0"/>
              <a:t>15.10.2016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8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0" y="0"/>
                <a:ext cx="1563877" cy="2425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Sensorik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563877" cy="2425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2714324" y="346509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Auswertung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24" y="346509"/>
                <a:ext cx="1563877" cy="1732548"/>
              </a:xfrm>
              <a:prstGeom prst="rect">
                <a:avLst/>
              </a:prstGeom>
              <a:blipFill rotWithShape="0">
                <a:blip r:embed="rId3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5216891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𝑐𝑜𝑚𝑝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𝑘𝑎𝑙𝑚𝑎𝑛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91" y="2425566"/>
                <a:ext cx="1563877" cy="1732548"/>
              </a:xfrm>
              <a:prstGeom prst="rect">
                <a:avLst/>
              </a:prstGeom>
              <a:blipFill rotWithShape="0">
                <a:blip r:embed="rId4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7575080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</m:acc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𝑘𝑎𝑙𝑚𝑎𝑛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0" y="2425566"/>
                <a:ext cx="1563877" cy="1732548"/>
              </a:xfrm>
              <a:prstGeom prst="rect">
                <a:avLst/>
              </a:prstGeom>
              <a:blipFill rotWithShape="0">
                <a:blip r:embed="rId5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9933268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</m:acc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  <a:endParaRPr lang="de-DE" sz="1400" b="1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268" y="2425566"/>
                <a:ext cx="1563877" cy="1732548"/>
              </a:xfrm>
              <a:prstGeom prst="rect">
                <a:avLst/>
              </a:prstGeom>
              <a:blipFill rotWithShape="0">
                <a:blip r:embed="rId6"/>
                <a:stretch>
                  <a:fillRect t="-6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4" idx="3"/>
            <a:endCxn id="5" idx="1"/>
          </p:cNvCxnSpPr>
          <p:nvPr/>
        </p:nvCxnSpPr>
        <p:spPr>
          <a:xfrm>
            <a:off x="1563877" y="1212783"/>
            <a:ext cx="1150447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0"/>
          </p:cNvCxnSpPr>
          <p:nvPr/>
        </p:nvCxnSpPr>
        <p:spPr>
          <a:xfrm>
            <a:off x="4278201" y="1212783"/>
            <a:ext cx="1720629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0"/>
          <p:cNvCxnSpPr>
            <a:endCxn id="7" idx="0"/>
          </p:cNvCxnSpPr>
          <p:nvPr/>
        </p:nvCxnSpPr>
        <p:spPr>
          <a:xfrm>
            <a:off x="5998829" y="1212783"/>
            <a:ext cx="2358190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0"/>
          <p:cNvCxnSpPr>
            <a:endCxn id="8" idx="0"/>
          </p:cNvCxnSpPr>
          <p:nvPr/>
        </p:nvCxnSpPr>
        <p:spPr>
          <a:xfrm>
            <a:off x="8357018" y="1212783"/>
            <a:ext cx="2358189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7575079" y="5003532"/>
                <a:ext cx="1563877" cy="89675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LQR-Regler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79" y="5003532"/>
                <a:ext cx="1563877" cy="896755"/>
              </a:xfrm>
              <a:prstGeom prst="rect">
                <a:avLst/>
              </a:prstGeom>
              <a:blipFill rotWithShape="0">
                <a:blip r:embed="rId7"/>
                <a:stretch>
                  <a:fillRect t="-3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10"/>
          <p:cNvCxnSpPr>
            <a:stCxn id="7" idx="2"/>
            <a:endCxn id="25" idx="0"/>
          </p:cNvCxnSpPr>
          <p:nvPr/>
        </p:nvCxnSpPr>
        <p:spPr>
          <a:xfrm rot="5400000">
            <a:off x="7934310" y="4580823"/>
            <a:ext cx="845418" cy="1"/>
          </a:xfrm>
          <a:prstGeom prst="bentConnector3">
            <a:avLst>
              <a:gd name="adj1" fmla="val 50000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0"/>
          <p:cNvCxnSpPr>
            <a:stCxn id="8" idx="2"/>
          </p:cNvCxnSpPr>
          <p:nvPr/>
        </p:nvCxnSpPr>
        <p:spPr>
          <a:xfrm rot="5400000">
            <a:off x="9324757" y="3190374"/>
            <a:ext cx="422711" cy="2358190"/>
          </a:xfrm>
          <a:prstGeom prst="bentConnector2">
            <a:avLst/>
          </a:prstGeom>
          <a:ln w="50800">
            <a:solidFill>
              <a:srgbClr val="00206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10"/>
          <p:cNvCxnSpPr>
            <a:stCxn id="6" idx="2"/>
          </p:cNvCxnSpPr>
          <p:nvPr/>
        </p:nvCxnSpPr>
        <p:spPr>
          <a:xfrm rot="16200000" flipH="1">
            <a:off x="6963476" y="3193468"/>
            <a:ext cx="422709" cy="2352000"/>
          </a:xfrm>
          <a:prstGeom prst="bentConnector2">
            <a:avLst/>
          </a:prstGeom>
          <a:ln w="50800">
            <a:solidFill>
              <a:srgbClr val="00206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0" y="5003531"/>
            <a:ext cx="1563877" cy="8967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Aktorik</a:t>
            </a:r>
            <a:endParaRPr lang="de-DE" b="1" dirty="0" smtClean="0">
              <a:solidFill>
                <a:srgbClr val="002060"/>
              </a:solidFill>
            </a:endParaRPr>
          </a:p>
          <a:p>
            <a:pPr algn="ctr"/>
            <a:endParaRPr lang="de-DE" sz="1050" b="0" dirty="0" smtClean="0">
              <a:solidFill>
                <a:schemeClr val="tx1"/>
              </a:solidFill>
            </a:endParaRPr>
          </a:p>
          <a:p>
            <a:pPr algn="ctr"/>
            <a:endParaRPr lang="de-DE" b="0" dirty="0" smtClean="0">
              <a:solidFill>
                <a:schemeClr val="tx1"/>
              </a:solidFill>
            </a:endParaRPr>
          </a:p>
        </p:txBody>
      </p:sp>
      <p:cxnSp>
        <p:nvCxnSpPr>
          <p:cNvPr id="39" name="Gerade Verbindung mit Pfeil 10"/>
          <p:cNvCxnSpPr>
            <a:stCxn id="25" idx="1"/>
            <a:endCxn id="38" idx="3"/>
          </p:cNvCxnSpPr>
          <p:nvPr/>
        </p:nvCxnSpPr>
        <p:spPr>
          <a:xfrm rot="10800000">
            <a:off x="1563877" y="5451910"/>
            <a:ext cx="6011202" cy="1"/>
          </a:xfrm>
          <a:prstGeom prst="bentConnector3">
            <a:avLst>
              <a:gd name="adj1" fmla="val 50000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2139100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2190665" y="3107174"/>
            <a:ext cx="211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2060"/>
                </a:solidFill>
              </a:rPr>
              <a:t>HW-Schnittstelle</a:t>
            </a:r>
            <a:endParaRPr lang="de-D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2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-1" y="3546909"/>
            <a:ext cx="7468215" cy="3311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rgbClr val="00206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621861" y="4892035"/>
            <a:ext cx="1563877" cy="540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Proxy</a:t>
            </a:r>
          </a:p>
        </p:txBody>
      </p:sp>
      <p:sp>
        <p:nvSpPr>
          <p:cNvPr id="5" name="Rechteck 4"/>
          <p:cNvSpPr/>
          <p:nvPr/>
        </p:nvSpPr>
        <p:spPr>
          <a:xfrm>
            <a:off x="398421" y="3739107"/>
            <a:ext cx="1563877" cy="540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Timer</a:t>
            </a:r>
            <a:r>
              <a:rPr lang="de-DE" b="1" dirty="0" smtClean="0">
                <a:solidFill>
                  <a:srgbClr val="002060"/>
                </a:solidFill>
              </a:rPr>
              <a:t>-Task</a:t>
            </a:r>
          </a:p>
        </p:txBody>
      </p:sp>
      <p:sp>
        <p:nvSpPr>
          <p:cNvPr id="6" name="Rechteck 5"/>
          <p:cNvSpPr/>
          <p:nvPr/>
        </p:nvSpPr>
        <p:spPr>
          <a:xfrm>
            <a:off x="193770" y="5924146"/>
            <a:ext cx="1973180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Regelungs-Komponente</a:t>
            </a:r>
          </a:p>
        </p:txBody>
      </p:sp>
      <p:sp>
        <p:nvSpPr>
          <p:cNvPr id="7" name="Rechteck 6"/>
          <p:cNvSpPr/>
          <p:nvPr/>
        </p:nvSpPr>
        <p:spPr>
          <a:xfrm>
            <a:off x="5334915" y="4795782"/>
            <a:ext cx="1973180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Kommunikations-Komponente</a:t>
            </a:r>
          </a:p>
        </p:txBody>
      </p:sp>
      <p:cxnSp>
        <p:nvCxnSpPr>
          <p:cNvPr id="10" name="Gerade Verbindung mit Pfeil 9"/>
          <p:cNvCxnSpPr>
            <a:endCxn id="5" idx="2"/>
          </p:cNvCxnSpPr>
          <p:nvPr/>
        </p:nvCxnSpPr>
        <p:spPr>
          <a:xfrm flipV="1">
            <a:off x="1180360" y="4279728"/>
            <a:ext cx="0" cy="1644418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4" idx="0"/>
          </p:cNvCxnSpPr>
          <p:nvPr/>
        </p:nvCxnSpPr>
        <p:spPr>
          <a:xfrm>
            <a:off x="1962298" y="4009417"/>
            <a:ext cx="1441502" cy="882618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3"/>
          <p:cNvCxnSpPr/>
          <p:nvPr/>
        </p:nvCxnSpPr>
        <p:spPr>
          <a:xfrm flipV="1">
            <a:off x="4185738" y="5339348"/>
            <a:ext cx="1149176" cy="6279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3"/>
          <p:cNvCxnSpPr/>
          <p:nvPr/>
        </p:nvCxnSpPr>
        <p:spPr>
          <a:xfrm>
            <a:off x="4185738" y="4999118"/>
            <a:ext cx="1149176" cy="0"/>
          </a:xfrm>
          <a:prstGeom prst="straightConnector1">
            <a:avLst/>
          </a:prstGeom>
          <a:ln w="50800">
            <a:solidFill>
              <a:srgbClr val="002060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3"/>
          <p:cNvCxnSpPr/>
          <p:nvPr/>
        </p:nvCxnSpPr>
        <p:spPr>
          <a:xfrm flipV="1">
            <a:off x="2166950" y="5431124"/>
            <a:ext cx="915665" cy="648682"/>
          </a:xfrm>
          <a:prstGeom prst="bentConnector3">
            <a:avLst>
              <a:gd name="adj1" fmla="val 100456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13"/>
          <p:cNvCxnSpPr/>
          <p:nvPr/>
        </p:nvCxnSpPr>
        <p:spPr>
          <a:xfrm rot="10800000" flipV="1">
            <a:off x="2166954" y="5462337"/>
            <a:ext cx="1560554" cy="954860"/>
          </a:xfrm>
          <a:prstGeom prst="bentConnector3">
            <a:avLst>
              <a:gd name="adj1" fmla="val 1274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69709" y="4999118"/>
            <a:ext cx="116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Start/Stopp</a:t>
            </a:r>
            <a:endParaRPr lang="de-DE" sz="1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2295107" y="3716811"/>
            <a:ext cx="1016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Timer</a:t>
            </a:r>
            <a:r>
              <a:rPr lang="de-DE" sz="1400" b="1" dirty="0" smtClean="0"/>
              <a:t>-Tick</a:t>
            </a:r>
            <a:endParaRPr lang="de-DE" sz="14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2416246" y="5813773"/>
            <a:ext cx="107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2589313" y="6417197"/>
            <a:ext cx="126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4389754" y="5306924"/>
            <a:ext cx="64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145914" y="4695906"/>
            <a:ext cx="123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51" name="Rechteck 50"/>
          <p:cNvSpPr/>
          <p:nvPr/>
        </p:nvSpPr>
        <p:spPr>
          <a:xfrm>
            <a:off x="8721123" y="4795781"/>
            <a:ext cx="1563877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MATLAB</a:t>
            </a:r>
          </a:p>
        </p:txBody>
      </p:sp>
      <p:cxnSp>
        <p:nvCxnSpPr>
          <p:cNvPr id="52" name="Gerade Verbindung mit Pfeil 13"/>
          <p:cNvCxnSpPr/>
          <p:nvPr/>
        </p:nvCxnSpPr>
        <p:spPr>
          <a:xfrm>
            <a:off x="7308095" y="4999118"/>
            <a:ext cx="1413028" cy="0"/>
          </a:xfrm>
          <a:prstGeom prst="straightConnector1">
            <a:avLst/>
          </a:prstGeom>
          <a:ln w="50800">
            <a:solidFill>
              <a:srgbClr val="002060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13"/>
          <p:cNvCxnSpPr/>
          <p:nvPr/>
        </p:nvCxnSpPr>
        <p:spPr>
          <a:xfrm flipV="1">
            <a:off x="7308095" y="5348766"/>
            <a:ext cx="1413028" cy="4799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468215" y="4695906"/>
            <a:ext cx="13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7730669" y="5353565"/>
            <a:ext cx="66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5267539" y="3640347"/>
            <a:ext cx="19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BeagleBone</a:t>
            </a:r>
            <a:r>
              <a:rPr lang="de-DE" b="1" dirty="0" smtClean="0">
                <a:solidFill>
                  <a:srgbClr val="002060"/>
                </a:solidFill>
              </a:rPr>
              <a:t> Black</a:t>
            </a:r>
            <a:endParaRPr lang="de-DE" b="1" dirty="0">
              <a:solidFill>
                <a:srgbClr val="002060"/>
              </a:solidFill>
            </a:endParaRPr>
          </a:p>
        </p:txBody>
      </p:sp>
      <p:cxnSp>
        <p:nvCxnSpPr>
          <p:cNvPr id="59" name="Gerade Verbindung mit Pfeil 13"/>
          <p:cNvCxnSpPr>
            <a:stCxn id="4" idx="1"/>
          </p:cNvCxnSpPr>
          <p:nvPr/>
        </p:nvCxnSpPr>
        <p:spPr>
          <a:xfrm rot="10800000" flipV="1">
            <a:off x="1657129" y="5162346"/>
            <a:ext cx="964732" cy="761800"/>
          </a:xfrm>
          <a:prstGeom prst="bentConnector3">
            <a:avLst>
              <a:gd name="adj1" fmla="val 99886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1688267" y="4892035"/>
            <a:ext cx="1016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Timer</a:t>
            </a:r>
            <a:r>
              <a:rPr lang="de-DE" sz="1400" b="1" dirty="0" smtClean="0"/>
              <a:t>-Tick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21541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2512328" y="3764914"/>
            <a:ext cx="1448144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97749" y="3732143"/>
            <a:ext cx="227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>
                <a:solidFill>
                  <a:srgbClr val="002060"/>
                </a:solidFill>
              </a:rPr>
              <a:t>Standby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313" y="2105474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-197131" y="2068808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SensorMeasurement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343193" y="2105474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097749" y="2068808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ADCMeasurement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540623" y="2105474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295179" y="2068808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CPsiIdentification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738053" y="2105473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431649" y="2068808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CPhiIdentification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851502" y="5104090"/>
            <a:ext cx="2820779" cy="11495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/>
          <p:nvPr/>
        </p:nvCxnSpPr>
        <p:spPr>
          <a:xfrm>
            <a:off x="4851502" y="5338080"/>
            <a:ext cx="28267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540623" y="5059178"/>
            <a:ext cx="3472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ControlTest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4955202" y="5652556"/>
            <a:ext cx="615340" cy="307777"/>
            <a:chOff x="3604542" y="3842251"/>
            <a:chExt cx="615340" cy="307777"/>
          </a:xfrm>
        </p:grpSpPr>
        <p:sp>
          <p:nvSpPr>
            <p:cNvPr id="27" name="Abgerundetes Rechteck 26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642987" y="3842251"/>
              <a:ext cx="538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rgbClr val="002060"/>
                  </a:solidFill>
                </a:rPr>
                <a:t>Idle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30" name="Abgerundetes Rechteck 29"/>
          <p:cNvSpPr/>
          <p:nvPr/>
        </p:nvSpPr>
        <p:spPr>
          <a:xfrm>
            <a:off x="6659271" y="5684459"/>
            <a:ext cx="897920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6536110" y="5651688"/>
            <a:ext cx="118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Balancing</a:t>
            </a:r>
            <a:endParaRPr lang="de-DE" sz="1400" b="1" dirty="0">
              <a:solidFill>
                <a:srgbClr val="002060"/>
              </a:solidFill>
            </a:endParaRPr>
          </a:p>
        </p:txBody>
      </p:sp>
      <p:cxnSp>
        <p:nvCxnSpPr>
          <p:cNvPr id="35" name="Gewinkelte Verbindung 34"/>
          <p:cNvCxnSpPr>
            <a:stCxn id="28" idx="0"/>
            <a:endCxn id="31" idx="0"/>
          </p:cNvCxnSpPr>
          <p:nvPr/>
        </p:nvCxnSpPr>
        <p:spPr>
          <a:xfrm rot="5400000" flipH="1" flipV="1">
            <a:off x="6194200" y="4720360"/>
            <a:ext cx="868" cy="1863525"/>
          </a:xfrm>
          <a:prstGeom prst="bentConnector3">
            <a:avLst>
              <a:gd name="adj1" fmla="val 2643640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78756" y="5384476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IN_BALANCE_AREA</a:t>
            </a:r>
            <a:endParaRPr lang="de-DE" sz="1200" b="1" dirty="0"/>
          </a:p>
        </p:txBody>
      </p:sp>
      <p:cxnSp>
        <p:nvCxnSpPr>
          <p:cNvPr id="42" name="Gewinkelte Verbindung 41"/>
          <p:cNvCxnSpPr>
            <a:stCxn id="31" idx="2"/>
            <a:endCxn id="28" idx="2"/>
          </p:cNvCxnSpPr>
          <p:nvPr/>
        </p:nvCxnSpPr>
        <p:spPr>
          <a:xfrm rot="5400000">
            <a:off x="6194201" y="5028137"/>
            <a:ext cx="868" cy="1863525"/>
          </a:xfrm>
          <a:prstGeom prst="bentConnector3">
            <a:avLst>
              <a:gd name="adj1" fmla="val 2643640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624629" y="5960230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IN_IDLE_AREA</a:t>
            </a:r>
            <a:endParaRPr lang="de-DE" sz="1200" b="1" dirty="0"/>
          </a:p>
        </p:txBody>
      </p:sp>
      <p:cxnSp>
        <p:nvCxnSpPr>
          <p:cNvPr id="48" name="Gewinkelte Verbindung 47"/>
          <p:cNvCxnSpPr/>
          <p:nvPr/>
        </p:nvCxnSpPr>
        <p:spPr>
          <a:xfrm rot="10800000">
            <a:off x="887310" y="2376585"/>
            <a:ext cx="1611159" cy="1563939"/>
          </a:xfrm>
          <a:prstGeom prst="bentConnector3">
            <a:avLst>
              <a:gd name="adj1" fmla="val 100133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0632" y="3934570"/>
            <a:ext cx="1935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RUN_SENSOR_MEASURMENT</a:t>
            </a:r>
            <a:endParaRPr lang="de-DE" sz="1200" b="1" dirty="0"/>
          </a:p>
        </p:txBody>
      </p:sp>
      <p:cxnSp>
        <p:nvCxnSpPr>
          <p:cNvPr id="52" name="Gewinkelte Verbindung 51"/>
          <p:cNvCxnSpPr/>
          <p:nvPr/>
        </p:nvCxnSpPr>
        <p:spPr>
          <a:xfrm rot="16200000" flipH="1">
            <a:off x="1174974" y="2459947"/>
            <a:ext cx="1431735" cy="1235645"/>
          </a:xfrm>
          <a:prstGeom prst="bentConnector3">
            <a:avLst>
              <a:gd name="adj1" fmla="val 9989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1269351" y="353625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57" name="Gewinkelte Verbindung 56"/>
          <p:cNvCxnSpPr/>
          <p:nvPr/>
        </p:nvCxnSpPr>
        <p:spPr>
          <a:xfrm>
            <a:off x="2767409" y="2361903"/>
            <a:ext cx="0" cy="1403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2007590" y="282772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61" name="Gewinkelte Verbindung 60"/>
          <p:cNvCxnSpPr/>
          <p:nvPr/>
        </p:nvCxnSpPr>
        <p:spPr>
          <a:xfrm flipV="1">
            <a:off x="2971032" y="2356034"/>
            <a:ext cx="0" cy="1408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971032" y="2827720"/>
            <a:ext cx="1779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RUN_ADC_MEASUREMENT</a:t>
            </a:r>
            <a:endParaRPr lang="de-DE" sz="1200" b="1" dirty="0"/>
          </a:p>
        </p:txBody>
      </p:sp>
      <p:cxnSp>
        <p:nvCxnSpPr>
          <p:cNvPr id="67" name="Gewinkelte Verbindung 66"/>
          <p:cNvCxnSpPr/>
          <p:nvPr/>
        </p:nvCxnSpPr>
        <p:spPr>
          <a:xfrm flipV="1">
            <a:off x="3960472" y="2356034"/>
            <a:ext cx="3375422" cy="1441827"/>
          </a:xfrm>
          <a:prstGeom prst="bentConnector3">
            <a:avLst>
              <a:gd name="adj1" fmla="val 100022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5529798" y="354457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RUN_CPHI_IDENTIFICATION</a:t>
            </a:r>
            <a:endParaRPr lang="de-DE" sz="1200" b="1" dirty="0"/>
          </a:p>
        </p:txBody>
      </p:sp>
      <p:cxnSp>
        <p:nvCxnSpPr>
          <p:cNvPr id="87" name="Gewinkelte Verbindung 86"/>
          <p:cNvCxnSpPr/>
          <p:nvPr/>
        </p:nvCxnSpPr>
        <p:spPr>
          <a:xfrm rot="10800000" flipV="1">
            <a:off x="3946614" y="2347709"/>
            <a:ext cx="3919767" cy="1596224"/>
          </a:xfrm>
          <a:prstGeom prst="bentConnector3">
            <a:avLst>
              <a:gd name="adj1" fmla="val 6843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539016" y="3567469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94" name="Gewinkelte Verbindung 93"/>
          <p:cNvCxnSpPr/>
          <p:nvPr/>
        </p:nvCxnSpPr>
        <p:spPr>
          <a:xfrm rot="5400000" flipH="1" flipV="1">
            <a:off x="3519580" y="2389914"/>
            <a:ext cx="1408880" cy="1341120"/>
          </a:xfrm>
          <a:prstGeom prst="bentConnector3">
            <a:avLst>
              <a:gd name="adj1" fmla="val 2241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3074851" y="3200759"/>
            <a:ext cx="1797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RUN_CPSI_IDENTIFICATION</a:t>
            </a:r>
            <a:endParaRPr lang="de-DE" sz="1200" b="1" dirty="0"/>
          </a:p>
        </p:txBody>
      </p:sp>
      <p:cxnSp>
        <p:nvCxnSpPr>
          <p:cNvPr id="98" name="Gewinkelte Verbindung 97"/>
          <p:cNvCxnSpPr/>
          <p:nvPr/>
        </p:nvCxnSpPr>
        <p:spPr>
          <a:xfrm rot="5400000">
            <a:off x="3755675" y="2407250"/>
            <a:ext cx="1396655" cy="1318677"/>
          </a:xfrm>
          <a:prstGeom prst="bentConnector3">
            <a:avLst>
              <a:gd name="adj1" fmla="val 871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070360" y="3219748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107" name="Gewinkelte Verbindung 106"/>
          <p:cNvCxnSpPr/>
          <p:nvPr/>
        </p:nvCxnSpPr>
        <p:spPr>
          <a:xfrm rot="16200000" flipH="1">
            <a:off x="3630702" y="4216571"/>
            <a:ext cx="1418832" cy="999988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 Verbindung 110"/>
          <p:cNvCxnSpPr>
            <a:stCxn id="23" idx="1"/>
          </p:cNvCxnSpPr>
          <p:nvPr/>
        </p:nvCxnSpPr>
        <p:spPr>
          <a:xfrm rot="10800000">
            <a:off x="3585198" y="4007150"/>
            <a:ext cx="1266305" cy="1671707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3828454" y="4635155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RUN_CONTROL_TEST</a:t>
            </a:r>
            <a:endParaRPr lang="de-DE" sz="1200" b="1" dirty="0"/>
          </a:p>
        </p:txBody>
      </p:sp>
      <p:sp>
        <p:nvSpPr>
          <p:cNvPr id="115" name="Textfeld 114"/>
          <p:cNvSpPr txBox="1"/>
          <p:nvPr/>
        </p:nvSpPr>
        <p:spPr>
          <a:xfrm>
            <a:off x="3945697" y="570481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sp>
        <p:nvSpPr>
          <p:cNvPr id="116" name="Abgerundetes Rechteck 115"/>
          <p:cNvSpPr/>
          <p:nvPr/>
        </p:nvSpPr>
        <p:spPr>
          <a:xfrm>
            <a:off x="510733" y="5059178"/>
            <a:ext cx="2820779" cy="17253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7" name="Gerader Verbinder 116"/>
          <p:cNvCxnSpPr/>
          <p:nvPr/>
        </p:nvCxnSpPr>
        <p:spPr>
          <a:xfrm>
            <a:off x="504776" y="5366603"/>
            <a:ext cx="28267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193897" y="5087701"/>
            <a:ext cx="3472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JumpTest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grpSp>
        <p:nvGrpSpPr>
          <p:cNvPr id="119" name="Gruppieren 118"/>
          <p:cNvGrpSpPr/>
          <p:nvPr/>
        </p:nvGrpSpPr>
        <p:grpSpPr>
          <a:xfrm>
            <a:off x="608474" y="5681079"/>
            <a:ext cx="869489" cy="523220"/>
            <a:chOff x="3604542" y="3842251"/>
            <a:chExt cx="615340" cy="523220"/>
          </a:xfrm>
        </p:grpSpPr>
        <p:sp>
          <p:nvSpPr>
            <p:cNvPr id="120" name="Abgerundetes Rechteck 119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3642987" y="3842251"/>
              <a:ext cx="538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smtClean="0">
                  <a:solidFill>
                    <a:srgbClr val="002060"/>
                  </a:solidFill>
                </a:rPr>
                <a:t>Waiting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3" name="Gruppieren 132"/>
          <p:cNvGrpSpPr/>
          <p:nvPr/>
        </p:nvGrpSpPr>
        <p:grpSpPr>
          <a:xfrm>
            <a:off x="1256141" y="6334779"/>
            <a:ext cx="1269400" cy="523220"/>
            <a:chOff x="3604542" y="3842251"/>
            <a:chExt cx="615340" cy="523220"/>
          </a:xfrm>
        </p:grpSpPr>
        <p:sp>
          <p:nvSpPr>
            <p:cNvPr id="134" name="Abgerundetes Rechteck 133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3642987" y="3842251"/>
              <a:ext cx="538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rgbClr val="002060"/>
                  </a:solidFill>
                </a:rPr>
                <a:t>Accelerating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36" name="Gewinkelte Verbindung 135"/>
          <p:cNvCxnSpPr>
            <a:stCxn id="120" idx="3"/>
          </p:cNvCxnSpPr>
          <p:nvPr/>
        </p:nvCxnSpPr>
        <p:spPr>
          <a:xfrm>
            <a:off x="1477963" y="5828497"/>
            <a:ext cx="148393" cy="53258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1017346" y="5933490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RESTING</a:t>
            </a:r>
            <a:endParaRPr lang="de-DE" sz="1200" b="1" dirty="0"/>
          </a:p>
        </p:txBody>
      </p:sp>
      <p:cxnSp>
        <p:nvCxnSpPr>
          <p:cNvPr id="144" name="Gewinkelte Verbindung 143"/>
          <p:cNvCxnSpPr>
            <a:stCxn id="134" idx="1"/>
          </p:cNvCxnSpPr>
          <p:nvPr/>
        </p:nvCxnSpPr>
        <p:spPr>
          <a:xfrm rot="10800000">
            <a:off x="966433" y="5949619"/>
            <a:ext cx="289708" cy="532579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feld 146"/>
          <p:cNvSpPr txBox="1"/>
          <p:nvPr/>
        </p:nvSpPr>
        <p:spPr>
          <a:xfrm>
            <a:off x="620825" y="6446353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MOVING</a:t>
            </a:r>
            <a:endParaRPr lang="de-DE" sz="1200" b="1" dirty="0"/>
          </a:p>
        </p:txBody>
      </p:sp>
      <p:cxnSp>
        <p:nvCxnSpPr>
          <p:cNvPr id="148" name="Gewinkelte Verbindung 147"/>
          <p:cNvCxnSpPr>
            <a:stCxn id="134" idx="3"/>
          </p:cNvCxnSpPr>
          <p:nvPr/>
        </p:nvCxnSpPr>
        <p:spPr>
          <a:xfrm flipV="1">
            <a:off x="2525541" y="5966425"/>
            <a:ext cx="505475" cy="51577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uppieren 151"/>
          <p:cNvGrpSpPr/>
          <p:nvPr/>
        </p:nvGrpSpPr>
        <p:grpSpPr>
          <a:xfrm>
            <a:off x="2340905" y="5685891"/>
            <a:ext cx="869489" cy="307777"/>
            <a:chOff x="3604542" y="3842251"/>
            <a:chExt cx="615340" cy="307777"/>
          </a:xfrm>
        </p:grpSpPr>
        <p:sp>
          <p:nvSpPr>
            <p:cNvPr id="153" name="Abgerundetes Rechteck 152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3642987" y="3842251"/>
              <a:ext cx="538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rgbClr val="002060"/>
                  </a:solidFill>
                </a:rPr>
                <a:t>Braking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65" name="Textfeld 164"/>
          <p:cNvSpPr txBox="1"/>
          <p:nvPr/>
        </p:nvSpPr>
        <p:spPr>
          <a:xfrm>
            <a:off x="1680681" y="6118001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JUMP_VEL_REACHED</a:t>
            </a:r>
            <a:endParaRPr lang="de-DE" sz="1200" b="1" dirty="0"/>
          </a:p>
        </p:txBody>
      </p:sp>
      <p:cxnSp>
        <p:nvCxnSpPr>
          <p:cNvPr id="168" name="Gewinkelte Verbindung 167"/>
          <p:cNvCxnSpPr>
            <a:stCxn id="154" idx="0"/>
            <a:endCxn id="121" idx="0"/>
          </p:cNvCxnSpPr>
          <p:nvPr/>
        </p:nvCxnSpPr>
        <p:spPr>
          <a:xfrm rot="16200000" flipV="1">
            <a:off x="1907028" y="4817269"/>
            <a:ext cx="4812" cy="1732431"/>
          </a:xfrm>
          <a:prstGeom prst="bentConnector3">
            <a:avLst>
              <a:gd name="adj1" fmla="val 4850623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/>
          <p:cNvSpPr txBox="1"/>
          <p:nvPr/>
        </p:nvSpPr>
        <p:spPr>
          <a:xfrm>
            <a:off x="1267158" y="5408324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BRAKING_FINISHED</a:t>
            </a:r>
            <a:endParaRPr lang="de-DE" sz="1200" b="1" dirty="0"/>
          </a:p>
        </p:txBody>
      </p:sp>
      <p:cxnSp>
        <p:nvCxnSpPr>
          <p:cNvPr id="172" name="Gewinkelte Verbindung 171"/>
          <p:cNvCxnSpPr/>
          <p:nvPr/>
        </p:nvCxnSpPr>
        <p:spPr>
          <a:xfrm rot="5400000" flipH="1" flipV="1">
            <a:off x="2376931" y="4328075"/>
            <a:ext cx="1048603" cy="4067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feld 174"/>
          <p:cNvSpPr txBox="1"/>
          <p:nvPr/>
        </p:nvSpPr>
        <p:spPr>
          <a:xfrm>
            <a:off x="2682746" y="4520512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176" name="Gewinkelte Verbindung 175"/>
          <p:cNvCxnSpPr>
            <a:endCxn id="116" idx="0"/>
          </p:cNvCxnSpPr>
          <p:nvPr/>
        </p:nvCxnSpPr>
        <p:spPr>
          <a:xfrm rot="5400000">
            <a:off x="1890037" y="4034815"/>
            <a:ext cx="1055449" cy="993276"/>
          </a:xfrm>
          <a:prstGeom prst="bentConnector3">
            <a:avLst>
              <a:gd name="adj1" fmla="val 32552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feld 183"/>
          <p:cNvSpPr txBox="1"/>
          <p:nvPr/>
        </p:nvSpPr>
        <p:spPr>
          <a:xfrm>
            <a:off x="796123" y="43857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RUN_JUMP_TEST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25239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bgerundetes Rechteck 121"/>
          <p:cNvSpPr/>
          <p:nvPr/>
        </p:nvSpPr>
        <p:spPr>
          <a:xfrm>
            <a:off x="5064530" y="2816436"/>
            <a:ext cx="514800" cy="2952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2060"/>
              </a:solidFill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5064530" y="2526150"/>
            <a:ext cx="2062940" cy="5854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>
                <a:solidFill>
                  <a:srgbClr val="002060"/>
                </a:solidFill>
              </a:rPr>
              <a:t>Standby</a:t>
            </a:r>
            <a:endParaRPr lang="de-DE" b="1" dirty="0">
              <a:solidFill>
                <a:srgbClr val="002060"/>
              </a:solidFill>
            </a:endParaRPr>
          </a:p>
        </p:txBody>
      </p:sp>
      <p:sp>
        <p:nvSpPr>
          <p:cNvPr id="125" name="Abgerundetes Rechteck 124"/>
          <p:cNvSpPr/>
          <p:nvPr/>
        </p:nvSpPr>
        <p:spPr>
          <a:xfrm>
            <a:off x="5064530" y="2526150"/>
            <a:ext cx="514800" cy="2952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2060"/>
              </a:solidFill>
            </a:endParaRPr>
          </a:p>
        </p:txBody>
      </p:sp>
      <p:sp>
        <p:nvSpPr>
          <p:cNvPr id="126" name="Abgerundetes Rechteck 125"/>
          <p:cNvSpPr/>
          <p:nvPr/>
        </p:nvSpPr>
        <p:spPr>
          <a:xfrm>
            <a:off x="6612670" y="2816436"/>
            <a:ext cx="514800" cy="2952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2060"/>
              </a:solidFill>
            </a:endParaRPr>
          </a:p>
        </p:txBody>
      </p:sp>
      <p:sp>
        <p:nvSpPr>
          <p:cNvPr id="127" name="Abgerundetes Rechteck 126"/>
          <p:cNvSpPr/>
          <p:nvPr/>
        </p:nvSpPr>
        <p:spPr>
          <a:xfrm>
            <a:off x="6612670" y="2526150"/>
            <a:ext cx="514800" cy="2952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2060"/>
              </a:solidFill>
            </a:endParaRPr>
          </a:p>
        </p:txBody>
      </p:sp>
      <p:sp>
        <p:nvSpPr>
          <p:cNvPr id="128" name="Abgerundetes Rechteck 127"/>
          <p:cNvSpPr/>
          <p:nvPr/>
        </p:nvSpPr>
        <p:spPr>
          <a:xfrm>
            <a:off x="5580577" y="2816436"/>
            <a:ext cx="514800" cy="2952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2060"/>
              </a:solidFill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6096624" y="2816436"/>
            <a:ext cx="514800" cy="2952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2060"/>
              </a:solidFill>
            </a:endParaRPr>
          </a:p>
        </p:txBody>
      </p:sp>
      <p:sp>
        <p:nvSpPr>
          <p:cNvPr id="130" name="Abgerundetes Rechteck 129"/>
          <p:cNvSpPr/>
          <p:nvPr/>
        </p:nvSpPr>
        <p:spPr>
          <a:xfrm>
            <a:off x="5580577" y="2526150"/>
            <a:ext cx="514800" cy="2952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2060"/>
              </a:solidFill>
            </a:endParaRPr>
          </a:p>
        </p:txBody>
      </p:sp>
      <p:sp>
        <p:nvSpPr>
          <p:cNvPr id="131" name="Abgerundetes Rechteck 130"/>
          <p:cNvSpPr/>
          <p:nvPr/>
        </p:nvSpPr>
        <p:spPr>
          <a:xfrm>
            <a:off x="6096624" y="2526150"/>
            <a:ext cx="514800" cy="2952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2060"/>
              </a:solidFill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3659996" y="490650"/>
            <a:ext cx="2062940" cy="578153"/>
            <a:chOff x="9104300" y="490650"/>
            <a:chExt cx="2062940" cy="578153"/>
          </a:xfrm>
        </p:grpSpPr>
        <p:grpSp>
          <p:nvGrpSpPr>
            <p:cNvPr id="102" name="Gruppieren 101"/>
            <p:cNvGrpSpPr/>
            <p:nvPr/>
          </p:nvGrpSpPr>
          <p:grpSpPr>
            <a:xfrm>
              <a:off x="9104300" y="490650"/>
              <a:ext cx="2062940" cy="578153"/>
              <a:chOff x="9104300" y="490650"/>
              <a:chExt cx="2062940" cy="578153"/>
            </a:xfrm>
          </p:grpSpPr>
          <p:sp>
            <p:nvSpPr>
              <p:cNvPr id="104" name="Abgerundetes Rechteck 103"/>
              <p:cNvSpPr/>
              <p:nvPr/>
            </p:nvSpPr>
            <p:spPr>
              <a:xfrm>
                <a:off x="10134040" y="490650"/>
                <a:ext cx="1033200" cy="578153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5" name="Abgerundetes Rechteck 104"/>
              <p:cNvSpPr/>
              <p:nvPr/>
            </p:nvSpPr>
            <p:spPr>
              <a:xfrm>
                <a:off x="9104300" y="490650"/>
                <a:ext cx="1033200" cy="578153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3" name="Abgerundetes Rechteck 102"/>
            <p:cNvSpPr/>
            <p:nvPr/>
          </p:nvSpPr>
          <p:spPr>
            <a:xfrm>
              <a:off x="9104300" y="490650"/>
              <a:ext cx="2062940" cy="5781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>
                  <a:solidFill>
                    <a:srgbClr val="002060"/>
                  </a:solidFill>
                </a:rPr>
                <a:t>ADCMeasurement</a:t>
              </a:r>
              <a:endParaRPr lang="de-DE" sz="16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07" name="Gewinkelte Verbindung 106"/>
          <p:cNvCxnSpPr>
            <a:stCxn id="126" idx="3"/>
            <a:endCxn id="88" idx="2"/>
          </p:cNvCxnSpPr>
          <p:nvPr/>
        </p:nvCxnSpPr>
        <p:spPr>
          <a:xfrm flipV="1">
            <a:off x="7127470" y="1068803"/>
            <a:ext cx="3697005" cy="1895233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9278135" y="490650"/>
            <a:ext cx="2062940" cy="578153"/>
            <a:chOff x="9104300" y="490650"/>
            <a:chExt cx="2062940" cy="578153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9104300" y="490650"/>
              <a:ext cx="2062940" cy="578153"/>
              <a:chOff x="9104300" y="490650"/>
              <a:chExt cx="2062940" cy="578153"/>
            </a:xfrm>
          </p:grpSpPr>
          <p:sp>
            <p:nvSpPr>
              <p:cNvPr id="88" name="Abgerundetes Rechteck 87"/>
              <p:cNvSpPr/>
              <p:nvPr/>
            </p:nvSpPr>
            <p:spPr>
              <a:xfrm>
                <a:off x="10134040" y="490650"/>
                <a:ext cx="1033200" cy="578153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9" name="Abgerundetes Rechteck 88"/>
              <p:cNvSpPr/>
              <p:nvPr/>
            </p:nvSpPr>
            <p:spPr>
              <a:xfrm>
                <a:off x="9104300" y="490650"/>
                <a:ext cx="1033200" cy="578153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78" name="Abgerundetes Rechteck 77"/>
            <p:cNvSpPr/>
            <p:nvPr/>
          </p:nvSpPr>
          <p:spPr>
            <a:xfrm>
              <a:off x="9104300" y="490650"/>
              <a:ext cx="2062940" cy="5781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 smtClean="0">
                  <a:solidFill>
                    <a:srgbClr val="002060"/>
                  </a:solidFill>
                </a:rPr>
                <a:t>CPhiIdentification</a:t>
              </a:r>
              <a:endParaRPr lang="de-DE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6469066" y="490650"/>
            <a:ext cx="2062940" cy="578153"/>
            <a:chOff x="9104300" y="490650"/>
            <a:chExt cx="2062940" cy="578153"/>
          </a:xfrm>
        </p:grpSpPr>
        <p:grpSp>
          <p:nvGrpSpPr>
            <p:cNvPr id="95" name="Gruppieren 94"/>
            <p:cNvGrpSpPr/>
            <p:nvPr/>
          </p:nvGrpSpPr>
          <p:grpSpPr>
            <a:xfrm>
              <a:off x="9104300" y="490650"/>
              <a:ext cx="2062940" cy="578153"/>
              <a:chOff x="9104300" y="490650"/>
              <a:chExt cx="2062940" cy="578153"/>
            </a:xfrm>
          </p:grpSpPr>
          <p:sp>
            <p:nvSpPr>
              <p:cNvPr id="99" name="Abgerundetes Rechteck 98"/>
              <p:cNvSpPr/>
              <p:nvPr/>
            </p:nvSpPr>
            <p:spPr>
              <a:xfrm>
                <a:off x="10134040" y="490650"/>
                <a:ext cx="1033200" cy="578153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0" name="Abgerundetes Rechteck 99"/>
              <p:cNvSpPr/>
              <p:nvPr/>
            </p:nvSpPr>
            <p:spPr>
              <a:xfrm>
                <a:off x="9104300" y="490650"/>
                <a:ext cx="1033200" cy="578153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6" name="Abgerundetes Rechteck 95"/>
            <p:cNvSpPr/>
            <p:nvPr/>
          </p:nvSpPr>
          <p:spPr>
            <a:xfrm>
              <a:off x="9104300" y="490650"/>
              <a:ext cx="2062940" cy="5781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>
                  <a:solidFill>
                    <a:srgbClr val="002060"/>
                  </a:solidFill>
                </a:rPr>
                <a:t>CPsiIdentification</a:t>
              </a:r>
              <a:endParaRPr lang="de-DE" sz="16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850926" y="490650"/>
            <a:ext cx="2062940" cy="578153"/>
            <a:chOff x="9104300" y="490650"/>
            <a:chExt cx="2062940" cy="578153"/>
          </a:xfrm>
        </p:grpSpPr>
        <p:grpSp>
          <p:nvGrpSpPr>
            <p:cNvPr id="109" name="Gruppieren 108"/>
            <p:cNvGrpSpPr/>
            <p:nvPr/>
          </p:nvGrpSpPr>
          <p:grpSpPr>
            <a:xfrm>
              <a:off x="9104300" y="490650"/>
              <a:ext cx="2062940" cy="578153"/>
              <a:chOff x="9104300" y="490650"/>
              <a:chExt cx="2062940" cy="578153"/>
            </a:xfrm>
          </p:grpSpPr>
          <p:sp>
            <p:nvSpPr>
              <p:cNvPr id="112" name="Abgerundetes Rechteck 111"/>
              <p:cNvSpPr/>
              <p:nvPr/>
            </p:nvSpPr>
            <p:spPr>
              <a:xfrm>
                <a:off x="10134040" y="490650"/>
                <a:ext cx="1033200" cy="578153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" name="Abgerundetes Rechteck 112"/>
              <p:cNvSpPr/>
              <p:nvPr/>
            </p:nvSpPr>
            <p:spPr>
              <a:xfrm>
                <a:off x="9104300" y="490650"/>
                <a:ext cx="1033200" cy="578153"/>
              </a:xfrm>
              <a:prstGeom prst="round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0" name="Abgerundetes Rechteck 109"/>
            <p:cNvSpPr/>
            <p:nvPr/>
          </p:nvSpPr>
          <p:spPr>
            <a:xfrm>
              <a:off x="9104300" y="490650"/>
              <a:ext cx="2062940" cy="5781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>
                  <a:solidFill>
                    <a:srgbClr val="002060"/>
                  </a:solidFill>
                </a:rPr>
                <a:t>SensorMeasurement</a:t>
              </a:r>
              <a:endParaRPr lang="de-DE" sz="16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32" name="Gewinkelte Verbindung 131"/>
          <p:cNvCxnSpPr>
            <a:stCxn id="89" idx="2"/>
            <a:endCxn id="127" idx="3"/>
          </p:cNvCxnSpPr>
          <p:nvPr/>
        </p:nvCxnSpPr>
        <p:spPr>
          <a:xfrm rot="5400000">
            <a:off x="7658630" y="537644"/>
            <a:ext cx="1604947" cy="2667265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winkelte Verbindung 141"/>
          <p:cNvCxnSpPr>
            <a:stCxn id="127" idx="0"/>
            <a:endCxn id="99" idx="2"/>
          </p:cNvCxnSpPr>
          <p:nvPr/>
        </p:nvCxnSpPr>
        <p:spPr>
          <a:xfrm rot="5400000" flipH="1" flipV="1">
            <a:off x="6714065" y="1224809"/>
            <a:ext cx="1457347" cy="1145336"/>
          </a:xfrm>
          <a:prstGeom prst="bentConnector3">
            <a:avLst>
              <a:gd name="adj1" fmla="val 36614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winkelte Verbindung 145"/>
          <p:cNvCxnSpPr>
            <a:stCxn id="100" idx="2"/>
            <a:endCxn id="131" idx="0"/>
          </p:cNvCxnSpPr>
          <p:nvPr/>
        </p:nvCxnSpPr>
        <p:spPr>
          <a:xfrm rot="5400000">
            <a:off x="5941172" y="1481655"/>
            <a:ext cx="1457347" cy="631642"/>
          </a:xfrm>
          <a:prstGeom prst="bentConnector3">
            <a:avLst>
              <a:gd name="adj1" fmla="val 38288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winkelte Verbindung 148"/>
          <p:cNvCxnSpPr>
            <a:stCxn id="130" idx="0"/>
            <a:endCxn id="104" idx="2"/>
          </p:cNvCxnSpPr>
          <p:nvPr/>
        </p:nvCxnSpPr>
        <p:spPr>
          <a:xfrm rot="16200000" flipV="1">
            <a:off x="4793484" y="1481656"/>
            <a:ext cx="1457347" cy="631641"/>
          </a:xfrm>
          <a:prstGeom prst="bentConnector3">
            <a:avLst>
              <a:gd name="adj1" fmla="val 62549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winkelte Verbindung 149"/>
          <p:cNvCxnSpPr>
            <a:stCxn id="105" idx="2"/>
            <a:endCxn id="125" idx="0"/>
          </p:cNvCxnSpPr>
          <p:nvPr/>
        </p:nvCxnSpPr>
        <p:spPr>
          <a:xfrm rot="16200000" flipH="1">
            <a:off x="4020590" y="1224809"/>
            <a:ext cx="1457347" cy="1145334"/>
          </a:xfrm>
          <a:prstGeom prst="bentConnector3">
            <a:avLst>
              <a:gd name="adj1" fmla="val 62549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winkelte Verbindung 155"/>
          <p:cNvCxnSpPr>
            <a:stCxn id="113" idx="2"/>
            <a:endCxn id="122" idx="1"/>
          </p:cNvCxnSpPr>
          <p:nvPr/>
        </p:nvCxnSpPr>
        <p:spPr>
          <a:xfrm rot="16200000" flipH="1">
            <a:off x="2268412" y="167917"/>
            <a:ext cx="1895233" cy="3697004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uppieren 290"/>
          <p:cNvGrpSpPr/>
          <p:nvPr/>
        </p:nvGrpSpPr>
        <p:grpSpPr>
          <a:xfrm>
            <a:off x="274900" y="3908864"/>
            <a:ext cx="5582713" cy="2469272"/>
            <a:chOff x="140223" y="3840066"/>
            <a:chExt cx="5582713" cy="2469272"/>
          </a:xfrm>
        </p:grpSpPr>
        <p:sp>
          <p:nvSpPr>
            <p:cNvPr id="277" name="Abgerundetes Rechteck 276"/>
            <p:cNvSpPr/>
            <p:nvPr/>
          </p:nvSpPr>
          <p:spPr>
            <a:xfrm>
              <a:off x="140223" y="3846140"/>
              <a:ext cx="2786400" cy="2463198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8" name="Abgerundetes Rechteck 277"/>
            <p:cNvSpPr/>
            <p:nvPr/>
          </p:nvSpPr>
          <p:spPr>
            <a:xfrm>
              <a:off x="2924771" y="3840066"/>
              <a:ext cx="2786400" cy="2463198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140223" y="3840066"/>
              <a:ext cx="5570948" cy="246319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r Verbinder 116"/>
            <p:cNvCxnSpPr/>
            <p:nvPr/>
          </p:nvCxnSpPr>
          <p:spPr>
            <a:xfrm>
              <a:off x="140223" y="4323393"/>
              <a:ext cx="55827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1921723" y="3912452"/>
              <a:ext cx="2007944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b="1" dirty="0" err="1" smtClean="0">
                  <a:solidFill>
                    <a:srgbClr val="002060"/>
                  </a:solidFill>
                </a:rPr>
                <a:t>JumpTest</a:t>
              </a:r>
              <a:endParaRPr lang="de-DE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55" name="Gewinkelte Verbindung 154"/>
            <p:cNvCxnSpPr>
              <a:stCxn id="186" idx="3"/>
              <a:endCxn id="180" idx="2"/>
            </p:cNvCxnSpPr>
            <p:nvPr/>
          </p:nvCxnSpPr>
          <p:spPr>
            <a:xfrm flipV="1">
              <a:off x="3601216" y="4892624"/>
              <a:ext cx="1038502" cy="9574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uppieren 168"/>
            <p:cNvGrpSpPr/>
            <p:nvPr/>
          </p:nvGrpSpPr>
          <p:grpSpPr>
            <a:xfrm>
              <a:off x="694486" y="4510642"/>
              <a:ext cx="1057910" cy="381982"/>
              <a:chOff x="9104300" y="490650"/>
              <a:chExt cx="2062940" cy="578153"/>
            </a:xfrm>
          </p:grpSpPr>
          <p:grpSp>
            <p:nvGrpSpPr>
              <p:cNvPr id="170" name="Gruppieren 169"/>
              <p:cNvGrpSpPr/>
              <p:nvPr/>
            </p:nvGrpSpPr>
            <p:grpSpPr>
              <a:xfrm>
                <a:off x="9104300" y="490650"/>
                <a:ext cx="2062940" cy="578153"/>
                <a:chOff x="9104300" y="490650"/>
                <a:chExt cx="2062940" cy="578153"/>
              </a:xfrm>
            </p:grpSpPr>
            <p:sp>
              <p:nvSpPr>
                <p:cNvPr id="174" name="Abgerundetes Rechteck 173"/>
                <p:cNvSpPr/>
                <p:nvPr/>
              </p:nvSpPr>
              <p:spPr>
                <a:xfrm>
                  <a:off x="10134040" y="490650"/>
                  <a:ext cx="1033200" cy="578153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7" name="Abgerundetes Rechteck 176"/>
                <p:cNvSpPr/>
                <p:nvPr/>
              </p:nvSpPr>
              <p:spPr>
                <a:xfrm>
                  <a:off x="9104300" y="490650"/>
                  <a:ext cx="1033200" cy="578153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 b="1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73" name="Abgerundetes Rechteck 172"/>
              <p:cNvSpPr/>
              <p:nvPr/>
            </p:nvSpPr>
            <p:spPr>
              <a:xfrm>
                <a:off x="9104300" y="490650"/>
                <a:ext cx="2062940" cy="57815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 smtClean="0">
                    <a:solidFill>
                      <a:srgbClr val="002060"/>
                    </a:solidFill>
                  </a:rPr>
                  <a:t>Waiting</a:t>
                </a:r>
                <a:endParaRPr lang="de-DE" sz="1600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78" name="Gruppieren 177"/>
            <p:cNvGrpSpPr/>
            <p:nvPr/>
          </p:nvGrpSpPr>
          <p:grpSpPr>
            <a:xfrm>
              <a:off x="4110763" y="4510642"/>
              <a:ext cx="1057910" cy="381982"/>
              <a:chOff x="9104300" y="490650"/>
              <a:chExt cx="2062940" cy="578153"/>
            </a:xfrm>
          </p:grpSpPr>
          <p:grpSp>
            <p:nvGrpSpPr>
              <p:cNvPr id="179" name="Gruppieren 178"/>
              <p:cNvGrpSpPr/>
              <p:nvPr/>
            </p:nvGrpSpPr>
            <p:grpSpPr>
              <a:xfrm>
                <a:off x="9104300" y="490650"/>
                <a:ext cx="2062940" cy="578153"/>
                <a:chOff x="9104300" y="490650"/>
                <a:chExt cx="2062940" cy="578153"/>
              </a:xfrm>
            </p:grpSpPr>
            <p:sp>
              <p:nvSpPr>
                <p:cNvPr id="181" name="Abgerundetes Rechteck 180"/>
                <p:cNvSpPr/>
                <p:nvPr/>
              </p:nvSpPr>
              <p:spPr>
                <a:xfrm>
                  <a:off x="10134040" y="490650"/>
                  <a:ext cx="1033200" cy="578153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82" name="Abgerundetes Rechteck 181"/>
                <p:cNvSpPr/>
                <p:nvPr/>
              </p:nvSpPr>
              <p:spPr>
                <a:xfrm>
                  <a:off x="9104300" y="490650"/>
                  <a:ext cx="1033200" cy="578153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600" b="1" dirty="0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80" name="Abgerundetes Rechteck 179"/>
              <p:cNvSpPr/>
              <p:nvPr/>
            </p:nvSpPr>
            <p:spPr>
              <a:xfrm>
                <a:off x="9104300" y="490650"/>
                <a:ext cx="2062940" cy="57815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b="1" dirty="0" err="1" smtClean="0">
                    <a:solidFill>
                      <a:srgbClr val="002060"/>
                    </a:solidFill>
                  </a:rPr>
                  <a:t>Braking</a:t>
                </a:r>
                <a:endParaRPr lang="de-DE" sz="1600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86" name="Abgerundetes Rechteck 185"/>
            <p:cNvSpPr/>
            <p:nvPr/>
          </p:nvSpPr>
          <p:spPr>
            <a:xfrm>
              <a:off x="2261943" y="5659132"/>
              <a:ext cx="1339273" cy="38198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err="1" smtClean="0">
                  <a:solidFill>
                    <a:srgbClr val="002060"/>
                  </a:solidFill>
                </a:rPr>
                <a:t>Accelerating</a:t>
              </a:r>
              <a:endParaRPr lang="de-DE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89" name="Gewinkelte Verbindung 188"/>
            <p:cNvCxnSpPr>
              <a:stCxn id="186" idx="0"/>
              <a:endCxn id="173" idx="3"/>
            </p:cNvCxnSpPr>
            <p:nvPr/>
          </p:nvCxnSpPr>
          <p:spPr>
            <a:xfrm rot="16200000" flipV="1">
              <a:off x="1863239" y="4590791"/>
              <a:ext cx="957499" cy="117918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winkelte Verbindung 191"/>
            <p:cNvCxnSpPr>
              <a:stCxn id="173" idx="2"/>
              <a:endCxn id="186" idx="1"/>
            </p:cNvCxnSpPr>
            <p:nvPr/>
          </p:nvCxnSpPr>
          <p:spPr>
            <a:xfrm rot="16200000" flipH="1">
              <a:off x="1263943" y="4852122"/>
              <a:ext cx="957499" cy="103850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Gewinkelte Verbindung 273"/>
          <p:cNvCxnSpPr>
            <a:stCxn id="125" idx="1"/>
            <a:endCxn id="112" idx="2"/>
          </p:cNvCxnSpPr>
          <p:nvPr/>
        </p:nvCxnSpPr>
        <p:spPr>
          <a:xfrm rot="10800000">
            <a:off x="2397266" y="1068804"/>
            <a:ext cx="2667264" cy="1604947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winkelte Verbindung 280"/>
          <p:cNvCxnSpPr>
            <a:stCxn id="122" idx="2"/>
            <a:endCxn id="277" idx="0"/>
          </p:cNvCxnSpPr>
          <p:nvPr/>
        </p:nvCxnSpPr>
        <p:spPr>
          <a:xfrm rot="5400000">
            <a:off x="3093364" y="1686372"/>
            <a:ext cx="803302" cy="36538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winkelte Verbindung 283"/>
          <p:cNvCxnSpPr>
            <a:stCxn id="278" idx="0"/>
            <a:endCxn id="128" idx="2"/>
          </p:cNvCxnSpPr>
          <p:nvPr/>
        </p:nvCxnSpPr>
        <p:spPr>
          <a:xfrm rot="5400000" flipH="1" flipV="1">
            <a:off x="4746698" y="2817586"/>
            <a:ext cx="797228" cy="138532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77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343780" y="5398523"/>
            <a:ext cx="2204186" cy="1357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fetchValues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 smtClean="0">
                <a:solidFill>
                  <a:schemeClr val="tx1"/>
                </a:solidFill>
              </a:rPr>
              <a:t>CSensorData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getData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enableMotor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disableMotor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setTorque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torque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closeBrake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 smtClean="0">
                <a:solidFill>
                  <a:schemeClr val="tx1"/>
                </a:solidFill>
              </a:rPr>
              <a:t>void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openBrake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43780" y="4876467"/>
            <a:ext cx="2204186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  <a:endParaRPr lang="de-DE" sz="1400" dirty="0" smtClean="0">
              <a:solidFill>
                <a:srgbClr val="002060"/>
              </a:solidFill>
            </a:endParaRP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CHardware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41824" y="3770708"/>
            <a:ext cx="1665171" cy="835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calculateValues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getPhi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getPhi</a:t>
            </a:r>
            <a:r>
              <a:rPr lang="de-DE" sz="1200" dirty="0" smtClean="0">
                <a:solidFill>
                  <a:schemeClr val="tx1"/>
                </a:solidFill>
              </a:rPr>
              <a:t>__d()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getPsi</a:t>
            </a:r>
            <a:r>
              <a:rPr lang="de-DE" sz="1200" dirty="0" smtClean="0">
                <a:solidFill>
                  <a:schemeClr val="tx1"/>
                </a:solidFill>
              </a:rPr>
              <a:t>__d()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1824" y="3248652"/>
            <a:ext cx="1665171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CSensorEvaluation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976208" y="2401018"/>
            <a:ext cx="2487903" cy="121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calcTorque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phi</a:t>
            </a:r>
            <a:r>
              <a:rPr lang="de-DE" sz="1200" dirty="0" smtClean="0">
                <a:solidFill>
                  <a:schemeClr val="tx1"/>
                </a:solidFill>
              </a:rPr>
              <a:t>, 	        Float32 </a:t>
            </a:r>
            <a:r>
              <a:rPr lang="de-DE" sz="1200" dirty="0" err="1" smtClean="0">
                <a:solidFill>
                  <a:schemeClr val="tx1"/>
                </a:solidFill>
              </a:rPr>
              <a:t>phi</a:t>
            </a:r>
            <a:r>
              <a:rPr lang="de-DE" sz="1200" dirty="0" smtClean="0">
                <a:solidFill>
                  <a:schemeClr val="tx1"/>
                </a:solidFill>
              </a:rPr>
              <a:t>__d, 	        Float32 </a:t>
            </a:r>
            <a:r>
              <a:rPr lang="de-DE" sz="1200" dirty="0" err="1" smtClean="0">
                <a:solidFill>
                  <a:schemeClr val="tx1"/>
                </a:solidFill>
              </a:rPr>
              <a:t>psi</a:t>
            </a:r>
            <a:r>
              <a:rPr lang="de-DE" sz="1200" dirty="0" smtClean="0">
                <a:solidFill>
                  <a:schemeClr val="tx1"/>
                </a:solidFill>
              </a:rPr>
              <a:t>__d)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setPhiOffset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setPhi</a:t>
            </a:r>
            <a:r>
              <a:rPr lang="de-DE" sz="1200" dirty="0" smtClean="0">
                <a:solidFill>
                  <a:schemeClr val="tx1"/>
                </a:solidFill>
              </a:rPr>
              <a:t>__</a:t>
            </a:r>
            <a:r>
              <a:rPr lang="de-DE" sz="1200" dirty="0" err="1" smtClean="0">
                <a:solidFill>
                  <a:schemeClr val="tx1"/>
                </a:solidFill>
              </a:rPr>
              <a:t>dOffset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setPsi</a:t>
            </a:r>
            <a:r>
              <a:rPr lang="de-DE" sz="1200" dirty="0" smtClean="0">
                <a:solidFill>
                  <a:schemeClr val="tx1"/>
                </a:solidFill>
              </a:rPr>
              <a:t>__</a:t>
            </a:r>
            <a:r>
              <a:rPr lang="de-DE" sz="1200" dirty="0" err="1" smtClean="0">
                <a:solidFill>
                  <a:schemeClr val="tx1"/>
                </a:solidFill>
              </a:rPr>
              <a:t>dOffset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976208" y="1878962"/>
            <a:ext cx="248790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smtClean="0">
                <a:solidFill>
                  <a:srgbClr val="002060"/>
                </a:solidFill>
              </a:rPr>
              <a:t>CLQR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9224" y="2741834"/>
            <a:ext cx="2808746" cy="323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calcValue</a:t>
            </a:r>
            <a:r>
              <a:rPr lang="de-DE" sz="1200" dirty="0" smtClean="0">
                <a:solidFill>
                  <a:schemeClr val="tx1"/>
                </a:solidFill>
              </a:rPr>
              <a:t>(Float32 x, Float32 </a:t>
            </a:r>
            <a:r>
              <a:rPr lang="de-DE" sz="1200" dirty="0" err="1" smtClean="0">
                <a:solidFill>
                  <a:schemeClr val="tx1"/>
                </a:solidFill>
              </a:rPr>
              <a:t>x__d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9224" y="2219778"/>
            <a:ext cx="2808746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TKalmanFilter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685741" y="2744931"/>
            <a:ext cx="2487903" cy="16177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sampleSensors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sampleADC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sampleCPsiIdentification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sampleCPhiIdentification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sampleControlTest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sampleJumpTest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685741" y="2222875"/>
            <a:ext cx="248790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CControlAction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051660" y="5415988"/>
            <a:ext cx="2487903" cy="1357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calcTorque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phi</a:t>
            </a:r>
            <a:r>
              <a:rPr lang="de-DE" sz="1200" dirty="0" smtClean="0">
                <a:solidFill>
                  <a:schemeClr val="tx1"/>
                </a:solidFill>
              </a:rPr>
              <a:t>, 	        Float32 </a:t>
            </a:r>
            <a:r>
              <a:rPr lang="de-DE" sz="1200" dirty="0" err="1" smtClean="0">
                <a:solidFill>
                  <a:schemeClr val="tx1"/>
                </a:solidFill>
              </a:rPr>
              <a:t>phi</a:t>
            </a:r>
            <a:r>
              <a:rPr lang="de-DE" sz="1200" dirty="0" smtClean="0">
                <a:solidFill>
                  <a:schemeClr val="tx1"/>
                </a:solidFill>
              </a:rPr>
              <a:t>__d, 	        Float32 </a:t>
            </a:r>
            <a:r>
              <a:rPr lang="de-DE" sz="1200" dirty="0" err="1" smtClean="0">
                <a:solidFill>
                  <a:schemeClr val="tx1"/>
                </a:solidFill>
              </a:rPr>
              <a:t>psi</a:t>
            </a:r>
            <a:r>
              <a:rPr lang="de-DE" sz="1200" dirty="0" smtClean="0">
                <a:solidFill>
                  <a:schemeClr val="tx1"/>
                </a:solidFill>
              </a:rPr>
              <a:t>__d)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setPhiOffset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setPhi</a:t>
            </a:r>
            <a:r>
              <a:rPr lang="de-DE" sz="1200" dirty="0" smtClean="0">
                <a:solidFill>
                  <a:schemeClr val="tx1"/>
                </a:solidFill>
              </a:rPr>
              <a:t>__</a:t>
            </a:r>
            <a:r>
              <a:rPr lang="de-DE" sz="1200" dirty="0" err="1" smtClean="0">
                <a:solidFill>
                  <a:schemeClr val="tx1"/>
                </a:solidFill>
              </a:rPr>
              <a:t>dOffset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setPsi</a:t>
            </a:r>
            <a:r>
              <a:rPr lang="de-DE" sz="1200" dirty="0" smtClean="0">
                <a:solidFill>
                  <a:schemeClr val="tx1"/>
                </a:solidFill>
              </a:rPr>
              <a:t>__</a:t>
            </a:r>
            <a:r>
              <a:rPr lang="de-DE" sz="1200" dirty="0" err="1" smtClean="0">
                <a:solidFill>
                  <a:schemeClr val="tx1"/>
                </a:solidFill>
              </a:rPr>
              <a:t>dOffset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051660" y="4893932"/>
            <a:ext cx="248790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CComplementaryFilter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051660" y="4369125"/>
            <a:ext cx="2487903" cy="2699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calcValue</a:t>
            </a:r>
            <a:r>
              <a:rPr lang="de-DE" sz="1200" dirty="0" smtClean="0">
                <a:solidFill>
                  <a:schemeClr val="tx1"/>
                </a:solidFill>
              </a:rPr>
              <a:t>(Float32 x)</a:t>
            </a:r>
          </a:p>
        </p:txBody>
      </p:sp>
      <p:sp>
        <p:nvSpPr>
          <p:cNvPr id="25" name="Rechteck 24"/>
          <p:cNvSpPr/>
          <p:nvPr/>
        </p:nvSpPr>
        <p:spPr>
          <a:xfrm>
            <a:off x="7051660" y="3847069"/>
            <a:ext cx="248790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TFloatingMean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685740" y="4362663"/>
            <a:ext cx="2487903" cy="2139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TKalmanFilter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mPhiKalman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TKalmanFilter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mPhi</a:t>
            </a:r>
            <a:r>
              <a:rPr lang="de-DE" sz="1200" dirty="0" smtClean="0">
                <a:solidFill>
                  <a:schemeClr val="tx1"/>
                </a:solidFill>
              </a:rPr>
              <a:t>__</a:t>
            </a:r>
            <a:r>
              <a:rPr lang="de-DE" sz="1200" dirty="0" err="1" smtClean="0">
                <a:solidFill>
                  <a:schemeClr val="tx1"/>
                </a:solidFill>
              </a:rPr>
              <a:t>dKalman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CComplementaryFilter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mPhiComp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CSensorEvaluation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mSensorEval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TFloatingMean</a:t>
            </a:r>
            <a:r>
              <a:rPr lang="de-DE" sz="1200" dirty="0" smtClean="0">
                <a:solidFill>
                  <a:schemeClr val="tx1"/>
                </a:solidFill>
              </a:rPr>
              <a:t> mPsi__dMean4</a:t>
            </a:r>
          </a:p>
          <a:p>
            <a:r>
              <a:rPr lang="de-DE" sz="1200" dirty="0" err="1" smtClean="0">
                <a:solidFill>
                  <a:schemeClr val="tx1"/>
                </a:solidFill>
              </a:rPr>
              <a:t>TFloatingMean</a:t>
            </a:r>
            <a:r>
              <a:rPr lang="de-DE" sz="1200" dirty="0" smtClean="0">
                <a:solidFill>
                  <a:schemeClr val="tx1"/>
                </a:solidFill>
              </a:rPr>
              <a:t> mPsi__dMean8</a:t>
            </a:r>
          </a:p>
          <a:p>
            <a:r>
              <a:rPr lang="de-DE" sz="1200" dirty="0" err="1" smtClean="0">
                <a:solidFill>
                  <a:schemeClr val="tx1"/>
                </a:solidFill>
              </a:rPr>
              <a:t>TFloatingMean</a:t>
            </a:r>
            <a:r>
              <a:rPr lang="de-DE" sz="1200" dirty="0" smtClean="0">
                <a:solidFill>
                  <a:schemeClr val="tx1"/>
                </a:solidFill>
              </a:rPr>
              <a:t> mPsi__dMean16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CLQR </a:t>
            </a:r>
            <a:r>
              <a:rPr lang="de-DE" sz="1200" dirty="0" err="1" smtClean="0">
                <a:solidFill>
                  <a:schemeClr val="tx1"/>
                </a:solidFill>
              </a:rPr>
              <a:t>mLQR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>
          <a:xfrm flipV="1">
            <a:off x="2883177" y="2741835"/>
            <a:ext cx="7380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27"/>
          <p:cNvCxnSpPr/>
          <p:nvPr/>
        </p:nvCxnSpPr>
        <p:spPr>
          <a:xfrm>
            <a:off x="2547965" y="5401333"/>
            <a:ext cx="10584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27"/>
          <p:cNvCxnSpPr/>
          <p:nvPr/>
        </p:nvCxnSpPr>
        <p:spPr>
          <a:xfrm flipV="1">
            <a:off x="2306995" y="4363642"/>
            <a:ext cx="13140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27"/>
          <p:cNvCxnSpPr/>
          <p:nvPr/>
        </p:nvCxnSpPr>
        <p:spPr>
          <a:xfrm flipH="1" flipV="1">
            <a:off x="6233514" y="2741835"/>
            <a:ext cx="7200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27"/>
          <p:cNvCxnSpPr/>
          <p:nvPr/>
        </p:nvCxnSpPr>
        <p:spPr>
          <a:xfrm flipH="1">
            <a:off x="6238274" y="4360908"/>
            <a:ext cx="7920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headEnd w="sm" len="sm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27"/>
          <p:cNvCxnSpPr/>
          <p:nvPr/>
        </p:nvCxnSpPr>
        <p:spPr>
          <a:xfrm flipH="1">
            <a:off x="6239186" y="5416573"/>
            <a:ext cx="7920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22056"/>
            <a:ext cx="1429123" cy="1068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mTime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mEstimate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mComp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mKalman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42912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</a:rPr>
              <a:t>&lt;</a:t>
            </a:r>
            <a:r>
              <a:rPr lang="de-DE" sz="1200" i="1" dirty="0" err="1" smtClean="0">
                <a:solidFill>
                  <a:schemeClr val="tx1"/>
                </a:solidFill>
              </a:rPr>
              <a:t>struct</a:t>
            </a:r>
            <a:r>
              <a:rPr lang="de-DE" sz="1200" i="1" dirty="0" smtClean="0">
                <a:solidFill>
                  <a:schemeClr val="tx1"/>
                </a:solidFill>
              </a:rPr>
              <a:t>&gt;</a:t>
            </a:r>
            <a:endParaRPr lang="de-DE" sz="1200" dirty="0" smtClean="0">
              <a:solidFill>
                <a:srgbClr val="002060"/>
              </a:solidFill>
            </a:endParaRP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CPhi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33842" y="522056"/>
            <a:ext cx="1429123" cy="1068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mTime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mEstimate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mKalman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833842" y="0"/>
            <a:ext cx="142912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</a:rPr>
              <a:t>&lt;</a:t>
            </a:r>
            <a:r>
              <a:rPr lang="de-DE" sz="1200" i="1" dirty="0" err="1" smtClean="0">
                <a:solidFill>
                  <a:schemeClr val="tx1"/>
                </a:solidFill>
              </a:rPr>
              <a:t>struct</a:t>
            </a:r>
            <a:r>
              <a:rPr lang="de-DE" sz="1200" i="1" dirty="0" smtClean="0">
                <a:solidFill>
                  <a:schemeClr val="tx1"/>
                </a:solidFill>
              </a:rPr>
              <a:t>&gt;</a:t>
            </a:r>
            <a:endParaRPr lang="de-DE" sz="1200" dirty="0" smtClean="0">
              <a:solidFill>
                <a:srgbClr val="002060"/>
              </a:solidFill>
            </a:endParaRP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CPhi</a:t>
            </a:r>
            <a:r>
              <a:rPr lang="de-DE" sz="1400" b="1" dirty="0" smtClean="0">
                <a:solidFill>
                  <a:srgbClr val="002060"/>
                </a:solidFill>
              </a:rPr>
              <a:t>__d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39643" y="522056"/>
            <a:ext cx="1390622" cy="1357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mTime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mEstimate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mMean4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Float32 mMean8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Float32 mMean16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739643" y="0"/>
            <a:ext cx="1390622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</a:rPr>
              <a:t>&lt;</a:t>
            </a:r>
            <a:r>
              <a:rPr lang="de-DE" sz="1200" i="1" dirty="0" err="1" smtClean="0">
                <a:solidFill>
                  <a:schemeClr val="tx1"/>
                </a:solidFill>
              </a:rPr>
              <a:t>struct</a:t>
            </a:r>
            <a:r>
              <a:rPr lang="de-DE" sz="12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CPsi</a:t>
            </a:r>
            <a:r>
              <a:rPr lang="de-DE" sz="1400" b="1" dirty="0" smtClean="0">
                <a:solidFill>
                  <a:srgbClr val="002060"/>
                </a:solidFill>
              </a:rPr>
              <a:t>__d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73485" y="522056"/>
            <a:ext cx="1631254" cy="15785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mTime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Int16 mX1_raw__dd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Int16 mX2_raw__dd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Int16 mY1_raw__dd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Int16 mY2_raw__dd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Int16 mPhi1_raw__d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Int16 mPhi2_raw__d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UInt16 mPsi_</a:t>
            </a:r>
            <a:r>
              <a:rPr lang="de-DE" sz="1200" dirty="0" err="1" smtClean="0">
                <a:solidFill>
                  <a:schemeClr val="tx1"/>
                </a:solidFill>
              </a:rPr>
              <a:t>raw</a:t>
            </a:r>
            <a:r>
              <a:rPr lang="de-DE" sz="1200" dirty="0" smtClean="0">
                <a:solidFill>
                  <a:schemeClr val="tx1"/>
                </a:solidFill>
              </a:rPr>
              <a:t>__d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573485" y="0"/>
            <a:ext cx="1631254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</a:rPr>
              <a:t>&lt;</a:t>
            </a:r>
            <a:r>
              <a:rPr lang="de-DE" sz="1200" i="1" dirty="0" err="1" smtClean="0">
                <a:solidFill>
                  <a:schemeClr val="tx1"/>
                </a:solidFill>
              </a:rPr>
              <a:t>struct</a:t>
            </a:r>
            <a:r>
              <a:rPr lang="de-DE" sz="12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CSensorData</a:t>
            </a:r>
            <a:endParaRPr lang="de-DE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0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164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Windows User</cp:lastModifiedBy>
  <cp:revision>29</cp:revision>
  <dcterms:created xsi:type="dcterms:W3CDTF">2016-09-26T14:39:22Z</dcterms:created>
  <dcterms:modified xsi:type="dcterms:W3CDTF">2016-10-16T07:41:17Z</dcterms:modified>
</cp:coreProperties>
</file>