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400" d="100"/>
          <a:sy n="400" d="100"/>
        </p:scale>
        <p:origin x="-11448" y="-6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7DEC4-F79B-409D-A182-E9F18C195EEA}" type="datetimeFigureOut">
              <a:rPr lang="de-DE" smtClean="0"/>
              <a:t>09.08.2016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E2910-7C1A-451A-93EA-35443DAC9C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9272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7DEC4-F79B-409D-A182-E9F18C195EEA}" type="datetimeFigureOut">
              <a:rPr lang="de-DE" smtClean="0"/>
              <a:t>09.08.2016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E2910-7C1A-451A-93EA-35443DAC9C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6123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7DEC4-F79B-409D-A182-E9F18C195EEA}" type="datetimeFigureOut">
              <a:rPr lang="de-DE" smtClean="0"/>
              <a:t>09.08.2016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E2910-7C1A-451A-93EA-35443DAC9C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1455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7DEC4-F79B-409D-A182-E9F18C195EEA}" type="datetimeFigureOut">
              <a:rPr lang="de-DE" smtClean="0"/>
              <a:t>09.08.2016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E2910-7C1A-451A-93EA-35443DAC9C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7030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7DEC4-F79B-409D-A182-E9F18C195EEA}" type="datetimeFigureOut">
              <a:rPr lang="de-DE" smtClean="0"/>
              <a:t>09.08.2016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E2910-7C1A-451A-93EA-35443DAC9C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6483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7DEC4-F79B-409D-A182-E9F18C195EEA}" type="datetimeFigureOut">
              <a:rPr lang="de-DE" smtClean="0"/>
              <a:t>09.08.2016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E2910-7C1A-451A-93EA-35443DAC9C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5606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7DEC4-F79B-409D-A182-E9F18C195EEA}" type="datetimeFigureOut">
              <a:rPr lang="de-DE" smtClean="0"/>
              <a:t>09.08.2016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E2910-7C1A-451A-93EA-35443DAC9C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992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7DEC4-F79B-409D-A182-E9F18C195EEA}" type="datetimeFigureOut">
              <a:rPr lang="de-DE" smtClean="0"/>
              <a:t>09.08.2016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E2910-7C1A-451A-93EA-35443DAC9C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1107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7DEC4-F79B-409D-A182-E9F18C195EEA}" type="datetimeFigureOut">
              <a:rPr lang="de-DE" smtClean="0"/>
              <a:t>09.08.2016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E2910-7C1A-451A-93EA-35443DAC9C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2314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7DEC4-F79B-409D-A182-E9F18C195EEA}" type="datetimeFigureOut">
              <a:rPr lang="de-DE" smtClean="0"/>
              <a:t>09.08.2016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E2910-7C1A-451A-93EA-35443DAC9C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3127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7DEC4-F79B-409D-A182-E9F18C195EEA}" type="datetimeFigureOut">
              <a:rPr lang="de-DE" smtClean="0"/>
              <a:t>09.08.2016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E2910-7C1A-451A-93EA-35443DAC9C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8840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37DEC4-F79B-409D-A182-E9F18C195EEA}" type="datetimeFigureOut">
              <a:rPr lang="de-DE" smtClean="0"/>
              <a:t>09.08.2016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4E2910-7C1A-451A-93EA-35443DAC9C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7911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>
            <a:spLocks noChangeAspect="1"/>
          </p:cNvSpPr>
          <p:nvPr/>
        </p:nvSpPr>
        <p:spPr>
          <a:xfrm>
            <a:off x="3352800" y="2464066"/>
            <a:ext cx="36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ysClr val="windowText" lastClr="000000"/>
                </a:solidFill>
              </a:rPr>
              <a:t>B</a:t>
            </a:r>
            <a:endParaRPr lang="de-DE" b="1" dirty="0">
              <a:solidFill>
                <a:sysClr val="windowText" lastClr="000000"/>
              </a:solidFill>
            </a:endParaRPr>
          </a:p>
        </p:txBody>
      </p:sp>
      <p:sp>
        <p:nvSpPr>
          <p:cNvPr id="5" name="Rechteck 4"/>
          <p:cNvSpPr>
            <a:spLocks noChangeAspect="1"/>
          </p:cNvSpPr>
          <p:nvPr/>
        </p:nvSpPr>
        <p:spPr>
          <a:xfrm>
            <a:off x="7587918" y="2464066"/>
            <a:ext cx="36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ysClr val="windowText" lastClr="000000"/>
                </a:solidFill>
              </a:rPr>
              <a:t>C</a:t>
            </a:r>
            <a:endParaRPr lang="de-DE" b="1" dirty="0">
              <a:solidFill>
                <a:sysClr val="windowText" lastClr="000000"/>
              </a:solidFill>
            </a:endParaRPr>
          </a:p>
        </p:txBody>
      </p:sp>
      <p:sp>
        <p:nvSpPr>
          <p:cNvPr id="6" name="Rechteck 5"/>
          <p:cNvSpPr>
            <a:spLocks noChangeAspect="1"/>
          </p:cNvSpPr>
          <p:nvPr/>
        </p:nvSpPr>
        <p:spPr>
          <a:xfrm>
            <a:off x="5446621" y="3291056"/>
            <a:ext cx="36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ysClr val="windowText" lastClr="000000"/>
                </a:solidFill>
              </a:rPr>
              <a:t>A</a:t>
            </a:r>
            <a:endParaRPr lang="de-DE" b="1" dirty="0">
              <a:solidFill>
                <a:sysClr val="windowText" lastClr="000000"/>
              </a:solidFill>
            </a:endParaRPr>
          </a:p>
        </p:txBody>
      </p:sp>
      <p:sp>
        <p:nvSpPr>
          <p:cNvPr id="7" name="Rechteck 6"/>
          <p:cNvSpPr>
            <a:spLocks noChangeAspect="1"/>
          </p:cNvSpPr>
          <p:nvPr/>
        </p:nvSpPr>
        <p:spPr>
          <a:xfrm>
            <a:off x="5452053" y="1563298"/>
            <a:ext cx="36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ysClr val="windowText" lastClr="000000"/>
                </a:solidFill>
              </a:rPr>
              <a:t>D</a:t>
            </a:r>
            <a:endParaRPr lang="de-DE" b="1" dirty="0">
              <a:solidFill>
                <a:sysClr val="windowText" lastClr="00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hteck 7"/>
              <p:cNvSpPr>
                <a:spLocks noChangeAspect="1"/>
              </p:cNvSpPr>
              <p:nvPr/>
            </p:nvSpPr>
            <p:spPr>
              <a:xfrm>
                <a:off x="5370238" y="2328034"/>
                <a:ext cx="523630" cy="63206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de-DE" b="0" i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</m:den>
                      </m:f>
                    </m:oMath>
                  </m:oMathPara>
                </a14:m>
                <a:endParaRPr lang="de-DE" dirty="0">
                  <a:solidFill>
                    <a:sysClr val="windowText" lastClr="000000"/>
                  </a:solidFill>
                  <a:latin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8" name="Rechteck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0238" y="2328034"/>
                <a:ext cx="523630" cy="63206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Ellipse 8"/>
          <p:cNvSpPr>
            <a:spLocks noChangeAspect="1"/>
          </p:cNvSpPr>
          <p:nvPr/>
        </p:nvSpPr>
        <p:spPr>
          <a:xfrm>
            <a:off x="4361519" y="2464066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Ellipse 13"/>
          <p:cNvSpPr>
            <a:spLocks noChangeAspect="1"/>
          </p:cNvSpPr>
          <p:nvPr/>
        </p:nvSpPr>
        <p:spPr>
          <a:xfrm>
            <a:off x="6551884" y="2464066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1" name="Gerade Verbindung mit Pfeil 20"/>
          <p:cNvCxnSpPr>
            <a:stCxn id="4" idx="3"/>
            <a:endCxn id="9" idx="2"/>
          </p:cNvCxnSpPr>
          <p:nvPr/>
        </p:nvCxnSpPr>
        <p:spPr>
          <a:xfrm>
            <a:off x="3712800" y="2644066"/>
            <a:ext cx="648719" cy="0"/>
          </a:xfrm>
          <a:prstGeom prst="straightConnector1">
            <a:avLst/>
          </a:prstGeom>
          <a:ln w="101600">
            <a:solidFill>
              <a:srgbClr val="002060"/>
            </a:solidFill>
            <a:miter lim="800000"/>
            <a:headEnd w="lg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>
            <a:stCxn id="9" idx="6"/>
            <a:endCxn id="8" idx="1"/>
          </p:cNvCxnSpPr>
          <p:nvPr/>
        </p:nvCxnSpPr>
        <p:spPr>
          <a:xfrm flipV="1">
            <a:off x="4721519" y="2644065"/>
            <a:ext cx="648719" cy="1"/>
          </a:xfrm>
          <a:prstGeom prst="straightConnector1">
            <a:avLst/>
          </a:prstGeom>
          <a:ln w="101600">
            <a:solidFill>
              <a:srgbClr val="002060"/>
            </a:solidFill>
            <a:miter lim="800000"/>
            <a:headEnd w="lg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/>
          <p:cNvCxnSpPr>
            <a:stCxn id="8" idx="3"/>
            <a:endCxn id="14" idx="2"/>
          </p:cNvCxnSpPr>
          <p:nvPr/>
        </p:nvCxnSpPr>
        <p:spPr>
          <a:xfrm>
            <a:off x="5893868" y="2644065"/>
            <a:ext cx="658016" cy="1"/>
          </a:xfrm>
          <a:prstGeom prst="straightConnector1">
            <a:avLst/>
          </a:prstGeom>
          <a:ln w="101600">
            <a:solidFill>
              <a:srgbClr val="002060"/>
            </a:solidFill>
            <a:miter lim="800000"/>
            <a:headEnd w="lg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>
            <a:stCxn id="14" idx="6"/>
            <a:endCxn id="5" idx="1"/>
          </p:cNvCxnSpPr>
          <p:nvPr/>
        </p:nvCxnSpPr>
        <p:spPr>
          <a:xfrm>
            <a:off x="6911884" y="2644066"/>
            <a:ext cx="676034" cy="0"/>
          </a:xfrm>
          <a:prstGeom prst="straightConnector1">
            <a:avLst/>
          </a:prstGeom>
          <a:ln w="101600">
            <a:solidFill>
              <a:srgbClr val="002060"/>
            </a:solidFill>
            <a:miter lim="800000"/>
            <a:headEnd w="lg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/>
          <p:cNvCxnSpPr>
            <a:stCxn id="6" idx="1"/>
            <a:endCxn id="9" idx="4"/>
          </p:cNvCxnSpPr>
          <p:nvPr/>
        </p:nvCxnSpPr>
        <p:spPr>
          <a:xfrm rot="10800000">
            <a:off x="4541519" y="2824066"/>
            <a:ext cx="905102" cy="646990"/>
          </a:xfrm>
          <a:prstGeom prst="bentConnector2">
            <a:avLst/>
          </a:prstGeom>
          <a:ln w="101600">
            <a:solidFill>
              <a:srgbClr val="002060"/>
            </a:solidFill>
            <a:miter lim="800000"/>
            <a:headEnd w="lg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5"/>
          <p:cNvCxnSpPr>
            <a:endCxn id="6" idx="3"/>
          </p:cNvCxnSpPr>
          <p:nvPr/>
        </p:nvCxnSpPr>
        <p:spPr>
          <a:xfrm rot="10800000" flipV="1">
            <a:off x="5806621" y="2651646"/>
            <a:ext cx="1388604" cy="819410"/>
          </a:xfrm>
          <a:prstGeom prst="bentConnector3">
            <a:avLst>
              <a:gd name="adj1" fmla="val 2807"/>
            </a:avLst>
          </a:prstGeom>
          <a:ln w="101600">
            <a:solidFill>
              <a:srgbClr val="002060"/>
            </a:solidFill>
            <a:miter lim="800000"/>
            <a:headEnd w="lg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mit Pfeil 35"/>
          <p:cNvCxnSpPr>
            <a:stCxn id="4" idx="0"/>
            <a:endCxn id="7" idx="1"/>
          </p:cNvCxnSpPr>
          <p:nvPr/>
        </p:nvCxnSpPr>
        <p:spPr>
          <a:xfrm rot="5400000" flipH="1" flipV="1">
            <a:off x="4132042" y="1144056"/>
            <a:ext cx="720768" cy="1919253"/>
          </a:xfrm>
          <a:prstGeom prst="bentConnector2">
            <a:avLst/>
          </a:prstGeom>
          <a:ln w="101600">
            <a:solidFill>
              <a:srgbClr val="002060"/>
            </a:solidFill>
            <a:miter lim="800000"/>
            <a:headEnd w="lg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Ellipse 48"/>
          <p:cNvSpPr>
            <a:spLocks noChangeAspect="1"/>
          </p:cNvSpPr>
          <p:nvPr/>
        </p:nvSpPr>
        <p:spPr>
          <a:xfrm>
            <a:off x="8623952" y="2464063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0" name="Gerade Verbindung mit Pfeil 49"/>
          <p:cNvCxnSpPr>
            <a:stCxn id="5" idx="3"/>
            <a:endCxn id="49" idx="2"/>
          </p:cNvCxnSpPr>
          <p:nvPr/>
        </p:nvCxnSpPr>
        <p:spPr>
          <a:xfrm flipV="1">
            <a:off x="7947918" y="2644063"/>
            <a:ext cx="676034" cy="3"/>
          </a:xfrm>
          <a:prstGeom prst="straightConnector1">
            <a:avLst/>
          </a:prstGeom>
          <a:ln w="101600">
            <a:solidFill>
              <a:srgbClr val="002060"/>
            </a:solidFill>
            <a:miter lim="800000"/>
            <a:headEnd w="lg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35"/>
          <p:cNvCxnSpPr>
            <a:stCxn id="7" idx="3"/>
            <a:endCxn id="49" idx="0"/>
          </p:cNvCxnSpPr>
          <p:nvPr/>
        </p:nvCxnSpPr>
        <p:spPr>
          <a:xfrm>
            <a:off x="5812053" y="1743298"/>
            <a:ext cx="2991899" cy="720765"/>
          </a:xfrm>
          <a:prstGeom prst="bentConnector2">
            <a:avLst/>
          </a:prstGeom>
          <a:ln w="101600">
            <a:solidFill>
              <a:srgbClr val="002060"/>
            </a:solidFill>
            <a:miter lim="800000"/>
            <a:headEnd w="lg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/>
          <p:cNvCxnSpPr/>
          <p:nvPr/>
        </p:nvCxnSpPr>
        <p:spPr>
          <a:xfrm flipV="1">
            <a:off x="8983952" y="2644063"/>
            <a:ext cx="897705" cy="4"/>
          </a:xfrm>
          <a:prstGeom prst="straightConnector1">
            <a:avLst/>
          </a:prstGeom>
          <a:ln w="101600">
            <a:solidFill>
              <a:srgbClr val="002060"/>
            </a:solidFill>
            <a:miter lim="800000"/>
            <a:headEnd w="lg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hteck 71"/>
          <p:cNvSpPr>
            <a:spLocks noChangeAspect="1"/>
          </p:cNvSpPr>
          <p:nvPr/>
        </p:nvSpPr>
        <p:spPr>
          <a:xfrm>
            <a:off x="5452053" y="4006589"/>
            <a:ext cx="36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ysClr val="windowText" lastClr="000000"/>
                </a:solidFill>
              </a:rPr>
              <a:t>F</a:t>
            </a:r>
            <a:endParaRPr lang="de-DE" b="1" dirty="0">
              <a:solidFill>
                <a:sysClr val="windowText" lastClr="000000"/>
              </a:solidFill>
            </a:endParaRPr>
          </a:p>
        </p:txBody>
      </p:sp>
      <p:cxnSp>
        <p:nvCxnSpPr>
          <p:cNvPr id="73" name="Gerade Verbindung mit Pfeil 35"/>
          <p:cNvCxnSpPr/>
          <p:nvPr/>
        </p:nvCxnSpPr>
        <p:spPr>
          <a:xfrm rot="10800000" flipV="1">
            <a:off x="5814435" y="3471055"/>
            <a:ext cx="1310647" cy="715533"/>
          </a:xfrm>
          <a:prstGeom prst="bentConnector3">
            <a:avLst>
              <a:gd name="adj1" fmla="val -2325"/>
            </a:avLst>
          </a:prstGeom>
          <a:ln w="101600">
            <a:solidFill>
              <a:srgbClr val="002060"/>
            </a:solidFill>
            <a:miter lim="800000"/>
            <a:headEnd w="lg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mit Pfeil 35"/>
          <p:cNvCxnSpPr>
            <a:stCxn id="72" idx="1"/>
            <a:endCxn id="4" idx="1"/>
          </p:cNvCxnSpPr>
          <p:nvPr/>
        </p:nvCxnSpPr>
        <p:spPr>
          <a:xfrm rot="10800000">
            <a:off x="3352801" y="2644067"/>
            <a:ext cx="2099253" cy="1542523"/>
          </a:xfrm>
          <a:prstGeom prst="bentConnector3">
            <a:avLst>
              <a:gd name="adj1" fmla="val 128676"/>
            </a:avLst>
          </a:prstGeom>
          <a:ln w="101600">
            <a:solidFill>
              <a:srgbClr val="002060"/>
            </a:solidFill>
            <a:miter lim="800000"/>
            <a:headEnd w="lg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feld 80"/>
          <p:cNvSpPr txBox="1"/>
          <p:nvPr/>
        </p:nvSpPr>
        <p:spPr>
          <a:xfrm>
            <a:off x="2667000" y="2282314"/>
            <a:ext cx="32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u</a:t>
            </a:r>
            <a:endParaRPr lang="de-DE" dirty="0"/>
          </a:p>
        </p:txBody>
      </p:sp>
      <p:sp>
        <p:nvSpPr>
          <p:cNvPr id="82" name="Textfeld 81"/>
          <p:cNvSpPr txBox="1"/>
          <p:nvPr/>
        </p:nvSpPr>
        <p:spPr>
          <a:xfrm>
            <a:off x="4099631" y="2270069"/>
            <a:ext cx="32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+</a:t>
            </a:r>
            <a:endParaRPr lang="de-DE" dirty="0"/>
          </a:p>
        </p:txBody>
      </p:sp>
      <p:sp>
        <p:nvSpPr>
          <p:cNvPr id="83" name="Textfeld 82"/>
          <p:cNvSpPr txBox="1"/>
          <p:nvPr/>
        </p:nvSpPr>
        <p:spPr>
          <a:xfrm>
            <a:off x="4551875" y="2712193"/>
            <a:ext cx="32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+</a:t>
            </a:r>
            <a:endParaRPr lang="de-DE" dirty="0"/>
          </a:p>
        </p:txBody>
      </p:sp>
      <p:sp>
        <p:nvSpPr>
          <p:cNvPr id="84" name="Textfeld 83"/>
          <p:cNvSpPr txBox="1"/>
          <p:nvPr/>
        </p:nvSpPr>
        <p:spPr>
          <a:xfrm>
            <a:off x="6288320" y="2643449"/>
            <a:ext cx="32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+</a:t>
            </a:r>
            <a:endParaRPr lang="de-DE" dirty="0"/>
          </a:p>
        </p:txBody>
      </p:sp>
      <p:cxnSp>
        <p:nvCxnSpPr>
          <p:cNvPr id="85" name="Gerade Verbindung mit Pfeil 84"/>
          <p:cNvCxnSpPr>
            <a:endCxn id="14" idx="0"/>
          </p:cNvCxnSpPr>
          <p:nvPr/>
        </p:nvCxnSpPr>
        <p:spPr>
          <a:xfrm>
            <a:off x="6731884" y="2133751"/>
            <a:ext cx="0" cy="330315"/>
          </a:xfrm>
          <a:prstGeom prst="straightConnector1">
            <a:avLst/>
          </a:prstGeom>
          <a:ln w="101600">
            <a:solidFill>
              <a:srgbClr val="002060"/>
            </a:solidFill>
            <a:miter lim="800000"/>
            <a:headEnd w="lg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feld 87"/>
          <p:cNvSpPr txBox="1"/>
          <p:nvPr/>
        </p:nvSpPr>
        <p:spPr>
          <a:xfrm>
            <a:off x="6425225" y="2180068"/>
            <a:ext cx="32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+</a:t>
            </a:r>
            <a:endParaRPr lang="de-DE" dirty="0"/>
          </a:p>
        </p:txBody>
      </p:sp>
      <p:sp>
        <p:nvSpPr>
          <p:cNvPr id="89" name="Textfeld 88"/>
          <p:cNvSpPr txBox="1"/>
          <p:nvPr/>
        </p:nvSpPr>
        <p:spPr>
          <a:xfrm>
            <a:off x="6708950" y="1900737"/>
            <a:ext cx="685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X</a:t>
            </a:r>
            <a:r>
              <a:rPr lang="de-DE" b="1" baseline="-25000" dirty="0"/>
              <a:t>0</a:t>
            </a:r>
          </a:p>
        </p:txBody>
      </p:sp>
      <p:sp>
        <p:nvSpPr>
          <p:cNvPr id="90" name="Textfeld 89"/>
          <p:cNvSpPr txBox="1"/>
          <p:nvPr/>
        </p:nvSpPr>
        <p:spPr>
          <a:xfrm>
            <a:off x="8384263" y="2590763"/>
            <a:ext cx="32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+</a:t>
            </a:r>
            <a:endParaRPr lang="de-DE" dirty="0"/>
          </a:p>
        </p:txBody>
      </p:sp>
      <p:sp>
        <p:nvSpPr>
          <p:cNvPr id="91" name="Textfeld 90"/>
          <p:cNvSpPr txBox="1"/>
          <p:nvPr/>
        </p:nvSpPr>
        <p:spPr>
          <a:xfrm>
            <a:off x="8493869" y="2194781"/>
            <a:ext cx="32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+</a:t>
            </a:r>
            <a:endParaRPr lang="de-DE" dirty="0"/>
          </a:p>
        </p:txBody>
      </p:sp>
      <p:sp>
        <p:nvSpPr>
          <p:cNvPr id="92" name="Textfeld 91"/>
          <p:cNvSpPr txBox="1"/>
          <p:nvPr/>
        </p:nvSpPr>
        <p:spPr>
          <a:xfrm>
            <a:off x="9415443" y="2244251"/>
            <a:ext cx="387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y</a:t>
            </a:r>
            <a:endParaRPr lang="de-DE" b="1" baseline="-25000" dirty="0"/>
          </a:p>
        </p:txBody>
      </p:sp>
    </p:spTree>
    <p:extLst>
      <p:ext uri="{BB962C8B-B14F-4D97-AF65-F5344CB8AC3E}">
        <p14:creationId xmlns:p14="http://schemas.microsoft.com/office/powerpoint/2010/main" val="17386054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</Words>
  <Application>Microsoft Office PowerPoint</Application>
  <PresentationFormat>Breitbild</PresentationFormat>
  <Paragraphs>15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PowerPoint-Präsentation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ich</dc:creator>
  <cp:lastModifiedBy>ich</cp:lastModifiedBy>
  <cp:revision>4</cp:revision>
  <dcterms:created xsi:type="dcterms:W3CDTF">2016-08-09T05:43:00Z</dcterms:created>
  <dcterms:modified xsi:type="dcterms:W3CDTF">2016-08-09T16:47:04Z</dcterms:modified>
</cp:coreProperties>
</file>