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>
        <p:scale>
          <a:sx n="75" d="100"/>
          <a:sy n="75" d="100"/>
        </p:scale>
        <p:origin x="10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5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3398-8A54-435E-92EE-D7A119CBDC98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Sensorik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Auswertung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blipFill rotWithShape="0">
                <a:blip r:embed="rId3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blipFill rotWithShape="0">
                <a:blip r:embed="rId4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blipFill rotWithShape="0">
                <a:blip r:embed="rId5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  <a:endParaRPr lang="de-DE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blipFill rotWithShape="0">
                <a:blip r:embed="rId6"/>
                <a:stretch>
                  <a:fillRect t="-6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1563877" y="1212783"/>
            <a:ext cx="115044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>
            <a:off x="4278201" y="1212783"/>
            <a:ext cx="172062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0"/>
          <p:cNvCxnSpPr>
            <a:endCxn id="7" idx="0"/>
          </p:cNvCxnSpPr>
          <p:nvPr/>
        </p:nvCxnSpPr>
        <p:spPr>
          <a:xfrm>
            <a:off x="5998829" y="1212783"/>
            <a:ext cx="2358190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0"/>
          <p:cNvCxnSpPr>
            <a:endCxn id="8" idx="0"/>
          </p:cNvCxnSpPr>
          <p:nvPr/>
        </p:nvCxnSpPr>
        <p:spPr>
          <a:xfrm>
            <a:off x="8357018" y="1212783"/>
            <a:ext cx="235818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LQR-Regler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blipFill rotWithShape="0">
                <a:blip r:embed="rId7"/>
                <a:stretch>
                  <a:fillRect t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10"/>
          <p:cNvCxnSpPr>
            <a:stCxn id="7" idx="2"/>
            <a:endCxn id="25" idx="0"/>
          </p:cNvCxnSpPr>
          <p:nvPr/>
        </p:nvCxnSpPr>
        <p:spPr>
          <a:xfrm rot="5400000">
            <a:off x="7934310" y="4580823"/>
            <a:ext cx="845418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0"/>
          <p:cNvCxnSpPr>
            <a:stCxn id="8" idx="2"/>
          </p:cNvCxnSpPr>
          <p:nvPr/>
        </p:nvCxnSpPr>
        <p:spPr>
          <a:xfrm rot="5400000">
            <a:off x="9324757" y="3190374"/>
            <a:ext cx="422711" cy="235819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0"/>
          <p:cNvCxnSpPr>
            <a:stCxn id="6" idx="2"/>
          </p:cNvCxnSpPr>
          <p:nvPr/>
        </p:nvCxnSpPr>
        <p:spPr>
          <a:xfrm rot="16200000" flipH="1">
            <a:off x="6963476" y="3193468"/>
            <a:ext cx="422709" cy="235200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0" y="5003531"/>
            <a:ext cx="1563877" cy="896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Aktorik</a:t>
            </a:r>
            <a:endParaRPr lang="de-DE" b="1" dirty="0" smtClean="0">
              <a:solidFill>
                <a:srgbClr val="002060"/>
              </a:solidFill>
            </a:endParaRPr>
          </a:p>
          <a:p>
            <a:pPr algn="ctr"/>
            <a:endParaRPr lang="de-DE" sz="1050" b="0" dirty="0" smtClean="0">
              <a:solidFill>
                <a:schemeClr val="tx1"/>
              </a:solidFill>
            </a:endParaRPr>
          </a:p>
          <a:p>
            <a:pPr algn="ctr"/>
            <a:endParaRPr lang="de-DE" b="0" dirty="0" smtClean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10"/>
          <p:cNvCxnSpPr>
            <a:stCxn id="25" idx="1"/>
            <a:endCxn id="38" idx="3"/>
          </p:cNvCxnSpPr>
          <p:nvPr/>
        </p:nvCxnSpPr>
        <p:spPr>
          <a:xfrm rot="10800000">
            <a:off x="1563877" y="5451910"/>
            <a:ext cx="6011202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139100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190665" y="3107174"/>
            <a:ext cx="21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2060"/>
                </a:solidFill>
              </a:rPr>
              <a:t>HW-Schnittstelle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3546909"/>
            <a:ext cx="7468215" cy="3311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621861" y="4892035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Proxy</a:t>
            </a:r>
          </a:p>
        </p:txBody>
      </p:sp>
      <p:sp>
        <p:nvSpPr>
          <p:cNvPr id="5" name="Rechteck 4"/>
          <p:cNvSpPr/>
          <p:nvPr/>
        </p:nvSpPr>
        <p:spPr>
          <a:xfrm>
            <a:off x="398421" y="3739107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Timer</a:t>
            </a:r>
            <a:r>
              <a:rPr lang="de-DE" b="1" dirty="0" smtClean="0">
                <a:solidFill>
                  <a:srgbClr val="002060"/>
                </a:solidFill>
              </a:rPr>
              <a:t>-Task</a:t>
            </a:r>
          </a:p>
        </p:txBody>
      </p:sp>
      <p:sp>
        <p:nvSpPr>
          <p:cNvPr id="6" name="Rechteck 5"/>
          <p:cNvSpPr/>
          <p:nvPr/>
        </p:nvSpPr>
        <p:spPr>
          <a:xfrm>
            <a:off x="193770" y="5924146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Regelungs-Komponente</a:t>
            </a:r>
          </a:p>
        </p:txBody>
      </p:sp>
      <p:sp>
        <p:nvSpPr>
          <p:cNvPr id="7" name="Rechteck 6"/>
          <p:cNvSpPr/>
          <p:nvPr/>
        </p:nvSpPr>
        <p:spPr>
          <a:xfrm>
            <a:off x="5334915" y="4795782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Kommunikations-Komponente</a:t>
            </a:r>
          </a:p>
        </p:txBody>
      </p:sp>
      <p:cxnSp>
        <p:nvCxnSpPr>
          <p:cNvPr id="10" name="Gerade Verbindung mit Pfeil 9"/>
          <p:cNvCxnSpPr>
            <a:endCxn id="5" idx="2"/>
          </p:cNvCxnSpPr>
          <p:nvPr/>
        </p:nvCxnSpPr>
        <p:spPr>
          <a:xfrm flipV="1">
            <a:off x="1180360" y="4279728"/>
            <a:ext cx="0" cy="1644418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4" idx="0"/>
          </p:cNvCxnSpPr>
          <p:nvPr/>
        </p:nvCxnSpPr>
        <p:spPr>
          <a:xfrm>
            <a:off x="1962298" y="4009417"/>
            <a:ext cx="1441502" cy="882618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3"/>
          <p:cNvCxnSpPr/>
          <p:nvPr/>
        </p:nvCxnSpPr>
        <p:spPr>
          <a:xfrm flipV="1">
            <a:off x="4185738" y="5339348"/>
            <a:ext cx="1149176" cy="627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3"/>
          <p:cNvCxnSpPr/>
          <p:nvPr/>
        </p:nvCxnSpPr>
        <p:spPr>
          <a:xfrm>
            <a:off x="4185738" y="4999118"/>
            <a:ext cx="1149176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3"/>
          <p:cNvCxnSpPr/>
          <p:nvPr/>
        </p:nvCxnSpPr>
        <p:spPr>
          <a:xfrm flipV="1">
            <a:off x="2166950" y="5431124"/>
            <a:ext cx="915665" cy="648682"/>
          </a:xfrm>
          <a:prstGeom prst="bentConnector3">
            <a:avLst>
              <a:gd name="adj1" fmla="val 10045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3"/>
          <p:cNvCxnSpPr/>
          <p:nvPr/>
        </p:nvCxnSpPr>
        <p:spPr>
          <a:xfrm rot="10800000" flipV="1">
            <a:off x="2166954" y="5462337"/>
            <a:ext cx="1560554" cy="954860"/>
          </a:xfrm>
          <a:prstGeom prst="bentConnector3">
            <a:avLst>
              <a:gd name="adj1" fmla="val 1274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69709" y="4999118"/>
            <a:ext cx="116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Start/Stopp</a:t>
            </a:r>
            <a:endParaRPr lang="de-DE" sz="1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295107" y="3716811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2416246" y="5813773"/>
            <a:ext cx="107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2589313" y="6417197"/>
            <a:ext cx="126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4389754" y="5306924"/>
            <a:ext cx="64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914" y="4695906"/>
            <a:ext cx="123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8721123" y="4795781"/>
            <a:ext cx="1563877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MATLAB</a:t>
            </a:r>
          </a:p>
        </p:txBody>
      </p:sp>
      <p:cxnSp>
        <p:nvCxnSpPr>
          <p:cNvPr id="52" name="Gerade Verbindung mit Pfeil 13"/>
          <p:cNvCxnSpPr/>
          <p:nvPr/>
        </p:nvCxnSpPr>
        <p:spPr>
          <a:xfrm>
            <a:off x="7308095" y="4999118"/>
            <a:ext cx="1413028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3"/>
          <p:cNvCxnSpPr/>
          <p:nvPr/>
        </p:nvCxnSpPr>
        <p:spPr>
          <a:xfrm flipV="1">
            <a:off x="7308095" y="5348766"/>
            <a:ext cx="1413028" cy="479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468215" y="4695906"/>
            <a:ext cx="13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730669" y="5353565"/>
            <a:ext cx="66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5267539" y="3640347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BeagleBone</a:t>
            </a:r>
            <a:r>
              <a:rPr lang="de-DE" b="1" dirty="0" smtClean="0">
                <a:solidFill>
                  <a:srgbClr val="002060"/>
                </a:solidFill>
              </a:rPr>
              <a:t> Black</a:t>
            </a:r>
            <a:endParaRPr lang="de-DE" b="1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13"/>
          <p:cNvCxnSpPr>
            <a:stCxn id="4" idx="1"/>
          </p:cNvCxnSpPr>
          <p:nvPr/>
        </p:nvCxnSpPr>
        <p:spPr>
          <a:xfrm rot="10800000" flipV="1">
            <a:off x="1657129" y="5162346"/>
            <a:ext cx="964732" cy="761800"/>
          </a:xfrm>
          <a:prstGeom prst="bentConnector3">
            <a:avLst>
              <a:gd name="adj1" fmla="val 9988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1688267" y="4892035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2154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451368" y="3764915"/>
            <a:ext cx="1448144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36789" y="3732144"/>
            <a:ext cx="22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002060"/>
                </a:solidFill>
              </a:rPr>
              <a:t>Standby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-12647" y="2105475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-258091" y="2068809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SensorMeasurement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82233" y="2105475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036789" y="2068809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ADCMeasurement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479663" y="2105475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234219" y="2068809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CPsiIdentification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7709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43164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790542" y="5104091"/>
            <a:ext cx="2820779" cy="11495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>
            <a:off x="4790542" y="5338081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479663" y="5059179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ControlTest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4894242" y="5652557"/>
            <a:ext cx="615340" cy="307777"/>
            <a:chOff x="3604542" y="3842251"/>
            <a:chExt cx="615340" cy="307777"/>
          </a:xfrm>
        </p:grpSpPr>
        <p:sp>
          <p:nvSpPr>
            <p:cNvPr id="27" name="Abgerundetes Rechteck 26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Idle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0" name="Abgerundetes Rechteck 29"/>
          <p:cNvSpPr/>
          <p:nvPr/>
        </p:nvSpPr>
        <p:spPr>
          <a:xfrm>
            <a:off x="6598311" y="5684460"/>
            <a:ext cx="897920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475150" y="5651689"/>
            <a:ext cx="118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Balancing</a:t>
            </a:r>
            <a:endParaRPr lang="de-DE" sz="1400" b="1" dirty="0">
              <a:solidFill>
                <a:srgbClr val="002060"/>
              </a:solidFill>
            </a:endParaRPr>
          </a:p>
        </p:txBody>
      </p:sp>
      <p:cxnSp>
        <p:nvCxnSpPr>
          <p:cNvPr id="35" name="Gewinkelte Verbindung 34"/>
          <p:cNvCxnSpPr>
            <a:stCxn id="28" idx="0"/>
            <a:endCxn id="31" idx="0"/>
          </p:cNvCxnSpPr>
          <p:nvPr/>
        </p:nvCxnSpPr>
        <p:spPr>
          <a:xfrm rot="5400000" flipH="1" flipV="1">
            <a:off x="6133240" y="4720361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7796" y="5384477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IN_BALANCE_AREA</a:t>
            </a:r>
            <a:endParaRPr lang="de-DE" sz="1200" b="1" dirty="0"/>
          </a:p>
        </p:txBody>
      </p:sp>
      <p:cxnSp>
        <p:nvCxnSpPr>
          <p:cNvPr id="42" name="Gewinkelte Verbindung 41"/>
          <p:cNvCxnSpPr>
            <a:stCxn id="31" idx="2"/>
            <a:endCxn id="28" idx="2"/>
          </p:cNvCxnSpPr>
          <p:nvPr/>
        </p:nvCxnSpPr>
        <p:spPr>
          <a:xfrm rot="5400000">
            <a:off x="6133241" y="5028138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563669" y="5960231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IN_IDLE_AREA</a:t>
            </a:r>
            <a:endParaRPr lang="de-DE" sz="1200" b="1" dirty="0"/>
          </a:p>
        </p:txBody>
      </p:sp>
      <p:cxnSp>
        <p:nvCxnSpPr>
          <p:cNvPr id="48" name="Gewinkelte Verbindung 47"/>
          <p:cNvCxnSpPr/>
          <p:nvPr/>
        </p:nvCxnSpPr>
        <p:spPr>
          <a:xfrm rot="10800000">
            <a:off x="826350" y="2376586"/>
            <a:ext cx="1611159" cy="1563939"/>
          </a:xfrm>
          <a:prstGeom prst="bentConnector3">
            <a:avLst>
              <a:gd name="adj1" fmla="val 10013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09672" y="3934571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RUN_SENSOR_MEASURMENT</a:t>
            </a:r>
            <a:endParaRPr lang="de-DE" sz="1200" b="1" dirty="0"/>
          </a:p>
        </p:txBody>
      </p:sp>
      <p:cxnSp>
        <p:nvCxnSpPr>
          <p:cNvPr id="52" name="Gewinkelte Verbindung 51"/>
          <p:cNvCxnSpPr/>
          <p:nvPr/>
        </p:nvCxnSpPr>
        <p:spPr>
          <a:xfrm rot="16200000" flipH="1">
            <a:off x="1114014" y="2459948"/>
            <a:ext cx="1431735" cy="1235645"/>
          </a:xfrm>
          <a:prstGeom prst="bentConnector3">
            <a:avLst>
              <a:gd name="adj1" fmla="val 9989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08391" y="3536251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57" name="Gewinkelte Verbindung 56"/>
          <p:cNvCxnSpPr/>
          <p:nvPr/>
        </p:nvCxnSpPr>
        <p:spPr>
          <a:xfrm>
            <a:off x="2706449" y="2361904"/>
            <a:ext cx="0" cy="140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946630" y="2827721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61" name="Gewinkelte Verbindung 60"/>
          <p:cNvCxnSpPr/>
          <p:nvPr/>
        </p:nvCxnSpPr>
        <p:spPr>
          <a:xfrm flipV="1">
            <a:off x="2910072" y="2356035"/>
            <a:ext cx="0" cy="140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910072" y="2827721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RUN_ADC_MEASUREMENT</a:t>
            </a:r>
            <a:endParaRPr lang="de-DE" sz="1200" b="1" dirty="0"/>
          </a:p>
        </p:txBody>
      </p:sp>
      <p:cxnSp>
        <p:nvCxnSpPr>
          <p:cNvPr id="67" name="Gewinkelte Verbindung 66"/>
          <p:cNvCxnSpPr/>
          <p:nvPr/>
        </p:nvCxnSpPr>
        <p:spPr>
          <a:xfrm flipV="1">
            <a:off x="3899512" y="2356035"/>
            <a:ext cx="3375422" cy="1441827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468838" y="354457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RUN_CPHI_IDENTIFICATION</a:t>
            </a:r>
            <a:endParaRPr lang="de-DE" sz="1200" b="1" dirty="0"/>
          </a:p>
        </p:txBody>
      </p:sp>
      <p:cxnSp>
        <p:nvCxnSpPr>
          <p:cNvPr id="87" name="Gewinkelte Verbindung 86"/>
          <p:cNvCxnSpPr/>
          <p:nvPr/>
        </p:nvCxnSpPr>
        <p:spPr>
          <a:xfrm rot="10800000" flipV="1">
            <a:off x="3885654" y="2347710"/>
            <a:ext cx="3919767" cy="1596224"/>
          </a:xfrm>
          <a:prstGeom prst="bentConnector3">
            <a:avLst>
              <a:gd name="adj1" fmla="val 684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478056" y="356747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94" name="Gewinkelte Verbindung 93"/>
          <p:cNvCxnSpPr/>
          <p:nvPr/>
        </p:nvCxnSpPr>
        <p:spPr>
          <a:xfrm rot="5400000" flipH="1" flipV="1">
            <a:off x="3458620" y="2389915"/>
            <a:ext cx="1408880" cy="1341120"/>
          </a:xfrm>
          <a:prstGeom prst="bentConnector3">
            <a:avLst>
              <a:gd name="adj1" fmla="val 2241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3013891" y="3200760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RUN_CPSI_IDENTIFICATION</a:t>
            </a:r>
            <a:endParaRPr lang="de-DE" sz="1200" b="1" dirty="0"/>
          </a:p>
        </p:txBody>
      </p:sp>
      <p:cxnSp>
        <p:nvCxnSpPr>
          <p:cNvPr id="98" name="Gewinkelte Verbindung 97"/>
          <p:cNvCxnSpPr/>
          <p:nvPr/>
        </p:nvCxnSpPr>
        <p:spPr>
          <a:xfrm rot="5400000">
            <a:off x="3694715" y="2407251"/>
            <a:ext cx="1396655" cy="1318677"/>
          </a:xfrm>
          <a:prstGeom prst="bentConnector3">
            <a:avLst>
              <a:gd name="adj1" fmla="val 871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09400" y="3219749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07" name="Gewinkelte Verbindung 106"/>
          <p:cNvCxnSpPr/>
          <p:nvPr/>
        </p:nvCxnSpPr>
        <p:spPr>
          <a:xfrm rot="16200000" flipH="1">
            <a:off x="3569742" y="4216572"/>
            <a:ext cx="1418832" cy="999988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stCxn id="23" idx="1"/>
          </p:cNvCxnSpPr>
          <p:nvPr/>
        </p:nvCxnSpPr>
        <p:spPr>
          <a:xfrm rot="10800000">
            <a:off x="3524238" y="4007151"/>
            <a:ext cx="1266305" cy="1671707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767494" y="4635156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RUN_CONTROL_TEST</a:t>
            </a:r>
            <a:endParaRPr lang="de-DE" sz="1200" b="1" dirty="0"/>
          </a:p>
        </p:txBody>
      </p:sp>
      <p:sp>
        <p:nvSpPr>
          <p:cNvPr id="115" name="Textfeld 114"/>
          <p:cNvSpPr txBox="1"/>
          <p:nvPr/>
        </p:nvSpPr>
        <p:spPr>
          <a:xfrm>
            <a:off x="3884737" y="570481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sp>
        <p:nvSpPr>
          <p:cNvPr id="116" name="Abgerundetes Rechteck 115"/>
          <p:cNvSpPr/>
          <p:nvPr/>
        </p:nvSpPr>
        <p:spPr>
          <a:xfrm>
            <a:off x="449773" y="5059179"/>
            <a:ext cx="2820779" cy="17253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/>
          <p:cNvCxnSpPr/>
          <p:nvPr/>
        </p:nvCxnSpPr>
        <p:spPr>
          <a:xfrm>
            <a:off x="443816" y="5366604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32937" y="5087702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JumpTest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547514" y="5681080"/>
            <a:ext cx="869489" cy="523220"/>
            <a:chOff x="3604542" y="3842251"/>
            <a:chExt cx="615340" cy="523220"/>
          </a:xfrm>
        </p:grpSpPr>
        <p:sp>
          <p:nvSpPr>
            <p:cNvPr id="120" name="Abgerundetes Rechteck 119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smtClean="0">
                  <a:solidFill>
                    <a:srgbClr val="002060"/>
                  </a:solidFill>
                </a:rPr>
                <a:t>Waiting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1195181" y="6334780"/>
            <a:ext cx="1269400" cy="523220"/>
            <a:chOff x="3604542" y="3842251"/>
            <a:chExt cx="615340" cy="523220"/>
          </a:xfrm>
        </p:grpSpPr>
        <p:sp>
          <p:nvSpPr>
            <p:cNvPr id="134" name="Abgerundetes Rechteck 133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Accelerating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6" name="Gewinkelte Verbindung 135"/>
          <p:cNvCxnSpPr>
            <a:stCxn id="120" idx="3"/>
          </p:cNvCxnSpPr>
          <p:nvPr/>
        </p:nvCxnSpPr>
        <p:spPr>
          <a:xfrm>
            <a:off x="1417003" y="5828498"/>
            <a:ext cx="148393" cy="53258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956386" y="593349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RESTING</a:t>
            </a:r>
            <a:endParaRPr lang="de-DE" sz="1200" b="1" dirty="0"/>
          </a:p>
        </p:txBody>
      </p:sp>
      <p:cxnSp>
        <p:nvCxnSpPr>
          <p:cNvPr id="144" name="Gewinkelte Verbindung 143"/>
          <p:cNvCxnSpPr>
            <a:stCxn id="134" idx="1"/>
          </p:cNvCxnSpPr>
          <p:nvPr/>
        </p:nvCxnSpPr>
        <p:spPr>
          <a:xfrm rot="10800000">
            <a:off x="905473" y="5949620"/>
            <a:ext cx="289708" cy="53257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feld 146"/>
          <p:cNvSpPr txBox="1"/>
          <p:nvPr/>
        </p:nvSpPr>
        <p:spPr>
          <a:xfrm>
            <a:off x="559865" y="6446354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MOVING</a:t>
            </a:r>
            <a:endParaRPr lang="de-DE" sz="1200" b="1" dirty="0"/>
          </a:p>
        </p:txBody>
      </p:sp>
      <p:cxnSp>
        <p:nvCxnSpPr>
          <p:cNvPr id="148" name="Gewinkelte Verbindung 147"/>
          <p:cNvCxnSpPr>
            <a:stCxn id="134" idx="3"/>
          </p:cNvCxnSpPr>
          <p:nvPr/>
        </p:nvCxnSpPr>
        <p:spPr>
          <a:xfrm flipV="1">
            <a:off x="2464581" y="5966426"/>
            <a:ext cx="505475" cy="51577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en 151"/>
          <p:cNvGrpSpPr/>
          <p:nvPr/>
        </p:nvGrpSpPr>
        <p:grpSpPr>
          <a:xfrm>
            <a:off x="2279945" y="5685892"/>
            <a:ext cx="869489" cy="307777"/>
            <a:chOff x="3604542" y="3842251"/>
            <a:chExt cx="615340" cy="307777"/>
          </a:xfrm>
        </p:grpSpPr>
        <p:sp>
          <p:nvSpPr>
            <p:cNvPr id="153" name="Abgerundetes Rechteck 152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Braking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65" name="Textfeld 164"/>
          <p:cNvSpPr txBox="1"/>
          <p:nvPr/>
        </p:nvSpPr>
        <p:spPr>
          <a:xfrm>
            <a:off x="1619721" y="611800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JUMP_VEL_REACHED</a:t>
            </a:r>
            <a:endParaRPr lang="de-DE" sz="1200" b="1" dirty="0"/>
          </a:p>
        </p:txBody>
      </p:sp>
      <p:cxnSp>
        <p:nvCxnSpPr>
          <p:cNvPr id="168" name="Gewinkelte Verbindung 167"/>
          <p:cNvCxnSpPr>
            <a:stCxn id="154" idx="0"/>
            <a:endCxn id="121" idx="0"/>
          </p:cNvCxnSpPr>
          <p:nvPr/>
        </p:nvCxnSpPr>
        <p:spPr>
          <a:xfrm rot="16200000" flipV="1">
            <a:off x="1846068" y="4817270"/>
            <a:ext cx="4812" cy="1732431"/>
          </a:xfrm>
          <a:prstGeom prst="bentConnector3">
            <a:avLst>
              <a:gd name="adj1" fmla="val 485062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1206198" y="5408325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BRAKING_FINISHED</a:t>
            </a:r>
            <a:endParaRPr lang="de-DE" sz="1200" b="1" dirty="0"/>
          </a:p>
        </p:txBody>
      </p:sp>
      <p:cxnSp>
        <p:nvCxnSpPr>
          <p:cNvPr id="172" name="Gewinkelte Verbindung 171"/>
          <p:cNvCxnSpPr/>
          <p:nvPr/>
        </p:nvCxnSpPr>
        <p:spPr>
          <a:xfrm rot="5400000" flipH="1" flipV="1">
            <a:off x="2315971" y="4328076"/>
            <a:ext cx="1048603" cy="4067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2621786" y="4520513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76" name="Gewinkelte Verbindung 175"/>
          <p:cNvCxnSpPr>
            <a:endCxn id="116" idx="0"/>
          </p:cNvCxnSpPr>
          <p:nvPr/>
        </p:nvCxnSpPr>
        <p:spPr>
          <a:xfrm rot="5400000">
            <a:off x="1829077" y="4034816"/>
            <a:ext cx="1055449" cy="993276"/>
          </a:xfrm>
          <a:prstGeom prst="bentConnector3">
            <a:avLst>
              <a:gd name="adj1" fmla="val 3255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feld 183"/>
          <p:cNvSpPr txBox="1"/>
          <p:nvPr/>
        </p:nvSpPr>
        <p:spPr>
          <a:xfrm>
            <a:off x="735163" y="4385706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RUN_JUMP_TEST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2523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78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13</cp:revision>
  <dcterms:created xsi:type="dcterms:W3CDTF">2016-09-26T14:39:22Z</dcterms:created>
  <dcterms:modified xsi:type="dcterms:W3CDTF">2016-10-07T06:40:45Z</dcterms:modified>
</cp:coreProperties>
</file>