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1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96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5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43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91DD-BA85-4B73-8363-4DDCA85994F9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5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92214" y="1552417"/>
            <a:ext cx="5593088" cy="1090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BeagleBone</a:t>
            </a:r>
            <a:r>
              <a:rPr lang="de-DE" b="1" dirty="0" smtClean="0">
                <a:solidFill>
                  <a:schemeClr val="tx1"/>
                </a:solidFill>
              </a:rPr>
              <a:t> Black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692214" y="274549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1: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4505" y="274549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2: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92214" y="3253342"/>
            <a:ext cx="5593087" cy="102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rgbClr val="002060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Motortreiber: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ESCON36/3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262165" y="274548"/>
            <a:ext cx="2023137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Bremse: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HITEC-MG82-Servo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48" idx="0"/>
            <a:endCxn id="5" idx="2"/>
          </p:cNvCxnSpPr>
          <p:nvPr/>
        </p:nvCxnSpPr>
        <p:spPr>
          <a:xfrm rot="16200000" flipV="1">
            <a:off x="2322014" y="872659"/>
            <a:ext cx="619161" cy="741146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8" idx="0"/>
            <a:endCxn id="7" idx="2"/>
          </p:cNvCxnSpPr>
          <p:nvPr/>
        </p:nvCxnSpPr>
        <p:spPr>
          <a:xfrm rot="5400000" flipH="1" flipV="1">
            <a:off x="3063159" y="872660"/>
            <a:ext cx="619161" cy="74114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9" idx="2"/>
          </p:cNvCxnSpPr>
          <p:nvPr/>
        </p:nvCxnSpPr>
        <p:spPr>
          <a:xfrm>
            <a:off x="6273734" y="933650"/>
            <a:ext cx="0" cy="618767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1692213" y="3253342"/>
            <a:ext cx="1081464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Freigabe</a:t>
            </a:r>
          </a:p>
        </p:txBody>
      </p:sp>
      <p:sp>
        <p:nvSpPr>
          <p:cNvPr id="36" name="Rechteck 35"/>
          <p:cNvSpPr/>
          <p:nvPr/>
        </p:nvSpPr>
        <p:spPr>
          <a:xfrm>
            <a:off x="2773676" y="3253342"/>
            <a:ext cx="152926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Drehrichtung</a:t>
            </a:r>
          </a:p>
        </p:txBody>
      </p:sp>
      <p:sp>
        <p:nvSpPr>
          <p:cNvPr id="37" name="Rechteck 36"/>
          <p:cNvSpPr/>
          <p:nvPr/>
        </p:nvSpPr>
        <p:spPr>
          <a:xfrm>
            <a:off x="4302937" y="325334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Drehmoment</a:t>
            </a:r>
          </a:p>
        </p:txBody>
      </p:sp>
      <p:sp>
        <p:nvSpPr>
          <p:cNvPr id="38" name="Rechteck 37"/>
          <p:cNvSpPr/>
          <p:nvPr/>
        </p:nvSpPr>
        <p:spPr>
          <a:xfrm>
            <a:off x="5793384" y="325334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Drehzahl</a:t>
            </a:r>
          </a:p>
        </p:txBody>
      </p:sp>
      <p:cxnSp>
        <p:nvCxnSpPr>
          <p:cNvPr id="41" name="Gewinkelte Verbindung 20"/>
          <p:cNvCxnSpPr>
            <a:endCxn id="38" idx="0"/>
          </p:cNvCxnSpPr>
          <p:nvPr/>
        </p:nvCxnSpPr>
        <p:spPr>
          <a:xfrm flipH="1">
            <a:off x="6539343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20"/>
          <p:cNvCxnSpPr/>
          <p:nvPr/>
        </p:nvCxnSpPr>
        <p:spPr>
          <a:xfrm flipH="1">
            <a:off x="5066678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20"/>
          <p:cNvCxnSpPr/>
          <p:nvPr/>
        </p:nvCxnSpPr>
        <p:spPr>
          <a:xfrm flipH="1">
            <a:off x="3566884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20"/>
          <p:cNvCxnSpPr/>
          <p:nvPr/>
        </p:nvCxnSpPr>
        <p:spPr>
          <a:xfrm flipH="1">
            <a:off x="2261020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5527774" y="155281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256208" y="155281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53" name="Rechteck 52"/>
          <p:cNvSpPr/>
          <p:nvPr/>
        </p:nvSpPr>
        <p:spPr>
          <a:xfrm>
            <a:off x="1701989" y="2300208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</a:p>
        </p:txBody>
      </p:sp>
      <p:sp>
        <p:nvSpPr>
          <p:cNvPr id="54" name="Rechteck 53"/>
          <p:cNvSpPr/>
          <p:nvPr/>
        </p:nvSpPr>
        <p:spPr>
          <a:xfrm>
            <a:off x="2773676" y="2300208"/>
            <a:ext cx="152926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</a:p>
        </p:txBody>
      </p:sp>
      <p:sp>
        <p:nvSpPr>
          <p:cNvPr id="55" name="Rechteck 54"/>
          <p:cNvSpPr/>
          <p:nvPr/>
        </p:nvSpPr>
        <p:spPr>
          <a:xfrm>
            <a:off x="4302937" y="2300207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</a:p>
        </p:txBody>
      </p:sp>
      <p:sp>
        <p:nvSpPr>
          <p:cNvPr id="56" name="Rechteck 55"/>
          <p:cNvSpPr/>
          <p:nvPr/>
        </p:nvSpPr>
        <p:spPr>
          <a:xfrm>
            <a:off x="5783759" y="2300208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96616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36146" y="557120"/>
            <a:ext cx="1729321" cy="5885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Motortreiber 1: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ESCON36/3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36146" y="2166373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Freigabe</a:t>
            </a:r>
          </a:p>
        </p:txBody>
      </p:sp>
      <p:sp>
        <p:nvSpPr>
          <p:cNvPr id="13" name="Rechteck 12"/>
          <p:cNvSpPr/>
          <p:nvPr/>
        </p:nvSpPr>
        <p:spPr>
          <a:xfrm>
            <a:off x="136146" y="1823759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Drehrichtung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36146" y="1481145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Drehmoment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6146" y="1145635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Drehzahl</a:t>
            </a:r>
          </a:p>
        </p:txBody>
      </p:sp>
      <p:sp>
        <p:nvSpPr>
          <p:cNvPr id="26" name="Rechteck 25"/>
          <p:cNvSpPr/>
          <p:nvPr/>
        </p:nvSpPr>
        <p:spPr>
          <a:xfrm>
            <a:off x="136146" y="2664594"/>
            <a:ext cx="1729321" cy="5885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Motortreiber 2: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ESCON36/3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36146" y="4273847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Freigabe</a:t>
            </a:r>
          </a:p>
        </p:txBody>
      </p:sp>
      <p:sp>
        <p:nvSpPr>
          <p:cNvPr id="28" name="Rechteck 27"/>
          <p:cNvSpPr/>
          <p:nvPr/>
        </p:nvSpPr>
        <p:spPr>
          <a:xfrm>
            <a:off x="136146" y="3931233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Drehrichtung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36146" y="3588619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Drehmoment</a:t>
            </a:r>
          </a:p>
        </p:txBody>
      </p:sp>
      <p:sp>
        <p:nvSpPr>
          <p:cNvPr id="30" name="Rechteck 29"/>
          <p:cNvSpPr/>
          <p:nvPr/>
        </p:nvSpPr>
        <p:spPr>
          <a:xfrm>
            <a:off x="136146" y="3253109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Drehzahl</a:t>
            </a:r>
          </a:p>
        </p:txBody>
      </p:sp>
      <p:sp>
        <p:nvSpPr>
          <p:cNvPr id="31" name="Rechteck 30"/>
          <p:cNvSpPr/>
          <p:nvPr/>
        </p:nvSpPr>
        <p:spPr>
          <a:xfrm>
            <a:off x="136146" y="4772068"/>
            <a:ext cx="1729321" cy="5885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Motortreiber 3: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ESCON36/3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2631973" y="1146211"/>
            <a:ext cx="3483275" cy="55777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36146" y="6381321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Freigabe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36146" y="6038707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Drehrichtung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36146" y="5696093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Drehmoment</a:t>
            </a:r>
          </a:p>
        </p:txBody>
      </p:sp>
      <p:sp>
        <p:nvSpPr>
          <p:cNvPr id="35" name="Rechteck 34"/>
          <p:cNvSpPr/>
          <p:nvPr/>
        </p:nvSpPr>
        <p:spPr>
          <a:xfrm>
            <a:off x="136146" y="5360583"/>
            <a:ext cx="172932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Drehzahl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81756" y="1488249"/>
            <a:ext cx="2023137" cy="6799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Bremse: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HITEC-MG82-Servo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631975" y="557120"/>
            <a:ext cx="3483275" cy="5885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BeagleBone</a:t>
            </a:r>
            <a:r>
              <a:rPr lang="de-DE" b="1" dirty="0">
                <a:solidFill>
                  <a:schemeClr val="tx1"/>
                </a:solidFill>
              </a:rPr>
              <a:t> Black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31976" y="2166373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631976" y="1823759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631976" y="1481145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31976" y="1145635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ADC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631975" y="4273847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631975" y="3931233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631975" y="3588619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631975" y="3253109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ADC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631975" y="6381321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31975" y="6038707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631975" y="5696093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31975" y="5360583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ADC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6881756" y="3588619"/>
            <a:ext cx="2023137" cy="6799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Bremse: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HITEC-MG82-Servo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881755" y="5703197"/>
            <a:ext cx="2023137" cy="6799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Bremse: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HITEC-MG82-Servo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043562" y="5867400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5043562" y="3759926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5043562" y="1652452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  <a:endParaRPr lang="de-DE" dirty="0" smtClean="0">
              <a:solidFill>
                <a:srgbClr val="002060"/>
              </a:solidFill>
            </a:endParaRPr>
          </a:p>
        </p:txBody>
      </p:sp>
      <p:cxnSp>
        <p:nvCxnSpPr>
          <p:cNvPr id="100" name="Gerade Verbindung mit Pfeil 99"/>
          <p:cNvCxnSpPr>
            <a:stCxn id="15" idx="3"/>
            <a:endCxn id="59" idx="1"/>
          </p:cNvCxnSpPr>
          <p:nvPr/>
        </p:nvCxnSpPr>
        <p:spPr>
          <a:xfrm>
            <a:off x="1865467" y="1316942"/>
            <a:ext cx="766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58" idx="1"/>
            <a:endCxn id="14" idx="3"/>
          </p:cNvCxnSpPr>
          <p:nvPr/>
        </p:nvCxnSpPr>
        <p:spPr>
          <a:xfrm flipH="1">
            <a:off x="1865467" y="1652452"/>
            <a:ext cx="766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57" idx="1"/>
            <a:endCxn id="13" idx="3"/>
          </p:cNvCxnSpPr>
          <p:nvPr/>
        </p:nvCxnSpPr>
        <p:spPr>
          <a:xfrm flipH="1">
            <a:off x="1865467" y="1995066"/>
            <a:ext cx="766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56" idx="1"/>
            <a:endCxn id="12" idx="3"/>
          </p:cNvCxnSpPr>
          <p:nvPr/>
        </p:nvCxnSpPr>
        <p:spPr>
          <a:xfrm flipH="1">
            <a:off x="1865467" y="2337680"/>
            <a:ext cx="766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0" idx="3"/>
            <a:endCxn id="63" idx="1"/>
          </p:cNvCxnSpPr>
          <p:nvPr/>
        </p:nvCxnSpPr>
        <p:spPr>
          <a:xfrm>
            <a:off x="1865467" y="3424416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62" idx="1"/>
            <a:endCxn id="29" idx="3"/>
          </p:cNvCxnSpPr>
          <p:nvPr/>
        </p:nvCxnSpPr>
        <p:spPr>
          <a:xfrm flipH="1">
            <a:off x="1865467" y="3759926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61" idx="1"/>
            <a:endCxn id="28" idx="3"/>
          </p:cNvCxnSpPr>
          <p:nvPr/>
        </p:nvCxnSpPr>
        <p:spPr>
          <a:xfrm flipH="1">
            <a:off x="1865467" y="4102540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60" idx="1"/>
            <a:endCxn id="27" idx="3"/>
          </p:cNvCxnSpPr>
          <p:nvPr/>
        </p:nvCxnSpPr>
        <p:spPr>
          <a:xfrm flipH="1">
            <a:off x="1865467" y="4445154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35" idx="3"/>
            <a:endCxn id="67" idx="1"/>
          </p:cNvCxnSpPr>
          <p:nvPr/>
        </p:nvCxnSpPr>
        <p:spPr>
          <a:xfrm>
            <a:off x="1865467" y="5531890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66" idx="1"/>
            <a:endCxn id="34" idx="3"/>
          </p:cNvCxnSpPr>
          <p:nvPr/>
        </p:nvCxnSpPr>
        <p:spPr>
          <a:xfrm flipH="1">
            <a:off x="1865467" y="5867400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65" idx="1"/>
            <a:endCxn id="33" idx="3"/>
          </p:cNvCxnSpPr>
          <p:nvPr/>
        </p:nvCxnSpPr>
        <p:spPr>
          <a:xfrm flipH="1">
            <a:off x="1865467" y="6210014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64" idx="1"/>
            <a:endCxn id="32" idx="3"/>
          </p:cNvCxnSpPr>
          <p:nvPr/>
        </p:nvCxnSpPr>
        <p:spPr>
          <a:xfrm flipH="1">
            <a:off x="1865467" y="6552628"/>
            <a:ext cx="766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72" idx="3"/>
            <a:endCxn id="53" idx="1"/>
          </p:cNvCxnSpPr>
          <p:nvPr/>
        </p:nvCxnSpPr>
        <p:spPr>
          <a:xfrm>
            <a:off x="6115250" y="1823759"/>
            <a:ext cx="766506" cy="4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73" idx="3"/>
            <a:endCxn id="68" idx="1"/>
          </p:cNvCxnSpPr>
          <p:nvPr/>
        </p:nvCxnSpPr>
        <p:spPr>
          <a:xfrm flipV="1">
            <a:off x="6115248" y="3928598"/>
            <a:ext cx="766508" cy="6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70" idx="3"/>
            <a:endCxn id="69" idx="1"/>
          </p:cNvCxnSpPr>
          <p:nvPr/>
        </p:nvCxnSpPr>
        <p:spPr>
          <a:xfrm>
            <a:off x="6115250" y="6038707"/>
            <a:ext cx="766505" cy="4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797" y="2353606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1: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644088" y="2353606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2: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6" name="Gewinkelte Verbindung 5"/>
          <p:cNvCxnSpPr>
            <a:stCxn id="17" idx="0"/>
            <a:endCxn id="4" idx="2"/>
          </p:cNvCxnSpPr>
          <p:nvPr/>
        </p:nvCxnSpPr>
        <p:spPr>
          <a:xfrm rot="16200000" flipV="1">
            <a:off x="794003" y="2949309"/>
            <a:ext cx="619162" cy="7459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endCxn id="5" idx="2"/>
          </p:cNvCxnSpPr>
          <p:nvPr/>
        </p:nvCxnSpPr>
        <p:spPr>
          <a:xfrm rot="5400000" flipH="1" flipV="1">
            <a:off x="1532742" y="2951717"/>
            <a:ext cx="619161" cy="7411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350279" y="2353606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</a:t>
            </a:r>
            <a:r>
              <a:rPr lang="de-DE" b="1" dirty="0" smtClean="0">
                <a:solidFill>
                  <a:schemeClr val="tx1"/>
                </a:solidFill>
              </a:rPr>
              <a:t>3: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832570" y="2353606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</a:t>
            </a:r>
            <a:r>
              <a:rPr lang="de-DE" b="1" dirty="0" smtClean="0">
                <a:solidFill>
                  <a:schemeClr val="tx1"/>
                </a:solidFill>
              </a:rPr>
              <a:t>4: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0" name="Gewinkelte Verbindung 9"/>
          <p:cNvCxnSpPr>
            <a:endCxn id="8" idx="2"/>
          </p:cNvCxnSpPr>
          <p:nvPr/>
        </p:nvCxnSpPr>
        <p:spPr>
          <a:xfrm rot="16200000" flipV="1">
            <a:off x="3980079" y="2951716"/>
            <a:ext cx="619161" cy="7411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20" idx="0"/>
            <a:endCxn id="9" idx="2"/>
          </p:cNvCxnSpPr>
          <p:nvPr/>
        </p:nvCxnSpPr>
        <p:spPr>
          <a:xfrm rot="5400000" flipH="1" flipV="1">
            <a:off x="4717212" y="2947706"/>
            <a:ext cx="619162" cy="7491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538761" y="2353606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</a:t>
            </a:r>
            <a:r>
              <a:rPr lang="de-DE" b="1" dirty="0" smtClean="0">
                <a:solidFill>
                  <a:schemeClr val="tx1"/>
                </a:solidFill>
              </a:rPr>
              <a:t>5: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021052" y="2353606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</a:t>
            </a:r>
            <a:r>
              <a:rPr lang="de-DE" b="1" dirty="0" smtClean="0">
                <a:solidFill>
                  <a:schemeClr val="tx1"/>
                </a:solidFill>
              </a:rPr>
              <a:t>6: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4" name="Gewinkelte Verbindung 13"/>
          <p:cNvCxnSpPr>
            <a:endCxn id="12" idx="2"/>
          </p:cNvCxnSpPr>
          <p:nvPr/>
        </p:nvCxnSpPr>
        <p:spPr>
          <a:xfrm rot="16200000" flipV="1">
            <a:off x="7168561" y="2951716"/>
            <a:ext cx="619161" cy="7411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23" idx="0"/>
            <a:endCxn id="13" idx="2"/>
          </p:cNvCxnSpPr>
          <p:nvPr/>
        </p:nvCxnSpPr>
        <p:spPr>
          <a:xfrm rot="5400000" flipH="1" flipV="1">
            <a:off x="7909705" y="2951717"/>
            <a:ext cx="619162" cy="7411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61798" y="3631869"/>
            <a:ext cx="8996869" cy="1344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Analog Switch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30604" y="3631870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 1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906251" y="3631870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 2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102755" y="3631870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 3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730604" y="4633585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 2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652089" y="4633584"/>
            <a:ext cx="17532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Channel Select 1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405378" y="4633585"/>
            <a:ext cx="17532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Channel Select 2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898801" y="4633584"/>
            <a:ext cx="17532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Channel Select 0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56295" y="5595354"/>
            <a:ext cx="9002369" cy="1090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BeagleBone</a:t>
            </a:r>
            <a:r>
              <a:rPr lang="de-DE" b="1" dirty="0" smtClean="0">
                <a:solidFill>
                  <a:schemeClr val="tx1"/>
                </a:solidFill>
              </a:rPr>
              <a:t> Black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30604" y="5595354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 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405377" y="5595354"/>
            <a:ext cx="17532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652088" y="5595354"/>
            <a:ext cx="17532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898801" y="5595354"/>
            <a:ext cx="17532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cxnSp>
        <p:nvCxnSpPr>
          <p:cNvPr id="37" name="Gewinkelte Verbindung 36"/>
          <p:cNvCxnSpPr>
            <a:stCxn id="33" idx="0"/>
            <a:endCxn id="26" idx="2"/>
          </p:cNvCxnSpPr>
          <p:nvPr/>
        </p:nvCxnSpPr>
        <p:spPr>
          <a:xfrm flipV="1">
            <a:off x="1476563" y="4976199"/>
            <a:ext cx="0" cy="6191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36"/>
          <p:cNvCxnSpPr>
            <a:stCxn id="36" idx="0"/>
            <a:endCxn id="31" idx="2"/>
          </p:cNvCxnSpPr>
          <p:nvPr/>
        </p:nvCxnSpPr>
        <p:spPr>
          <a:xfrm flipV="1">
            <a:off x="4775445" y="4976198"/>
            <a:ext cx="0" cy="619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36"/>
          <p:cNvCxnSpPr>
            <a:stCxn id="35" idx="0"/>
            <a:endCxn id="29" idx="2"/>
          </p:cNvCxnSpPr>
          <p:nvPr/>
        </p:nvCxnSpPr>
        <p:spPr>
          <a:xfrm flipV="1">
            <a:off x="6528732" y="4976198"/>
            <a:ext cx="1" cy="619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36"/>
          <p:cNvCxnSpPr>
            <a:stCxn id="34" idx="0"/>
            <a:endCxn id="30" idx="2"/>
          </p:cNvCxnSpPr>
          <p:nvPr/>
        </p:nvCxnSpPr>
        <p:spPr>
          <a:xfrm flipV="1">
            <a:off x="8282021" y="4976199"/>
            <a:ext cx="1" cy="6191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85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7</cp:revision>
  <dcterms:created xsi:type="dcterms:W3CDTF">2016-09-16T16:40:16Z</dcterms:created>
  <dcterms:modified xsi:type="dcterms:W3CDTF">2016-10-12T05:01:50Z</dcterms:modified>
</cp:coreProperties>
</file>