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91DD-BA85-4B73-8363-4DDCA85994F9}" type="datetimeFigureOut">
              <a:rPr lang="de-DE" smtClean="0"/>
              <a:t>16.09.2016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59FC-07D0-4426-BEFB-15C7D391A1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72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91DD-BA85-4B73-8363-4DDCA85994F9}" type="datetimeFigureOut">
              <a:rPr lang="de-DE" smtClean="0"/>
              <a:t>16.09.2016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59FC-07D0-4426-BEFB-15C7D391A1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97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91DD-BA85-4B73-8363-4DDCA85994F9}" type="datetimeFigureOut">
              <a:rPr lang="de-DE" smtClean="0"/>
              <a:t>16.09.2016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59FC-07D0-4426-BEFB-15C7D391A1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17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91DD-BA85-4B73-8363-4DDCA85994F9}" type="datetimeFigureOut">
              <a:rPr lang="de-DE" smtClean="0"/>
              <a:t>16.09.2016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59FC-07D0-4426-BEFB-15C7D391A1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035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91DD-BA85-4B73-8363-4DDCA85994F9}" type="datetimeFigureOut">
              <a:rPr lang="de-DE" smtClean="0"/>
              <a:t>16.09.2016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59FC-07D0-4426-BEFB-15C7D391A1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16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91DD-BA85-4B73-8363-4DDCA85994F9}" type="datetimeFigureOut">
              <a:rPr lang="de-DE" smtClean="0"/>
              <a:t>16.09.2016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59FC-07D0-4426-BEFB-15C7D391A1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54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91DD-BA85-4B73-8363-4DDCA85994F9}" type="datetimeFigureOut">
              <a:rPr lang="de-DE" smtClean="0"/>
              <a:t>16.09.2016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59FC-07D0-4426-BEFB-15C7D391A1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96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91DD-BA85-4B73-8363-4DDCA85994F9}" type="datetimeFigureOut">
              <a:rPr lang="de-DE" smtClean="0"/>
              <a:t>16.09.2016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59FC-07D0-4426-BEFB-15C7D391A1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06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91DD-BA85-4B73-8363-4DDCA85994F9}" type="datetimeFigureOut">
              <a:rPr lang="de-DE" smtClean="0"/>
              <a:t>16.09.2016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59FC-07D0-4426-BEFB-15C7D391A1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08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91DD-BA85-4B73-8363-4DDCA85994F9}" type="datetimeFigureOut">
              <a:rPr lang="de-DE" smtClean="0"/>
              <a:t>16.09.2016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59FC-07D0-4426-BEFB-15C7D391A1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053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91DD-BA85-4B73-8363-4DDCA85994F9}" type="datetimeFigureOut">
              <a:rPr lang="de-DE" smtClean="0"/>
              <a:t>16.09.2016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59FC-07D0-4426-BEFB-15C7D391A1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43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291DD-BA85-4B73-8363-4DDCA85994F9}" type="datetimeFigureOut">
              <a:rPr lang="de-DE" smtClean="0"/>
              <a:t>16.09.2016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559FC-07D0-4426-BEFB-15C7D391A1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56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692214" y="1552417"/>
            <a:ext cx="5593088" cy="10904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BeagleBone</a:t>
            </a:r>
            <a:r>
              <a:rPr lang="de-DE" b="1" dirty="0" smtClean="0">
                <a:solidFill>
                  <a:schemeClr val="tx1"/>
                </a:solidFill>
              </a:rPr>
              <a:t> Black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692214" y="274549"/>
            <a:ext cx="1137614" cy="65910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Sensor 1: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MPU6050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174505" y="274549"/>
            <a:ext cx="1137614" cy="65910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Sensor 2: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MPU6050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692214" y="3253342"/>
            <a:ext cx="5593087" cy="1020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rgbClr val="002060"/>
              </a:solidFill>
            </a:endParaRP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Motortreiber: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ESCON36/3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262165" y="274548"/>
            <a:ext cx="2023137" cy="65910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Bremse: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HITEC-MG82-Servo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11" name="Gewinkelte Verbindung 10"/>
          <p:cNvCxnSpPr>
            <a:stCxn id="48" idx="0"/>
            <a:endCxn id="5" idx="2"/>
          </p:cNvCxnSpPr>
          <p:nvPr/>
        </p:nvCxnSpPr>
        <p:spPr>
          <a:xfrm rot="16200000" flipV="1">
            <a:off x="2322014" y="872659"/>
            <a:ext cx="619161" cy="741146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 Verbindung 11"/>
          <p:cNvCxnSpPr>
            <a:stCxn id="48" idx="0"/>
            <a:endCxn id="7" idx="2"/>
          </p:cNvCxnSpPr>
          <p:nvPr/>
        </p:nvCxnSpPr>
        <p:spPr>
          <a:xfrm rot="5400000" flipH="1" flipV="1">
            <a:off x="3063159" y="872660"/>
            <a:ext cx="619161" cy="741145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0"/>
          <p:cNvCxnSpPr>
            <a:stCxn id="9" idx="2"/>
          </p:cNvCxnSpPr>
          <p:nvPr/>
        </p:nvCxnSpPr>
        <p:spPr>
          <a:xfrm>
            <a:off x="6273734" y="933650"/>
            <a:ext cx="0" cy="618767"/>
          </a:xfrm>
          <a:prstGeom prst="straightConnector1">
            <a:avLst/>
          </a:prstGeom>
          <a:ln w="19050">
            <a:solidFill>
              <a:srgbClr val="00206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1692213" y="3253342"/>
            <a:ext cx="1081464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Freigabe</a:t>
            </a:r>
          </a:p>
        </p:txBody>
      </p:sp>
      <p:sp>
        <p:nvSpPr>
          <p:cNvPr id="36" name="Rechteck 35"/>
          <p:cNvSpPr/>
          <p:nvPr/>
        </p:nvSpPr>
        <p:spPr>
          <a:xfrm>
            <a:off x="2773676" y="3253342"/>
            <a:ext cx="1529261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Drehrichtung</a:t>
            </a:r>
          </a:p>
        </p:txBody>
      </p:sp>
      <p:sp>
        <p:nvSpPr>
          <p:cNvPr id="37" name="Rechteck 36"/>
          <p:cNvSpPr/>
          <p:nvPr/>
        </p:nvSpPr>
        <p:spPr>
          <a:xfrm>
            <a:off x="4302937" y="3253342"/>
            <a:ext cx="1491917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Drehmoment</a:t>
            </a:r>
          </a:p>
        </p:txBody>
      </p:sp>
      <p:sp>
        <p:nvSpPr>
          <p:cNvPr id="38" name="Rechteck 37"/>
          <p:cNvSpPr/>
          <p:nvPr/>
        </p:nvSpPr>
        <p:spPr>
          <a:xfrm>
            <a:off x="5793384" y="3253342"/>
            <a:ext cx="1491917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Drehzahl</a:t>
            </a:r>
          </a:p>
        </p:txBody>
      </p:sp>
      <p:cxnSp>
        <p:nvCxnSpPr>
          <p:cNvPr id="41" name="Gewinkelte Verbindung 20"/>
          <p:cNvCxnSpPr>
            <a:endCxn id="38" idx="0"/>
          </p:cNvCxnSpPr>
          <p:nvPr/>
        </p:nvCxnSpPr>
        <p:spPr>
          <a:xfrm flipH="1">
            <a:off x="6539343" y="2642822"/>
            <a:ext cx="0" cy="610520"/>
          </a:xfrm>
          <a:prstGeom prst="straightConnector1">
            <a:avLst/>
          </a:prstGeom>
          <a:ln w="19050">
            <a:solidFill>
              <a:srgbClr val="00206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winkelte Verbindung 20"/>
          <p:cNvCxnSpPr/>
          <p:nvPr/>
        </p:nvCxnSpPr>
        <p:spPr>
          <a:xfrm flipH="1">
            <a:off x="5066678" y="2642822"/>
            <a:ext cx="0" cy="61052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winkelte Verbindung 20"/>
          <p:cNvCxnSpPr/>
          <p:nvPr/>
        </p:nvCxnSpPr>
        <p:spPr>
          <a:xfrm flipH="1">
            <a:off x="3566884" y="2642822"/>
            <a:ext cx="0" cy="61052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winkelte Verbindung 20"/>
          <p:cNvCxnSpPr/>
          <p:nvPr/>
        </p:nvCxnSpPr>
        <p:spPr>
          <a:xfrm flipH="1">
            <a:off x="2261020" y="2642822"/>
            <a:ext cx="0" cy="61052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5527774" y="1552812"/>
            <a:ext cx="1491917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PWM</a:t>
            </a:r>
          </a:p>
        </p:txBody>
      </p:sp>
      <p:sp>
        <p:nvSpPr>
          <p:cNvPr id="48" name="Rechteck 47"/>
          <p:cNvSpPr/>
          <p:nvPr/>
        </p:nvSpPr>
        <p:spPr>
          <a:xfrm>
            <a:off x="2256208" y="1552812"/>
            <a:ext cx="1491917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I</a:t>
            </a:r>
            <a:r>
              <a:rPr lang="de-DE" baseline="30000" dirty="0" smtClean="0">
                <a:solidFill>
                  <a:srgbClr val="002060"/>
                </a:solidFill>
              </a:rPr>
              <a:t>2</a:t>
            </a:r>
            <a:r>
              <a:rPr lang="de-DE" dirty="0" smtClean="0">
                <a:solidFill>
                  <a:srgbClr val="002060"/>
                </a:solidFill>
              </a:rPr>
              <a:t>C</a:t>
            </a:r>
            <a:endParaRPr lang="de-DE" dirty="0" smtClean="0">
              <a:solidFill>
                <a:srgbClr val="002060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701989" y="2300208"/>
            <a:ext cx="1071688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GPIO</a:t>
            </a:r>
            <a:endParaRPr lang="de-DE" dirty="0" smtClean="0">
              <a:solidFill>
                <a:srgbClr val="002060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2773676" y="2300208"/>
            <a:ext cx="1529261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GPIO</a:t>
            </a:r>
          </a:p>
        </p:txBody>
      </p:sp>
      <p:sp>
        <p:nvSpPr>
          <p:cNvPr id="55" name="Rechteck 54"/>
          <p:cNvSpPr/>
          <p:nvPr/>
        </p:nvSpPr>
        <p:spPr>
          <a:xfrm>
            <a:off x="4302937" y="2300207"/>
            <a:ext cx="1491917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PWM</a:t>
            </a:r>
          </a:p>
        </p:txBody>
      </p:sp>
      <p:sp>
        <p:nvSpPr>
          <p:cNvPr id="56" name="Rechteck 55"/>
          <p:cNvSpPr/>
          <p:nvPr/>
        </p:nvSpPr>
        <p:spPr>
          <a:xfrm>
            <a:off x="5783759" y="2300208"/>
            <a:ext cx="1491917" cy="3426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ADC</a:t>
            </a:r>
          </a:p>
        </p:txBody>
      </p:sp>
    </p:spTree>
    <p:extLst>
      <p:ext uri="{BB962C8B-B14F-4D97-AF65-F5344CB8AC3E}">
        <p14:creationId xmlns:p14="http://schemas.microsoft.com/office/powerpoint/2010/main" val="96616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Breitbild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ich</dc:creator>
  <cp:lastModifiedBy>ich</cp:lastModifiedBy>
  <cp:revision>3</cp:revision>
  <dcterms:created xsi:type="dcterms:W3CDTF">2016-09-16T16:40:16Z</dcterms:created>
  <dcterms:modified xsi:type="dcterms:W3CDTF">2016-09-16T17:31:28Z</dcterms:modified>
</cp:coreProperties>
</file>