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C874-2643-499F-A756-10067A684B4B}" type="datetimeFigureOut">
              <a:rPr lang="de-DE" smtClean="0"/>
              <a:t>01.08.2016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4D54-A7C8-4CCC-86B9-F50BBB2756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62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C874-2643-499F-A756-10067A684B4B}" type="datetimeFigureOut">
              <a:rPr lang="de-DE" smtClean="0"/>
              <a:t>01.08.2016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4D54-A7C8-4CCC-86B9-F50BBB2756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94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C874-2643-499F-A756-10067A684B4B}" type="datetimeFigureOut">
              <a:rPr lang="de-DE" smtClean="0"/>
              <a:t>01.08.2016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4D54-A7C8-4CCC-86B9-F50BBB2756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51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C874-2643-499F-A756-10067A684B4B}" type="datetimeFigureOut">
              <a:rPr lang="de-DE" smtClean="0"/>
              <a:t>01.08.2016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4D54-A7C8-4CCC-86B9-F50BBB2756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11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C874-2643-499F-A756-10067A684B4B}" type="datetimeFigureOut">
              <a:rPr lang="de-DE" smtClean="0"/>
              <a:t>01.08.2016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4D54-A7C8-4CCC-86B9-F50BBB2756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04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C874-2643-499F-A756-10067A684B4B}" type="datetimeFigureOut">
              <a:rPr lang="de-DE" smtClean="0"/>
              <a:t>01.08.2016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4D54-A7C8-4CCC-86B9-F50BBB2756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60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C874-2643-499F-A756-10067A684B4B}" type="datetimeFigureOut">
              <a:rPr lang="de-DE" smtClean="0"/>
              <a:t>01.08.2016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4D54-A7C8-4CCC-86B9-F50BBB2756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62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C874-2643-499F-A756-10067A684B4B}" type="datetimeFigureOut">
              <a:rPr lang="de-DE" smtClean="0"/>
              <a:t>01.08.2016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4D54-A7C8-4CCC-86B9-F50BBB2756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63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C874-2643-499F-A756-10067A684B4B}" type="datetimeFigureOut">
              <a:rPr lang="de-DE" smtClean="0"/>
              <a:t>01.08.2016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4D54-A7C8-4CCC-86B9-F50BBB2756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84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C874-2643-499F-A756-10067A684B4B}" type="datetimeFigureOut">
              <a:rPr lang="de-DE" smtClean="0"/>
              <a:t>01.08.2016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4D54-A7C8-4CCC-86B9-F50BBB2756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98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C874-2643-499F-A756-10067A684B4B}" type="datetimeFigureOut">
              <a:rPr lang="de-DE" smtClean="0"/>
              <a:t>01.08.2016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4D54-A7C8-4CCC-86B9-F50BBB2756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23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C874-2643-499F-A756-10067A684B4B}" type="datetimeFigureOut">
              <a:rPr lang="de-DE" smtClean="0"/>
              <a:t>01.08.2016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4D54-A7C8-4CCC-86B9-F50BBB2756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78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 rot="3600000">
            <a:off x="4170511" y="1552543"/>
            <a:ext cx="3600000" cy="360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>
            <a:spLocks noChangeAspect="1"/>
          </p:cNvSpPr>
          <p:nvPr/>
        </p:nvSpPr>
        <p:spPr>
          <a:xfrm>
            <a:off x="4880010" y="2267095"/>
            <a:ext cx="2183729" cy="2183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>
            <a:spLocks noChangeAspect="1"/>
          </p:cNvSpPr>
          <p:nvPr/>
        </p:nvSpPr>
        <p:spPr>
          <a:xfrm>
            <a:off x="5232914" y="4772130"/>
            <a:ext cx="587555" cy="587555"/>
          </a:xfrm>
          <a:prstGeom prst="ellipse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/>
          <p:cNvCxnSpPr/>
          <p:nvPr/>
        </p:nvCxnSpPr>
        <p:spPr>
          <a:xfrm rot="5400000" flipV="1">
            <a:off x="5132121" y="324093"/>
            <a:ext cx="1620456" cy="604198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 flipV="1">
            <a:off x="5518520" y="231495"/>
            <a:ext cx="1202" cy="6056148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5185458" y="231495"/>
            <a:ext cx="1620456" cy="604198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5981700" y="960120"/>
            <a:ext cx="2392680" cy="24003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rot="5400000" flipH="1" flipV="1">
            <a:off x="5613254" y="2185509"/>
            <a:ext cx="1202" cy="576000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254695" y="47611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</a:rPr>
              <a:t>A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739584" y="30121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</a:rPr>
              <a:t>B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285560" y="6227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y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140495" y="47079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</a:rPr>
              <a:t>x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748041" y="24694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</a:rPr>
              <a:t>y</a:t>
            </a:r>
            <a:r>
              <a:rPr lang="de-DE" baseline="-25000" dirty="0" err="1" smtClean="0">
                <a:solidFill>
                  <a:srgbClr val="002060"/>
                </a:solidFill>
              </a:rPr>
              <a:t>K</a:t>
            </a:r>
            <a:endParaRPr lang="de-DE" baseline="-25000" dirty="0">
              <a:solidFill>
                <a:srgbClr val="00206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8596747" y="37369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x</a:t>
            </a:r>
            <a:r>
              <a:rPr lang="de-DE" baseline="-25000" dirty="0" err="1" smtClean="0">
                <a:solidFill>
                  <a:srgbClr val="002060"/>
                </a:solidFill>
              </a:rPr>
              <a:t>K</a:t>
            </a:r>
            <a:endParaRPr lang="de-DE" baseline="-25000" dirty="0">
              <a:solidFill>
                <a:srgbClr val="002060"/>
              </a:solidFill>
            </a:endParaRPr>
          </a:p>
        </p:txBody>
      </p:sp>
      <p:sp>
        <p:nvSpPr>
          <p:cNvPr id="20" name="Bogen 19"/>
          <p:cNvSpPr>
            <a:spLocks noChangeAspect="1"/>
          </p:cNvSpPr>
          <p:nvPr/>
        </p:nvSpPr>
        <p:spPr>
          <a:xfrm>
            <a:off x="1712780" y="388973"/>
            <a:ext cx="7200000" cy="7200000"/>
          </a:xfrm>
          <a:prstGeom prst="arc">
            <a:avLst>
              <a:gd name="adj1" fmla="val 17526130"/>
              <a:gd name="adj2" fmla="val 189187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/>
          <p:cNvSpPr>
            <a:spLocks noChangeAspect="1"/>
          </p:cNvSpPr>
          <p:nvPr/>
        </p:nvSpPr>
        <p:spPr>
          <a:xfrm>
            <a:off x="1722305" y="388973"/>
            <a:ext cx="7200000" cy="7200000"/>
          </a:xfrm>
          <a:prstGeom prst="arc">
            <a:avLst>
              <a:gd name="adj1" fmla="val 16383902"/>
              <a:gd name="adj2" fmla="val 175301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886658" y="392287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</a:rPr>
              <a:t>ϕ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7056863" y="90620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ψ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85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 rot="3600000">
            <a:off x="4170511" y="1552543"/>
            <a:ext cx="3600000" cy="360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>
          <a:xfrm rot="5400000" flipV="1">
            <a:off x="5132121" y="324093"/>
            <a:ext cx="1620456" cy="604198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 flipV="1">
            <a:off x="5518520" y="231495"/>
            <a:ext cx="1202" cy="6056148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5185458" y="231495"/>
            <a:ext cx="1620456" cy="604198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ogen 21"/>
          <p:cNvSpPr>
            <a:spLocks noChangeAspect="1"/>
          </p:cNvSpPr>
          <p:nvPr/>
        </p:nvSpPr>
        <p:spPr>
          <a:xfrm>
            <a:off x="1712780" y="388973"/>
            <a:ext cx="7200000" cy="7200000"/>
          </a:xfrm>
          <a:prstGeom prst="arc">
            <a:avLst>
              <a:gd name="adj1" fmla="val 16402554"/>
              <a:gd name="adj2" fmla="val 175539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/>
          <p:cNvCxnSpPr/>
          <p:nvPr/>
        </p:nvCxnSpPr>
        <p:spPr>
          <a:xfrm rot="5400000" flipH="1" flipV="1">
            <a:off x="5613254" y="2185509"/>
            <a:ext cx="1202" cy="576000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5285560" y="6227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y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140495" y="47079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</a:rPr>
              <a:t>x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748041" y="24694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</a:rPr>
              <a:t>y</a:t>
            </a:r>
            <a:r>
              <a:rPr lang="de-DE" baseline="-25000" dirty="0" err="1" smtClean="0">
                <a:solidFill>
                  <a:srgbClr val="002060"/>
                </a:solidFill>
              </a:rPr>
              <a:t>K</a:t>
            </a:r>
            <a:r>
              <a:rPr lang="de-DE" dirty="0" smtClean="0">
                <a:solidFill>
                  <a:srgbClr val="002060"/>
                </a:solidFill>
              </a:rPr>
              <a:t>, y</a:t>
            </a:r>
            <a:r>
              <a:rPr lang="de-DE" baseline="-25000" dirty="0">
                <a:solidFill>
                  <a:srgbClr val="002060"/>
                </a:solidFill>
              </a:rPr>
              <a:t>S</a:t>
            </a:r>
            <a:r>
              <a:rPr lang="de-DE" baseline="-25000" dirty="0" smtClean="0">
                <a:solidFill>
                  <a:srgbClr val="002060"/>
                </a:solidFill>
              </a:rPr>
              <a:t>1</a:t>
            </a:r>
            <a:r>
              <a:rPr lang="de-DE" dirty="0" smtClean="0">
                <a:solidFill>
                  <a:srgbClr val="002060"/>
                </a:solidFill>
              </a:rPr>
              <a:t>, y</a:t>
            </a:r>
            <a:r>
              <a:rPr lang="de-DE" baseline="-25000" dirty="0">
                <a:solidFill>
                  <a:srgbClr val="002060"/>
                </a:solidFill>
              </a:rPr>
              <a:t>S</a:t>
            </a:r>
            <a:r>
              <a:rPr lang="de-DE" baseline="-25000" dirty="0" smtClean="0">
                <a:solidFill>
                  <a:srgbClr val="002060"/>
                </a:solidFill>
              </a:rPr>
              <a:t>2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endParaRPr lang="de-DE" baseline="-25000" dirty="0">
              <a:solidFill>
                <a:srgbClr val="00206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8549945" y="36498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x</a:t>
            </a:r>
            <a:r>
              <a:rPr lang="de-DE" baseline="-25000" dirty="0" err="1" smtClean="0">
                <a:solidFill>
                  <a:srgbClr val="002060"/>
                </a:solidFill>
              </a:rPr>
              <a:t>K</a:t>
            </a:r>
            <a:endParaRPr lang="de-DE" baseline="-25000" dirty="0">
              <a:solidFill>
                <a:srgbClr val="00206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886658" y="392287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</a:rPr>
              <a:t>ϕ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8519216" y="187227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</a:rPr>
              <a:t>x</a:t>
            </a:r>
            <a:r>
              <a:rPr lang="de-DE" baseline="-25000" dirty="0" smtClean="0">
                <a:solidFill>
                  <a:srgbClr val="002060"/>
                </a:solidFill>
              </a:rPr>
              <a:t>S1</a:t>
            </a:r>
            <a:endParaRPr lang="de-DE" baseline="-25000" dirty="0">
              <a:solidFill>
                <a:srgbClr val="002060"/>
              </a:solidFill>
            </a:endParaRPr>
          </a:p>
        </p:txBody>
      </p:sp>
      <p:cxnSp>
        <p:nvCxnSpPr>
          <p:cNvPr id="39" name="Gerader Verbinder 38"/>
          <p:cNvCxnSpPr/>
          <p:nvPr/>
        </p:nvCxnSpPr>
        <p:spPr>
          <a:xfrm rot="5400000" flipV="1">
            <a:off x="5082928" y="884157"/>
            <a:ext cx="1620456" cy="604198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rot="5400000" flipV="1">
            <a:off x="5076428" y="-1513108"/>
            <a:ext cx="1620456" cy="604198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 rot="900000">
            <a:off x="6127955" y="1450978"/>
            <a:ext cx="573945" cy="38138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S</a:t>
            </a:r>
            <a:r>
              <a:rPr lang="de-DE" baseline="-25000" dirty="0" smtClean="0">
                <a:solidFill>
                  <a:srgbClr val="002060"/>
                </a:solidFill>
              </a:rPr>
              <a:t>1</a:t>
            </a:r>
            <a:endParaRPr lang="de-DE" baseline="-25000" dirty="0">
              <a:solidFill>
                <a:srgbClr val="002060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 rot="900000">
            <a:off x="5537506" y="3706155"/>
            <a:ext cx="573945" cy="38138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S</a:t>
            </a:r>
            <a:r>
              <a:rPr lang="de-DE" baseline="-25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8558784" y="42826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</a:rPr>
              <a:t>x</a:t>
            </a:r>
            <a:r>
              <a:rPr lang="de-DE" baseline="-25000" dirty="0" smtClean="0">
                <a:solidFill>
                  <a:srgbClr val="002060"/>
                </a:solidFill>
              </a:rPr>
              <a:t>S2</a:t>
            </a:r>
            <a:endParaRPr lang="de-DE" baseline="-25000" dirty="0">
              <a:solidFill>
                <a:srgbClr val="00206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210329" y="4764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</a:rPr>
              <a:t>A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706035" y="29832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B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7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mischimeindl gehtdichnixan</dc:creator>
  <cp:lastModifiedBy>mischimeindl gehtdichnixan</cp:lastModifiedBy>
  <cp:revision>6</cp:revision>
  <dcterms:created xsi:type="dcterms:W3CDTF">2016-08-01T15:26:08Z</dcterms:created>
  <dcterms:modified xsi:type="dcterms:W3CDTF">2016-08-01T17:07:51Z</dcterms:modified>
</cp:coreProperties>
</file>