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1" autoAdjust="0"/>
  </p:normalViewPr>
  <p:slideViewPr>
    <p:cSldViewPr snapToGrid="0">
      <p:cViewPr varScale="1">
        <p:scale>
          <a:sx n="99" d="100"/>
          <a:sy n="99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43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12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14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04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2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04.09.2016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54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04.09.2016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7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04.09.2016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33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04.09.2016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13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04.09.2016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9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04.09.2016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13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D7EB-FE4E-4CD1-BEDD-ED204AF4BC43}" type="datetimeFigureOut">
              <a:rPr lang="de-DE" smtClean="0"/>
              <a:t>04.09.2016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9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/>
          <p:cNvSpPr>
            <a:spLocks noChangeAspect="1"/>
          </p:cNvSpPr>
          <p:nvPr/>
        </p:nvSpPr>
        <p:spPr>
          <a:xfrm>
            <a:off x="3784575" y="2191916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scene3d>
            <a:camera prst="orthographicFront">
              <a:rot lat="0" lon="27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>
            <a:spLocks noChangeAspect="1"/>
          </p:cNvSpPr>
          <p:nvPr/>
        </p:nvSpPr>
        <p:spPr>
          <a:xfrm>
            <a:off x="5139732" y="3470644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scene3d>
            <a:camera prst="orthographicFront">
              <a:rot lat="27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>
            <a:spLocks noChangeAspect="1"/>
          </p:cNvSpPr>
          <p:nvPr/>
        </p:nvSpPr>
        <p:spPr>
          <a:xfrm>
            <a:off x="5893143" y="1358443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5448300" y="12700"/>
            <a:ext cx="0" cy="3600000"/>
          </a:xfrm>
          <a:prstGeom prst="straightConnector1">
            <a:avLst/>
          </a:prstGeom>
          <a:ln w="12700">
            <a:solidFill>
              <a:schemeClr val="tx1">
                <a:alpha val="27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rot="5400000" flipH="1" flipV="1">
            <a:off x="7243875" y="1808275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rot="5400000" flipH="1" flipV="1">
            <a:off x="5280082" y="3781484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5400000" flipH="1" flipV="1">
            <a:off x="6799393" y="2258353"/>
            <a:ext cx="0" cy="2700000"/>
          </a:xfrm>
          <a:prstGeom prst="straightConnector1">
            <a:avLst/>
          </a:prstGeom>
          <a:ln w="12700">
            <a:solidFill>
              <a:schemeClr val="tx1">
                <a:alpha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5448300" y="908050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8153400" y="911225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5400000" flipH="1" flipV="1">
            <a:off x="6798638" y="-437187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3924045" y="2433855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6626738" y="2436236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>
            <a:off x="3607373" y="1674296"/>
            <a:ext cx="4871609" cy="2698085"/>
            <a:chOff x="3607373" y="1674296"/>
            <a:chExt cx="4864961" cy="2698085"/>
          </a:xfrm>
        </p:grpSpPr>
        <p:cxnSp>
          <p:nvCxnSpPr>
            <p:cNvPr id="13" name="Gerade Verbindung mit Pfeil 12"/>
            <p:cNvCxnSpPr/>
            <p:nvPr/>
          </p:nvCxnSpPr>
          <p:spPr>
            <a:xfrm rot="13500000" flipH="1" flipV="1">
              <a:off x="4692134" y="3292381"/>
              <a:ext cx="0" cy="2160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rot="13500000" flipH="1" flipV="1">
              <a:off x="7392334" y="3290644"/>
              <a:ext cx="0" cy="2160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 rot="13500000" flipH="1" flipV="1">
              <a:off x="4687373" y="594296"/>
              <a:ext cx="0" cy="2160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rot="13500000" flipH="1" flipV="1">
              <a:off x="7389954" y="594940"/>
              <a:ext cx="0" cy="2160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/>
          <p:nvPr/>
        </p:nvCxnSpPr>
        <p:spPr>
          <a:xfrm rot="5400000" flipH="1" flipV="1">
            <a:off x="5273897" y="1087064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0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lipse 25"/>
          <p:cNvSpPr>
            <a:spLocks noChangeAspect="1"/>
          </p:cNvSpPr>
          <p:nvPr/>
        </p:nvSpPr>
        <p:spPr>
          <a:xfrm>
            <a:off x="3743750" y="1851003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scene3d>
            <a:camera prst="orthographicFront">
              <a:rot lat="0" lon="27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>
            <a:spLocks noChangeAspect="1"/>
          </p:cNvSpPr>
          <p:nvPr/>
        </p:nvSpPr>
        <p:spPr>
          <a:xfrm>
            <a:off x="5609835" y="1855633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scene3d>
            <a:camera prst="orthographicFront">
              <a:rot lat="0" lon="18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>
            <a:spLocks noChangeAspect="1"/>
          </p:cNvSpPr>
          <p:nvPr/>
        </p:nvSpPr>
        <p:spPr>
          <a:xfrm>
            <a:off x="4657962" y="3480262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scene3d>
            <a:camera prst="orthographicFront">
              <a:rot lat="2700000" lon="2159997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5560291" y="415634"/>
            <a:ext cx="0" cy="28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rot="7200000" flipH="1">
            <a:off x="6807366" y="2575633"/>
            <a:ext cx="0" cy="28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rot="-7200000" flipH="1">
            <a:off x="4313213" y="2575634"/>
            <a:ext cx="0" cy="28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rot="7200000" flipH="1">
            <a:off x="6495596" y="2755632"/>
            <a:ext cx="0" cy="2160000"/>
          </a:xfrm>
          <a:prstGeom prst="straightConnector1">
            <a:avLst/>
          </a:prstGeom>
          <a:ln w="12700">
            <a:solidFill>
              <a:schemeClr val="tx1">
                <a:alpha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rot="-7200000" flipH="1">
            <a:off x="4624980" y="2755631"/>
            <a:ext cx="0" cy="2160000"/>
          </a:xfrm>
          <a:prstGeom prst="straightConnector1">
            <a:avLst/>
          </a:prstGeom>
          <a:ln w="12700">
            <a:solidFill>
              <a:schemeClr val="tx1">
                <a:alpha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rot="7200000" flipH="1">
            <a:off x="4624976" y="3835631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rot="-7200000" flipH="1">
            <a:off x="6495591" y="3835631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5560283" y="1135631"/>
            <a:ext cx="0" cy="2160000"/>
          </a:xfrm>
          <a:prstGeom prst="straightConnector1">
            <a:avLst/>
          </a:prstGeom>
          <a:ln w="12700">
            <a:solidFill>
              <a:schemeClr val="tx1">
                <a:alpha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7428582" y="2215631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701450" y="2215631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5560283" y="3295631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-7200000" flipH="1">
            <a:off x="4622654" y="595629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-7200000" flipH="1">
            <a:off x="6505048" y="1675632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rot="7200000" flipH="1">
            <a:off x="6514497" y="595630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rot="7200000" flipH="1">
            <a:off x="4648537" y="1675628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94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/>
          <p:cNvSpPr>
            <a:spLocks/>
          </p:cNvSpPr>
          <p:nvPr/>
        </p:nvSpPr>
        <p:spPr>
          <a:xfrm>
            <a:off x="3559435" y="2284999"/>
            <a:ext cx="198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  <a:scene3d>
            <a:camera prst="orthographicFront">
              <a:rot lat="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>
            <a:spLocks noChangeAspect="1"/>
          </p:cNvSpPr>
          <p:nvPr/>
        </p:nvSpPr>
        <p:spPr>
          <a:xfrm>
            <a:off x="4683826" y="3642069"/>
            <a:ext cx="2159000" cy="21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  <a:scene3d>
            <a:camera prst="orthographicFront">
              <a:rot lat="27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>
            <a:spLocks noChangeAspect="1"/>
          </p:cNvSpPr>
          <p:nvPr/>
        </p:nvSpPr>
        <p:spPr>
          <a:xfrm>
            <a:off x="5727866" y="1698883"/>
            <a:ext cx="2012957" cy="2013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  <a:scene3d>
            <a:camera prst="orthographicFront">
              <a:rot lat="0" lon="119996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511800" y="38100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rot="13800000" flipV="1">
            <a:off x="4132920" y="2996992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rot="6300000" flipV="1">
            <a:off x="7235150" y="2303975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13800000" flipV="1">
            <a:off x="6980718" y="3840236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rot="6300000" flipV="1">
            <a:off x="4798427" y="4324037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7945934" y="1770322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6015500" y="3390149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3586842" y="2738602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rot="13800000" flipV="1">
            <a:off x="4557540" y="675945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rot="13800000" flipV="1">
            <a:off x="6980717" y="1330044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6300000" flipV="1">
            <a:off x="4798427" y="1813845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rot="6300000" flipV="1">
            <a:off x="6728866" y="185677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647231" y="177800"/>
            <a:ext cx="13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I</a:t>
            </a:r>
            <a:r>
              <a:rPr lang="de-DE" baseline="-25000" dirty="0" err="1" smtClean="0">
                <a:solidFill>
                  <a:srgbClr val="002060"/>
                </a:solidFill>
              </a:rPr>
              <a:t>z</a:t>
            </a:r>
            <a:r>
              <a:rPr lang="de-DE" baseline="-25000" dirty="0" smtClean="0">
                <a:solidFill>
                  <a:srgbClr val="002060"/>
                </a:solidFill>
              </a:rPr>
              <a:t> </a:t>
            </a:r>
            <a:r>
              <a:rPr lang="de-DE" dirty="0" smtClean="0">
                <a:solidFill>
                  <a:srgbClr val="002060"/>
                </a:solidFill>
              </a:rPr>
              <a:t>, </a:t>
            </a:r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>
                <a:solidFill>
                  <a:srgbClr val="002060"/>
                </a:solidFill>
              </a:rPr>
              <a:t>W</a:t>
            </a:r>
            <a:r>
              <a:rPr lang="de-DE" baseline="-25000" dirty="0" err="1" smtClean="0">
                <a:solidFill>
                  <a:srgbClr val="002060"/>
                </a:solidFill>
              </a:rPr>
              <a:t>z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038836" y="5802069"/>
            <a:ext cx="13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I</a:t>
            </a:r>
            <a:r>
              <a:rPr lang="de-DE" baseline="-25000" dirty="0" err="1" smtClean="0">
                <a:solidFill>
                  <a:srgbClr val="002060"/>
                </a:solidFill>
              </a:rPr>
              <a:t>x</a:t>
            </a:r>
            <a:r>
              <a:rPr lang="de-DE" baseline="-25000" dirty="0" smtClean="0">
                <a:solidFill>
                  <a:srgbClr val="002060"/>
                </a:solidFill>
              </a:rPr>
              <a:t> </a:t>
            </a:r>
            <a:r>
              <a:rPr lang="de-DE" dirty="0" smtClean="0">
                <a:solidFill>
                  <a:srgbClr val="002060"/>
                </a:solidFill>
              </a:rPr>
              <a:t>, </a:t>
            </a:r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W</a:t>
            </a:r>
            <a:r>
              <a:rPr lang="de-DE" baseline="-25000" dirty="0" err="1">
                <a:solidFill>
                  <a:srgbClr val="002060"/>
                </a:solidFill>
              </a:rPr>
              <a:t>x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705895" y="4070468"/>
            <a:ext cx="13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I</a:t>
            </a:r>
            <a:r>
              <a:rPr lang="de-DE" baseline="-25000" dirty="0" err="1" smtClean="0">
                <a:solidFill>
                  <a:srgbClr val="002060"/>
                </a:solidFill>
              </a:rPr>
              <a:t>y</a:t>
            </a:r>
            <a:r>
              <a:rPr lang="de-DE" baseline="-25000" dirty="0" smtClean="0">
                <a:solidFill>
                  <a:srgbClr val="002060"/>
                </a:solidFill>
              </a:rPr>
              <a:t> </a:t>
            </a:r>
            <a:r>
              <a:rPr lang="de-DE" dirty="0" smtClean="0">
                <a:solidFill>
                  <a:srgbClr val="002060"/>
                </a:solidFill>
              </a:rPr>
              <a:t>, </a:t>
            </a:r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W</a:t>
            </a:r>
            <a:r>
              <a:rPr lang="de-DE" baseline="-25000" dirty="0" err="1" smtClean="0">
                <a:solidFill>
                  <a:srgbClr val="002060"/>
                </a:solidFill>
              </a:rPr>
              <a:t>y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6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5511800" y="38100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rot="13800000" flipV="1">
            <a:off x="4132920" y="2996992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rot="6300000" flipV="1">
            <a:off x="7235150" y="2303975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647231" y="177800"/>
            <a:ext cx="13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I</a:t>
            </a:r>
            <a:r>
              <a:rPr lang="de-DE" baseline="-25000" dirty="0" err="1" smtClean="0">
                <a:solidFill>
                  <a:srgbClr val="002060"/>
                </a:solidFill>
              </a:rPr>
              <a:t>z</a:t>
            </a:r>
            <a:r>
              <a:rPr lang="de-DE" baseline="-25000" dirty="0" smtClean="0">
                <a:solidFill>
                  <a:srgbClr val="002060"/>
                </a:solidFill>
              </a:rPr>
              <a:t> </a:t>
            </a:r>
            <a:r>
              <a:rPr lang="de-DE" dirty="0" smtClean="0">
                <a:solidFill>
                  <a:srgbClr val="002060"/>
                </a:solidFill>
              </a:rPr>
              <a:t>, </a:t>
            </a:r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>
                <a:solidFill>
                  <a:srgbClr val="002060"/>
                </a:solidFill>
              </a:rPr>
              <a:t>W</a:t>
            </a:r>
            <a:r>
              <a:rPr lang="de-DE" baseline="-25000" dirty="0" err="1" smtClean="0">
                <a:solidFill>
                  <a:srgbClr val="002060"/>
                </a:solidFill>
              </a:rPr>
              <a:t>z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038836" y="5802069"/>
            <a:ext cx="13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I</a:t>
            </a:r>
            <a:r>
              <a:rPr lang="de-DE" baseline="-25000" dirty="0" err="1" smtClean="0">
                <a:solidFill>
                  <a:srgbClr val="002060"/>
                </a:solidFill>
              </a:rPr>
              <a:t>x</a:t>
            </a:r>
            <a:r>
              <a:rPr lang="de-DE" baseline="-25000" dirty="0" smtClean="0">
                <a:solidFill>
                  <a:srgbClr val="002060"/>
                </a:solidFill>
              </a:rPr>
              <a:t> </a:t>
            </a:r>
            <a:r>
              <a:rPr lang="de-DE" dirty="0" smtClean="0">
                <a:solidFill>
                  <a:srgbClr val="002060"/>
                </a:solidFill>
              </a:rPr>
              <a:t>, </a:t>
            </a:r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W</a:t>
            </a:r>
            <a:r>
              <a:rPr lang="de-DE" baseline="-25000" dirty="0" err="1">
                <a:solidFill>
                  <a:srgbClr val="002060"/>
                </a:solidFill>
              </a:rPr>
              <a:t>x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705895" y="4070468"/>
            <a:ext cx="13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I</a:t>
            </a:r>
            <a:r>
              <a:rPr lang="de-DE" baseline="-25000" dirty="0" err="1" smtClean="0">
                <a:solidFill>
                  <a:srgbClr val="002060"/>
                </a:solidFill>
              </a:rPr>
              <a:t>y</a:t>
            </a:r>
            <a:r>
              <a:rPr lang="de-DE" baseline="-25000" dirty="0" smtClean="0">
                <a:solidFill>
                  <a:srgbClr val="002060"/>
                </a:solidFill>
              </a:rPr>
              <a:t> </a:t>
            </a:r>
            <a:r>
              <a:rPr lang="de-DE" dirty="0" smtClean="0">
                <a:solidFill>
                  <a:srgbClr val="002060"/>
                </a:solidFill>
              </a:rPr>
              <a:t>, </a:t>
            </a:r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W</a:t>
            </a:r>
            <a:r>
              <a:rPr lang="de-DE" baseline="-25000" dirty="0" err="1" smtClean="0">
                <a:solidFill>
                  <a:srgbClr val="002060"/>
                </a:solidFill>
              </a:rPr>
              <a:t>y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endParaRPr lang="de-DE" dirty="0">
              <a:solidFill>
                <a:srgbClr val="002060"/>
              </a:solidFill>
            </a:endParaRPr>
          </a:p>
        </p:txBody>
      </p:sp>
      <p:cxnSp>
        <p:nvCxnSpPr>
          <p:cNvPr id="37" name="Gerade Verbindung mit Pfeil 36"/>
          <p:cNvCxnSpPr/>
          <p:nvPr/>
        </p:nvCxnSpPr>
        <p:spPr>
          <a:xfrm rot="9600000" flipV="1">
            <a:off x="6127434" y="3529546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4500000" flipV="1">
            <a:off x="7250465" y="1372224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rot="19200000" flipV="1">
            <a:off x="4354778" y="453939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rot="4500000" flipV="1">
            <a:off x="6728863" y="2053862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rot="9600000" flipV="1">
            <a:off x="5948895" y="3563986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rot="19200000" flipV="1">
            <a:off x="4709541" y="1407604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rot="4500000" flipV="1">
            <a:off x="5111748" y="107243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rot="19200000" flipV="1">
            <a:off x="7136017" y="746347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9600000" flipV="1">
            <a:off x="4323991" y="1617368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19200000" flipV="1">
            <a:off x="5564850" y="3773751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4500000" flipV="1">
            <a:off x="7603055" y="4421887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rot="9600000" flipV="1">
            <a:off x="8385317" y="2911763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56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mischimeindl gehtdichnixan</dc:creator>
  <cp:lastModifiedBy>ich</cp:lastModifiedBy>
  <cp:revision>16</cp:revision>
  <dcterms:created xsi:type="dcterms:W3CDTF">2016-09-01T10:39:39Z</dcterms:created>
  <dcterms:modified xsi:type="dcterms:W3CDTF">2016-09-04T05:09:25Z</dcterms:modified>
</cp:coreProperties>
</file>